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007578511" r:id="rId2"/>
    <p:sldId id="268" r:id="rId3"/>
    <p:sldId id="2007578474" r:id="rId4"/>
    <p:sldId id="2007578627" r:id="rId5"/>
    <p:sldId id="2007578628" r:id="rId6"/>
    <p:sldId id="2007578629" r:id="rId7"/>
    <p:sldId id="2007578635" r:id="rId8"/>
    <p:sldId id="2007578630" r:id="rId9"/>
    <p:sldId id="2007578631" r:id="rId10"/>
    <p:sldId id="2007578632" r:id="rId11"/>
    <p:sldId id="2007578633" r:id="rId12"/>
    <p:sldId id="2007578634" r:id="rId13"/>
    <p:sldId id="2007578448" r:id="rId14"/>
    <p:sldId id="2007578636" r:id="rId15"/>
    <p:sldId id="2007578637" r:id="rId16"/>
    <p:sldId id="2007578453" r:id="rId17"/>
    <p:sldId id="200757836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" id="{2E809DA7-42C5-42A2-939C-83B75565F471}">
          <p14:sldIdLst>
            <p14:sldId id="2007578511"/>
          </p14:sldIdLst>
        </p14:section>
        <p14:section name="目录页" id="{625851E8-E14B-4A09-877D-C5AB5ECEAB19}">
          <p14:sldIdLst>
            <p14:sldId id="268"/>
          </p14:sldIdLst>
        </p14:section>
        <p14:section name="程序功能" id="{BFC01FF1-6417-452A-85DA-B3B3B0BFF83E}">
          <p14:sldIdLst>
            <p14:sldId id="2007578474"/>
          </p14:sldIdLst>
        </p14:section>
        <p14:section name="程序使用说明" id="{5EA9B9CB-8949-469A-A2F0-6B1F0FD9670C}">
          <p14:sldIdLst>
            <p14:sldId id="2007578627"/>
            <p14:sldId id="2007578628"/>
          </p14:sldIdLst>
        </p14:section>
        <p14:section name="程序运行片段" id="{60C6236E-45C8-43EF-9264-696569BEA3E3}">
          <p14:sldIdLst>
            <p14:sldId id="2007578629"/>
            <p14:sldId id="2007578635"/>
            <p14:sldId id="2007578630"/>
            <p14:sldId id="2007578631"/>
          </p14:sldIdLst>
        </p14:section>
        <p14:section name="代码结构" id="{9135B3B5-3F45-4A85-9F32-283D8F022636}">
          <p14:sldIdLst>
            <p14:sldId id="2007578632"/>
            <p14:sldId id="2007578633"/>
            <p14:sldId id="2007578634"/>
            <p14:sldId id="2007578448"/>
            <p14:sldId id="2007578636"/>
            <p14:sldId id="2007578637"/>
          </p14:sldIdLst>
        </p14:section>
        <p14:section name="小组分工" id="{FB21D8CA-D52F-496A-AD98-C64077D30D0B}">
          <p14:sldIdLst>
            <p14:sldId id="2007578453"/>
          </p14:sldIdLst>
        </p14:section>
        <p14:section name="结尾" id="{F24D7282-382F-4C55-AC47-183960F58107}">
          <p14:sldIdLst>
            <p14:sldId id="2007578364"/>
          </p14:sldIdLst>
        </p14:section>
      </p14:sectionLst>
    </p:ext>
    <p:ext uri="{EFAFB233-063F-42B5-8137-9DF3F51BA10A}">
      <p15:sldGuideLst xmlns:p15="http://schemas.microsoft.com/office/powerpoint/2012/main">
        <p15:guide id="3" pos="529" userDrawn="1">
          <p15:clr>
            <a:srgbClr val="A4A3A4"/>
          </p15:clr>
        </p15:guide>
        <p15:guide id="5" orient="horz" pos="595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11" pos="7129" userDrawn="1">
          <p15:clr>
            <a:srgbClr val="A4A3A4"/>
          </p15:clr>
        </p15:guide>
        <p15:guide id="13" pos="3840" userDrawn="1">
          <p15:clr>
            <a:srgbClr val="A4A3A4"/>
          </p15:clr>
        </p15:guide>
        <p15:guide id="15" orient="horz" pos="2160" userDrawn="1">
          <p15:clr>
            <a:srgbClr val="A4A3A4"/>
          </p15:clr>
        </p15:guide>
        <p15:guide id="18" orient="horz" pos="9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4F4"/>
    <a:srgbClr val="E6D4AC"/>
    <a:srgbClr val="A88332"/>
    <a:srgbClr val="66C7D0"/>
    <a:srgbClr val="262626"/>
    <a:srgbClr val="D7D7D7"/>
    <a:srgbClr val="FFFFFF"/>
    <a:srgbClr val="AAAFB4"/>
    <a:srgbClr val="ACC4C1"/>
    <a:srgbClr val="4A2A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22" autoAdjust="0"/>
    <p:restoredTop sz="94065" autoAdjust="0"/>
  </p:normalViewPr>
  <p:slideViewPr>
    <p:cSldViewPr snapToGrid="0" showGuides="1">
      <p:cViewPr varScale="1">
        <p:scale>
          <a:sx n="88" d="100"/>
          <a:sy n="88" d="100"/>
        </p:scale>
        <p:origin x="435" y="51"/>
      </p:cViewPr>
      <p:guideLst>
        <p:guide pos="529"/>
        <p:guide orient="horz" pos="595"/>
        <p:guide orient="horz" pos="3884"/>
        <p:guide pos="7129"/>
        <p:guide pos="3840"/>
        <p:guide orient="horz" pos="2160"/>
        <p:guide orient="horz" pos="981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 varScale="1">
      <p:scale>
        <a:sx n="100" d="100"/>
        <a:sy n="100" d="100"/>
      </p:scale>
      <p:origin x="0" y="-327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gif>
</file>

<file path=ppt/media/image11.gif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4DE6D6-194B-4F31-845E-6AA33611B37C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5D8643-8C4F-483A-9BB7-090F547B86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721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D8643-8C4F-483A-9BB7-090F547B869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024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525C4E-4122-4CD3-8DB1-400D0FC18F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34C04EB-B3AB-4A45-9E82-7EE8FBEA0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F1EC78-7843-48DA-8234-6403F4D44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A18144-7D8D-411E-9908-8CEC6EE18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C9C9AE-A0BF-4DD6-8878-C85CCAF04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241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4642BA-8EF1-4DE2-9E76-5394E0DC6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61336F-DB51-45DF-819A-8238C0A6D8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FB41AA-2C7A-4C2F-8E8C-011FC1AF6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8657E5-CB75-4E5C-AAC5-B39450145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A4C622-7387-4956-8D8C-E86A72F5B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748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80953EB-87DF-482C-BECB-A588B3442B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ADC42C-7EC0-4E8A-98DF-02FAEE4148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E0DFF7-AB32-4F0C-B053-4E9A5BDE4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6DD78A-5540-440D-99D2-CF636503B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1DF3DA-92CF-48B8-9A74-51FEF48A6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2847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B85D9B-BFDC-491C-90ED-385C1F323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3BB1ED-CEF0-44D7-88B2-4FE46C5CF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082F10-B76C-4209-BF35-EF6C8724C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02FDD4-C33E-4B26-86E8-22599FEE1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1853AF-C9D0-4DEC-9E4B-D7B904A85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99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12BA1F-8B94-4ECD-8728-6ECBF4184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C1D604-6EB2-4FEA-8E82-014F845B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33D9C8-08FF-4496-A001-C4096EB1D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800990-9CFE-4987-9FCF-1D2F35C09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6038D2-A689-4491-9A69-49608C47D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784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425A22-34E3-49D6-A89A-F2D623E4A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AD29C6-7D00-4875-B599-951591B02E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81C401-A4FC-4C7A-BCAA-93DA1C788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708329-323C-44F1-A1E7-942AC5895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D5B88E-1D41-44E7-9197-EB42138A1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61D895-5813-43BA-98F1-9DFFEE0C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929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E60AF0-279E-46D8-AEE1-812A175AB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6F3347-E98D-4ED6-A975-30CAA8111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EDB63C-F07B-49A4-8C48-4F65E7C80C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B3AE17E-654F-46DD-9129-433987EA2B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FF367AB-C2A4-4ECC-B0B0-4973B16117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0213FBF-22BB-417C-9DDB-0A8197DFE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792C34B-CC5D-41B4-B7F2-F96096C5C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9438F7-C459-4E0A-9527-387B600C0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3867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86400-0026-4A91-8821-4D754B22B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36F289-75A4-4E55-BBD8-7E10A490D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3409E9B-F59F-49C9-AB3D-A29E5A38E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58D9C1F-B9D0-4C08-B0DA-50DE4E18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5829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524B244-32B1-467B-811F-56FD69C86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92313A1-60D1-4EEF-922F-56781CFA0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57DADA-342F-4B3B-A622-025B53FE6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795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E454B8-0F5A-4436-A049-2B8DD390F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49AEC3-6C98-4499-8E5B-7AA48508A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F69D9EB-C611-490A-AABD-BED55C086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B76CD5-DF84-4773-BDE0-457B87BCD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B1296B-D30A-47BF-9899-CC0D0A7C2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B1D0DB-E5B1-4324-B1C9-2D54E3BA7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313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D454B8-4980-4A37-B73A-C7FB416FF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CACC6BA-BC4F-439A-8A35-DB3BBAAC21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132BE2-E498-4745-BB5F-3A9DEEB03D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69EE7DB-EDD6-476F-85DF-A1CB5B4F4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6B9D96-982E-44B7-9381-7BB582146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A0BE05-79B9-4529-B7BA-3C4A3FD14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688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940179A-A6E5-4B8B-9BC4-92677C111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A9F8D4-8F31-4F4B-8FF8-8B4EE23C8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60F3F6-F179-490F-8562-8FF8CF6A8F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18E69-81D0-49C5-ABB5-FF04919D792B}" type="datetimeFigureOut">
              <a:rPr lang="zh-CN" altLang="en-US" smtClean="0"/>
              <a:t>2023/4/7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A60E06-6C52-4B86-BF98-ECFA18262D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8066A8-6890-40DD-BC70-3473E6619D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CDB3F-CAD3-47D2-A0E9-BA772FA57F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332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矩形 1210">
            <a:extLst>
              <a:ext uri="{FF2B5EF4-FFF2-40B4-BE49-F238E27FC236}">
                <a16:creationId xmlns:a16="http://schemas.microsoft.com/office/drawing/2014/main" id="{06264FEA-F55E-4FD3-A7D9-5B0FF216C507}"/>
              </a:ext>
            </a:extLst>
          </p:cNvPr>
          <p:cNvSpPr/>
          <p:nvPr/>
        </p:nvSpPr>
        <p:spPr>
          <a:xfrm>
            <a:off x="11352212" y="0"/>
            <a:ext cx="839787" cy="6858000"/>
          </a:xfrm>
          <a:prstGeom prst="rect">
            <a:avLst/>
          </a:prstGeom>
          <a:solidFill>
            <a:srgbClr val="F2F4F4">
              <a:alpha val="55000"/>
            </a:srgbClr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0" name="矩形 1209">
            <a:extLst>
              <a:ext uri="{FF2B5EF4-FFF2-40B4-BE49-F238E27FC236}">
                <a16:creationId xmlns:a16="http://schemas.microsoft.com/office/drawing/2014/main" id="{B4E5AD95-E3EF-4A90-AEE4-6C187B320FF8}"/>
              </a:ext>
            </a:extLst>
          </p:cNvPr>
          <p:cNvSpPr/>
          <p:nvPr/>
        </p:nvSpPr>
        <p:spPr>
          <a:xfrm flipH="1">
            <a:off x="6113462" y="0"/>
            <a:ext cx="2619376" cy="6858000"/>
          </a:xfrm>
          <a:prstGeom prst="rect">
            <a:avLst/>
          </a:prstGeom>
          <a:solidFill>
            <a:srgbClr val="F2F4F4">
              <a:alpha val="55000"/>
            </a:srgbClr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9" name="矩形 1208">
            <a:extLst>
              <a:ext uri="{FF2B5EF4-FFF2-40B4-BE49-F238E27FC236}">
                <a16:creationId xmlns:a16="http://schemas.microsoft.com/office/drawing/2014/main" id="{783C24DE-861F-46A2-A306-4DFEFE81B777}"/>
              </a:ext>
            </a:extLst>
          </p:cNvPr>
          <p:cNvSpPr/>
          <p:nvPr/>
        </p:nvSpPr>
        <p:spPr>
          <a:xfrm flipH="1">
            <a:off x="874712" y="0"/>
            <a:ext cx="2619376" cy="6858000"/>
          </a:xfrm>
          <a:prstGeom prst="rect">
            <a:avLst/>
          </a:prstGeom>
          <a:solidFill>
            <a:srgbClr val="F2F4F4">
              <a:alpha val="55000"/>
            </a:srgbClr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04" name="直接连接符 1203">
            <a:extLst>
              <a:ext uri="{FF2B5EF4-FFF2-40B4-BE49-F238E27FC236}">
                <a16:creationId xmlns:a16="http://schemas.microsoft.com/office/drawing/2014/main" id="{0E15FAA8-2AF2-463F-8EC5-0F4A0C28DC7F}"/>
              </a:ext>
            </a:extLst>
          </p:cNvPr>
          <p:cNvCxnSpPr/>
          <p:nvPr/>
        </p:nvCxnSpPr>
        <p:spPr>
          <a:xfrm>
            <a:off x="874713" y="0"/>
            <a:ext cx="0" cy="6858000"/>
          </a:xfrm>
          <a:prstGeom prst="line">
            <a:avLst/>
          </a:prstGeom>
          <a:ln>
            <a:solidFill>
              <a:schemeClr val="accent1">
                <a:lumMod val="50000"/>
                <a:alpha val="1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5" name="直接连接符 1204">
            <a:extLst>
              <a:ext uri="{FF2B5EF4-FFF2-40B4-BE49-F238E27FC236}">
                <a16:creationId xmlns:a16="http://schemas.microsoft.com/office/drawing/2014/main" id="{CCE47F81-14EB-4759-82FA-7CA20B33D722}"/>
              </a:ext>
            </a:extLst>
          </p:cNvPr>
          <p:cNvCxnSpPr/>
          <p:nvPr/>
        </p:nvCxnSpPr>
        <p:spPr>
          <a:xfrm>
            <a:off x="3494088" y="0"/>
            <a:ext cx="0" cy="6858000"/>
          </a:xfrm>
          <a:prstGeom prst="line">
            <a:avLst/>
          </a:prstGeom>
          <a:ln>
            <a:solidFill>
              <a:schemeClr val="accent1">
                <a:lumMod val="50000"/>
                <a:alpha val="1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6" name="直接连接符 1205">
            <a:extLst>
              <a:ext uri="{FF2B5EF4-FFF2-40B4-BE49-F238E27FC236}">
                <a16:creationId xmlns:a16="http://schemas.microsoft.com/office/drawing/2014/main" id="{0DBE2B45-9775-4C9B-B76E-6A2E86857D61}"/>
              </a:ext>
            </a:extLst>
          </p:cNvPr>
          <p:cNvCxnSpPr/>
          <p:nvPr/>
        </p:nvCxnSpPr>
        <p:spPr>
          <a:xfrm>
            <a:off x="6113463" y="0"/>
            <a:ext cx="0" cy="6858000"/>
          </a:xfrm>
          <a:prstGeom prst="line">
            <a:avLst/>
          </a:prstGeom>
          <a:ln>
            <a:solidFill>
              <a:schemeClr val="accent1">
                <a:lumMod val="50000"/>
                <a:alpha val="1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7" name="直接连接符 1206">
            <a:extLst>
              <a:ext uri="{FF2B5EF4-FFF2-40B4-BE49-F238E27FC236}">
                <a16:creationId xmlns:a16="http://schemas.microsoft.com/office/drawing/2014/main" id="{F7DB327C-CDBB-4EBB-9614-AB6FB9381CE2}"/>
              </a:ext>
            </a:extLst>
          </p:cNvPr>
          <p:cNvCxnSpPr>
            <a:cxnSpLocks/>
          </p:cNvCxnSpPr>
          <p:nvPr/>
        </p:nvCxnSpPr>
        <p:spPr>
          <a:xfrm>
            <a:off x="8732838" y="0"/>
            <a:ext cx="0" cy="6858000"/>
          </a:xfrm>
          <a:prstGeom prst="line">
            <a:avLst/>
          </a:prstGeom>
          <a:ln>
            <a:solidFill>
              <a:schemeClr val="accent1">
                <a:lumMod val="50000"/>
                <a:alpha val="1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8" name="直接连接符 1207">
            <a:extLst>
              <a:ext uri="{FF2B5EF4-FFF2-40B4-BE49-F238E27FC236}">
                <a16:creationId xmlns:a16="http://schemas.microsoft.com/office/drawing/2014/main" id="{AA81C6BA-EBD0-4183-AE9E-B05A22A276FE}"/>
              </a:ext>
            </a:extLst>
          </p:cNvPr>
          <p:cNvCxnSpPr>
            <a:cxnSpLocks/>
          </p:cNvCxnSpPr>
          <p:nvPr/>
        </p:nvCxnSpPr>
        <p:spPr>
          <a:xfrm>
            <a:off x="11352213" y="0"/>
            <a:ext cx="0" cy="6858000"/>
          </a:xfrm>
          <a:prstGeom prst="line">
            <a:avLst/>
          </a:prstGeom>
          <a:ln>
            <a:solidFill>
              <a:schemeClr val="accent1">
                <a:lumMod val="50000"/>
                <a:alpha val="1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8E26928-3E27-4E92-8B41-9DF662BA628A}"/>
              </a:ext>
            </a:extLst>
          </p:cNvPr>
          <p:cNvSpPr/>
          <p:nvPr/>
        </p:nvSpPr>
        <p:spPr>
          <a:xfrm rot="3840000">
            <a:off x="6679501" y="1363228"/>
            <a:ext cx="4114325" cy="10340701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95" name="组合 1194">
            <a:extLst>
              <a:ext uri="{FF2B5EF4-FFF2-40B4-BE49-F238E27FC236}">
                <a16:creationId xmlns:a16="http://schemas.microsoft.com/office/drawing/2014/main" id="{6862DDA9-2A99-4AB8-B631-E670A4200E20}"/>
              </a:ext>
            </a:extLst>
          </p:cNvPr>
          <p:cNvGrpSpPr/>
          <p:nvPr/>
        </p:nvGrpSpPr>
        <p:grpSpPr>
          <a:xfrm>
            <a:off x="5851990" y="726832"/>
            <a:ext cx="9047689" cy="6131168"/>
            <a:chOff x="4716620" y="1183616"/>
            <a:chExt cx="8367306" cy="5670107"/>
          </a:xfrm>
        </p:grpSpPr>
        <p:grpSp>
          <p:nvGrpSpPr>
            <p:cNvPr id="8" name="图形 4">
              <a:extLst>
                <a:ext uri="{FF2B5EF4-FFF2-40B4-BE49-F238E27FC236}">
                  <a16:creationId xmlns:a16="http://schemas.microsoft.com/office/drawing/2014/main" id="{B6781F91-828B-4516-9911-0F1609189EA7}"/>
                </a:ext>
              </a:extLst>
            </p:cNvPr>
            <p:cNvGrpSpPr/>
            <p:nvPr/>
          </p:nvGrpSpPr>
          <p:grpSpPr>
            <a:xfrm>
              <a:off x="7907609" y="2190405"/>
              <a:ext cx="1985328" cy="4663317"/>
              <a:chOff x="7296572" y="2440566"/>
              <a:chExt cx="1878826" cy="4413156"/>
            </a:xfrm>
          </p:grpSpPr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6D9525AE-B7CA-4584-852D-4F8EE19376DC}"/>
                  </a:ext>
                </a:extLst>
              </p:cNvPr>
              <p:cNvSpPr/>
              <p:nvPr/>
            </p:nvSpPr>
            <p:spPr>
              <a:xfrm>
                <a:off x="8235451" y="2670474"/>
                <a:ext cx="939947" cy="4183249"/>
              </a:xfrm>
              <a:custGeom>
                <a:avLst/>
                <a:gdLst>
                  <a:gd name="connsiteX0" fmla="*/ 939948 w 939947"/>
                  <a:gd name="connsiteY0" fmla="*/ 0 h 4183249"/>
                  <a:gd name="connsiteX1" fmla="*/ 939948 w 939947"/>
                  <a:gd name="connsiteY1" fmla="*/ 4183249 h 4183249"/>
                  <a:gd name="connsiteX2" fmla="*/ 0 w 939947"/>
                  <a:gd name="connsiteY2" fmla="*/ 4183249 h 4183249"/>
                  <a:gd name="connsiteX3" fmla="*/ 0 w 939947"/>
                  <a:gd name="connsiteY3" fmla="*/ 459815 h 4183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9947" h="4183249">
                    <a:moveTo>
                      <a:pt x="939948" y="0"/>
                    </a:moveTo>
                    <a:lnTo>
                      <a:pt x="939948" y="4183249"/>
                    </a:lnTo>
                    <a:lnTo>
                      <a:pt x="0" y="4183249"/>
                    </a:lnTo>
                    <a:lnTo>
                      <a:pt x="0" y="45981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84935B7F-45BF-44DA-A7E9-6FF684A2DD0B}"/>
                  </a:ext>
                </a:extLst>
              </p:cNvPr>
              <p:cNvSpPr/>
              <p:nvPr/>
            </p:nvSpPr>
            <p:spPr>
              <a:xfrm>
                <a:off x="7296572" y="2670474"/>
                <a:ext cx="938878" cy="4183249"/>
              </a:xfrm>
              <a:custGeom>
                <a:avLst/>
                <a:gdLst>
                  <a:gd name="connsiteX0" fmla="*/ 938878 w 938878"/>
                  <a:gd name="connsiteY0" fmla="*/ 459815 h 4183249"/>
                  <a:gd name="connsiteX1" fmla="*/ 938878 w 938878"/>
                  <a:gd name="connsiteY1" fmla="*/ 4183249 h 4183249"/>
                  <a:gd name="connsiteX2" fmla="*/ 0 w 938878"/>
                  <a:gd name="connsiteY2" fmla="*/ 4183249 h 4183249"/>
                  <a:gd name="connsiteX3" fmla="*/ 0 w 938878"/>
                  <a:gd name="connsiteY3" fmla="*/ 0 h 4183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8878" h="4183249">
                    <a:moveTo>
                      <a:pt x="938878" y="459815"/>
                    </a:moveTo>
                    <a:lnTo>
                      <a:pt x="938878" y="4183249"/>
                    </a:lnTo>
                    <a:lnTo>
                      <a:pt x="0" y="418324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8D03E830-E1F3-489C-99E3-0A0A46FE9B99}"/>
                  </a:ext>
                </a:extLst>
              </p:cNvPr>
              <p:cNvSpPr/>
              <p:nvPr/>
            </p:nvSpPr>
            <p:spPr>
              <a:xfrm>
                <a:off x="7296572" y="2440566"/>
                <a:ext cx="1878826" cy="689722"/>
              </a:xfrm>
              <a:custGeom>
                <a:avLst/>
                <a:gdLst>
                  <a:gd name="connsiteX0" fmla="*/ 1409387 w 1878826"/>
                  <a:gd name="connsiteY0" fmla="*/ 0 h 689722"/>
                  <a:gd name="connsiteX1" fmla="*/ 1878826 w 1878826"/>
                  <a:gd name="connsiteY1" fmla="*/ 229908 h 689722"/>
                  <a:gd name="connsiteX2" fmla="*/ 938878 w 1878826"/>
                  <a:gd name="connsiteY2" fmla="*/ 689723 h 689722"/>
                  <a:gd name="connsiteX3" fmla="*/ 0 w 1878826"/>
                  <a:gd name="connsiteY3" fmla="*/ 229908 h 689722"/>
                  <a:gd name="connsiteX4" fmla="*/ 469439 w 1878826"/>
                  <a:gd name="connsiteY4" fmla="*/ 0 h 689722"/>
                  <a:gd name="connsiteX5" fmla="*/ 938878 w 1878826"/>
                  <a:gd name="connsiteY5" fmla="*/ 229908 h 689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78826" h="689722">
                    <a:moveTo>
                      <a:pt x="1409387" y="0"/>
                    </a:moveTo>
                    <a:lnTo>
                      <a:pt x="1878826" y="229908"/>
                    </a:lnTo>
                    <a:lnTo>
                      <a:pt x="938878" y="689723"/>
                    </a:lnTo>
                    <a:lnTo>
                      <a:pt x="0" y="229908"/>
                    </a:lnTo>
                    <a:lnTo>
                      <a:pt x="469439" y="0"/>
                    </a:lnTo>
                    <a:lnTo>
                      <a:pt x="938878" y="2299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6" name="图形 4">
              <a:extLst>
                <a:ext uri="{FF2B5EF4-FFF2-40B4-BE49-F238E27FC236}">
                  <a16:creationId xmlns:a16="http://schemas.microsoft.com/office/drawing/2014/main" id="{6CE684B6-2C7E-4DB9-9928-3F17D64AFF6E}"/>
                </a:ext>
              </a:extLst>
            </p:cNvPr>
            <p:cNvGrpSpPr/>
            <p:nvPr/>
          </p:nvGrpSpPr>
          <p:grpSpPr>
            <a:xfrm>
              <a:off x="9096321" y="3011880"/>
              <a:ext cx="1488148" cy="3841843"/>
              <a:chOff x="8421516" y="3217974"/>
              <a:chExt cx="1408317" cy="3635749"/>
            </a:xfrm>
          </p:grpSpPr>
          <p:sp>
            <p:nvSpPr>
              <p:cNvPr id="17" name="任意多边形: 形状 16">
                <a:extLst>
                  <a:ext uri="{FF2B5EF4-FFF2-40B4-BE49-F238E27FC236}">
                    <a16:creationId xmlns:a16="http://schemas.microsoft.com/office/drawing/2014/main" id="{20BD68F7-D161-4F58-979A-B1949C88A765}"/>
                  </a:ext>
                </a:extLst>
              </p:cNvPr>
              <p:cNvSpPr/>
              <p:nvPr/>
            </p:nvSpPr>
            <p:spPr>
              <a:xfrm>
                <a:off x="9360394" y="3448952"/>
                <a:ext cx="469438" cy="3404771"/>
              </a:xfrm>
              <a:custGeom>
                <a:avLst/>
                <a:gdLst>
                  <a:gd name="connsiteX0" fmla="*/ 469439 w 469438"/>
                  <a:gd name="connsiteY0" fmla="*/ 0 h 3404771"/>
                  <a:gd name="connsiteX1" fmla="*/ 469439 w 469438"/>
                  <a:gd name="connsiteY1" fmla="*/ 3404771 h 3404771"/>
                  <a:gd name="connsiteX2" fmla="*/ 0 w 469438"/>
                  <a:gd name="connsiteY2" fmla="*/ 3404771 h 3404771"/>
                  <a:gd name="connsiteX3" fmla="*/ 0 w 469438"/>
                  <a:gd name="connsiteY3" fmla="*/ 229908 h 3404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8" h="3404771">
                    <a:moveTo>
                      <a:pt x="469439" y="0"/>
                    </a:moveTo>
                    <a:lnTo>
                      <a:pt x="469439" y="3404771"/>
                    </a:lnTo>
                    <a:lnTo>
                      <a:pt x="0" y="3404771"/>
                    </a:lnTo>
                    <a:lnTo>
                      <a:pt x="0" y="22990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任意多边形: 形状 17">
                <a:extLst>
                  <a:ext uri="{FF2B5EF4-FFF2-40B4-BE49-F238E27FC236}">
                    <a16:creationId xmlns:a16="http://schemas.microsoft.com/office/drawing/2014/main" id="{87814BBF-1847-48CF-8C47-741F6CE761CA}"/>
                  </a:ext>
                </a:extLst>
              </p:cNvPr>
              <p:cNvSpPr/>
              <p:nvPr/>
            </p:nvSpPr>
            <p:spPr>
              <a:xfrm>
                <a:off x="9360394" y="3908767"/>
                <a:ext cx="469438" cy="2944955"/>
              </a:xfrm>
              <a:custGeom>
                <a:avLst/>
                <a:gdLst>
                  <a:gd name="connsiteX0" fmla="*/ 469439 w 469438"/>
                  <a:gd name="connsiteY0" fmla="*/ 0 h 2944955"/>
                  <a:gd name="connsiteX1" fmla="*/ 469439 w 469438"/>
                  <a:gd name="connsiteY1" fmla="*/ 2944956 h 2944955"/>
                  <a:gd name="connsiteX2" fmla="*/ 0 w 469438"/>
                  <a:gd name="connsiteY2" fmla="*/ 2944956 h 2944955"/>
                  <a:gd name="connsiteX3" fmla="*/ 0 w 469438"/>
                  <a:gd name="connsiteY3" fmla="*/ 229908 h 2944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8" h="2944955">
                    <a:moveTo>
                      <a:pt x="469439" y="0"/>
                    </a:moveTo>
                    <a:lnTo>
                      <a:pt x="469439" y="2944956"/>
                    </a:lnTo>
                    <a:lnTo>
                      <a:pt x="0" y="2944956"/>
                    </a:lnTo>
                    <a:lnTo>
                      <a:pt x="0" y="22990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任意多边形: 形状 18">
                <a:extLst>
                  <a:ext uri="{FF2B5EF4-FFF2-40B4-BE49-F238E27FC236}">
                    <a16:creationId xmlns:a16="http://schemas.microsoft.com/office/drawing/2014/main" id="{643B12DC-5417-463D-B80C-315CB3A8C7AC}"/>
                  </a:ext>
                </a:extLst>
              </p:cNvPr>
              <p:cNvSpPr/>
              <p:nvPr/>
            </p:nvSpPr>
            <p:spPr>
              <a:xfrm>
                <a:off x="8421516" y="3678859"/>
                <a:ext cx="938878" cy="3174863"/>
              </a:xfrm>
              <a:custGeom>
                <a:avLst/>
                <a:gdLst>
                  <a:gd name="connsiteX0" fmla="*/ 938879 w 938878"/>
                  <a:gd name="connsiteY0" fmla="*/ 459815 h 3174863"/>
                  <a:gd name="connsiteX1" fmla="*/ 938879 w 938878"/>
                  <a:gd name="connsiteY1" fmla="*/ 3174864 h 3174863"/>
                  <a:gd name="connsiteX2" fmla="*/ 0 w 938878"/>
                  <a:gd name="connsiteY2" fmla="*/ 3174864 h 3174863"/>
                  <a:gd name="connsiteX3" fmla="*/ 0 w 938878"/>
                  <a:gd name="connsiteY3" fmla="*/ 0 h 317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8878" h="3174863">
                    <a:moveTo>
                      <a:pt x="938879" y="459815"/>
                    </a:moveTo>
                    <a:lnTo>
                      <a:pt x="938879" y="3174864"/>
                    </a:lnTo>
                    <a:lnTo>
                      <a:pt x="0" y="3174864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7CF36FD5-F74F-4D48-8074-E3316CC8FB83}"/>
                  </a:ext>
                </a:extLst>
              </p:cNvPr>
              <p:cNvSpPr/>
              <p:nvPr/>
            </p:nvSpPr>
            <p:spPr>
              <a:xfrm>
                <a:off x="8421516" y="3217974"/>
                <a:ext cx="1408317" cy="920699"/>
              </a:xfrm>
              <a:custGeom>
                <a:avLst/>
                <a:gdLst>
                  <a:gd name="connsiteX0" fmla="*/ 938879 w 1408317"/>
                  <a:gd name="connsiteY0" fmla="*/ 0 h 920699"/>
                  <a:gd name="connsiteX1" fmla="*/ 1408318 w 1408317"/>
                  <a:gd name="connsiteY1" fmla="*/ 230977 h 920699"/>
                  <a:gd name="connsiteX2" fmla="*/ 938879 w 1408317"/>
                  <a:gd name="connsiteY2" fmla="*/ 460885 h 920699"/>
                  <a:gd name="connsiteX3" fmla="*/ 1408318 w 1408317"/>
                  <a:gd name="connsiteY3" fmla="*/ 690792 h 920699"/>
                  <a:gd name="connsiteX4" fmla="*/ 938879 w 1408317"/>
                  <a:gd name="connsiteY4" fmla="*/ 920700 h 920699"/>
                  <a:gd name="connsiteX5" fmla="*/ 0 w 1408317"/>
                  <a:gd name="connsiteY5" fmla="*/ 460885 h 920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08317" h="920699">
                    <a:moveTo>
                      <a:pt x="938879" y="0"/>
                    </a:moveTo>
                    <a:lnTo>
                      <a:pt x="1408318" y="230977"/>
                    </a:lnTo>
                    <a:lnTo>
                      <a:pt x="938879" y="460885"/>
                    </a:lnTo>
                    <a:lnTo>
                      <a:pt x="1408318" y="690792"/>
                    </a:lnTo>
                    <a:lnTo>
                      <a:pt x="938879" y="920700"/>
                    </a:lnTo>
                    <a:lnTo>
                      <a:pt x="0" y="46088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7FE023BE-BF71-459A-835B-FCAB34905FED}"/>
                </a:ext>
              </a:extLst>
            </p:cNvPr>
            <p:cNvGrpSpPr/>
            <p:nvPr/>
          </p:nvGrpSpPr>
          <p:grpSpPr>
            <a:xfrm>
              <a:off x="7216078" y="3589287"/>
              <a:ext cx="1488148" cy="3264435"/>
              <a:chOff x="6642138" y="3764406"/>
              <a:chExt cx="1408317" cy="3089316"/>
            </a:xfrm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077A159C-C03F-4800-A963-0BD6826C3C35}"/>
                  </a:ext>
                </a:extLst>
              </p:cNvPr>
              <p:cNvSpPr/>
              <p:nvPr/>
            </p:nvSpPr>
            <p:spPr>
              <a:xfrm>
                <a:off x="6642138" y="3995383"/>
                <a:ext cx="469439" cy="2858339"/>
              </a:xfrm>
              <a:custGeom>
                <a:avLst/>
                <a:gdLst>
                  <a:gd name="connsiteX0" fmla="*/ 469439 w 469439"/>
                  <a:gd name="connsiteY0" fmla="*/ 229908 h 2858339"/>
                  <a:gd name="connsiteX1" fmla="*/ 469439 w 469439"/>
                  <a:gd name="connsiteY1" fmla="*/ 2858340 h 2858339"/>
                  <a:gd name="connsiteX2" fmla="*/ 0 w 469439"/>
                  <a:gd name="connsiteY2" fmla="*/ 2858340 h 2858339"/>
                  <a:gd name="connsiteX3" fmla="*/ 0 w 469439"/>
                  <a:gd name="connsiteY3" fmla="*/ 0 h 2858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9" h="2858339">
                    <a:moveTo>
                      <a:pt x="469439" y="229908"/>
                    </a:moveTo>
                    <a:lnTo>
                      <a:pt x="469439" y="2858340"/>
                    </a:lnTo>
                    <a:lnTo>
                      <a:pt x="0" y="2858340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2F4EED58-F72A-4AE3-A023-3E0CCAB4C4D1}"/>
                  </a:ext>
                </a:extLst>
              </p:cNvPr>
              <p:cNvSpPr/>
              <p:nvPr/>
            </p:nvSpPr>
            <p:spPr>
              <a:xfrm>
                <a:off x="6642138" y="4455198"/>
                <a:ext cx="469439" cy="2398524"/>
              </a:xfrm>
              <a:custGeom>
                <a:avLst/>
                <a:gdLst>
                  <a:gd name="connsiteX0" fmla="*/ 469439 w 469439"/>
                  <a:gd name="connsiteY0" fmla="*/ 229908 h 2398524"/>
                  <a:gd name="connsiteX1" fmla="*/ 469439 w 469439"/>
                  <a:gd name="connsiteY1" fmla="*/ 2398525 h 2398524"/>
                  <a:gd name="connsiteX2" fmla="*/ 0 w 469439"/>
                  <a:gd name="connsiteY2" fmla="*/ 2398525 h 2398524"/>
                  <a:gd name="connsiteX3" fmla="*/ 0 w 469439"/>
                  <a:gd name="connsiteY3" fmla="*/ 0 h 2398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9" h="2398524">
                    <a:moveTo>
                      <a:pt x="469439" y="229908"/>
                    </a:moveTo>
                    <a:lnTo>
                      <a:pt x="469439" y="2398525"/>
                    </a:lnTo>
                    <a:lnTo>
                      <a:pt x="0" y="2398525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FDC2D1E3-0975-46BB-AEA4-CF5E5719B57B}"/>
                  </a:ext>
                </a:extLst>
              </p:cNvPr>
              <p:cNvSpPr/>
              <p:nvPr/>
            </p:nvSpPr>
            <p:spPr>
              <a:xfrm>
                <a:off x="7111577" y="4225291"/>
                <a:ext cx="938878" cy="2628432"/>
              </a:xfrm>
              <a:custGeom>
                <a:avLst/>
                <a:gdLst>
                  <a:gd name="connsiteX0" fmla="*/ 938879 w 938878"/>
                  <a:gd name="connsiteY0" fmla="*/ 0 h 2628432"/>
                  <a:gd name="connsiteX1" fmla="*/ 938879 w 938878"/>
                  <a:gd name="connsiteY1" fmla="*/ 2628432 h 2628432"/>
                  <a:gd name="connsiteX2" fmla="*/ 0 w 938878"/>
                  <a:gd name="connsiteY2" fmla="*/ 2628432 h 2628432"/>
                  <a:gd name="connsiteX3" fmla="*/ 0 w 938878"/>
                  <a:gd name="connsiteY3" fmla="*/ 459815 h 2628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8878" h="2628432">
                    <a:moveTo>
                      <a:pt x="938879" y="0"/>
                    </a:moveTo>
                    <a:lnTo>
                      <a:pt x="938879" y="2628432"/>
                    </a:lnTo>
                    <a:lnTo>
                      <a:pt x="0" y="2628432"/>
                    </a:lnTo>
                    <a:lnTo>
                      <a:pt x="0" y="45981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228A743A-F676-4F71-B373-E46F03823035}"/>
                  </a:ext>
                </a:extLst>
              </p:cNvPr>
              <p:cNvSpPr/>
              <p:nvPr/>
            </p:nvSpPr>
            <p:spPr>
              <a:xfrm>
                <a:off x="6642138" y="3764406"/>
                <a:ext cx="1408317" cy="920699"/>
              </a:xfrm>
              <a:custGeom>
                <a:avLst/>
                <a:gdLst>
                  <a:gd name="connsiteX0" fmla="*/ 469439 w 1408317"/>
                  <a:gd name="connsiteY0" fmla="*/ 0 h 920699"/>
                  <a:gd name="connsiteX1" fmla="*/ 1408318 w 1408317"/>
                  <a:gd name="connsiteY1" fmla="*/ 460884 h 920699"/>
                  <a:gd name="connsiteX2" fmla="*/ 469439 w 1408317"/>
                  <a:gd name="connsiteY2" fmla="*/ 920700 h 920699"/>
                  <a:gd name="connsiteX3" fmla="*/ 0 w 1408317"/>
                  <a:gd name="connsiteY3" fmla="*/ 690792 h 920699"/>
                  <a:gd name="connsiteX4" fmla="*/ 469439 w 1408317"/>
                  <a:gd name="connsiteY4" fmla="*/ 460884 h 920699"/>
                  <a:gd name="connsiteX5" fmla="*/ 0 w 1408317"/>
                  <a:gd name="connsiteY5" fmla="*/ 230977 h 920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08317" h="920699">
                    <a:moveTo>
                      <a:pt x="469439" y="0"/>
                    </a:moveTo>
                    <a:lnTo>
                      <a:pt x="1408318" y="460884"/>
                    </a:lnTo>
                    <a:lnTo>
                      <a:pt x="469439" y="920700"/>
                    </a:lnTo>
                    <a:lnTo>
                      <a:pt x="0" y="690792"/>
                    </a:lnTo>
                    <a:lnTo>
                      <a:pt x="469439" y="460884"/>
                    </a:lnTo>
                    <a:lnTo>
                      <a:pt x="0" y="23097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6" name="图形 4">
              <a:extLst>
                <a:ext uri="{FF2B5EF4-FFF2-40B4-BE49-F238E27FC236}">
                  <a16:creationId xmlns:a16="http://schemas.microsoft.com/office/drawing/2014/main" id="{3DAD3DAA-A1CB-4BAE-9C9D-C385194B1AE3}"/>
                </a:ext>
              </a:extLst>
            </p:cNvPr>
            <p:cNvGrpSpPr/>
            <p:nvPr/>
          </p:nvGrpSpPr>
          <p:grpSpPr>
            <a:xfrm>
              <a:off x="7917779" y="4600596"/>
              <a:ext cx="1963859" cy="2253127"/>
              <a:chOff x="7306196" y="4721464"/>
              <a:chExt cx="1858509" cy="2132259"/>
            </a:xfrm>
          </p:grpSpPr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501C1EE7-2E2D-4998-9F50-128B31D40BA0}"/>
                  </a:ext>
                </a:extLst>
              </p:cNvPr>
              <p:cNvSpPr/>
              <p:nvPr/>
            </p:nvSpPr>
            <p:spPr>
              <a:xfrm>
                <a:off x="7306196" y="5117119"/>
                <a:ext cx="1858509" cy="1736604"/>
              </a:xfrm>
              <a:custGeom>
                <a:avLst/>
                <a:gdLst>
                  <a:gd name="connsiteX0" fmla="*/ 0 w 1858509"/>
                  <a:gd name="connsiteY0" fmla="*/ 0 h 1736604"/>
                  <a:gd name="connsiteX1" fmla="*/ 1858509 w 1858509"/>
                  <a:gd name="connsiteY1" fmla="*/ 0 h 1736604"/>
                  <a:gd name="connsiteX2" fmla="*/ 1858509 w 1858509"/>
                  <a:gd name="connsiteY2" fmla="*/ 1736605 h 1736604"/>
                  <a:gd name="connsiteX3" fmla="*/ 0 w 1858509"/>
                  <a:gd name="connsiteY3" fmla="*/ 1736605 h 17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58509" h="1736604">
                    <a:moveTo>
                      <a:pt x="0" y="0"/>
                    </a:moveTo>
                    <a:lnTo>
                      <a:pt x="1858509" y="0"/>
                    </a:lnTo>
                    <a:lnTo>
                      <a:pt x="1858509" y="1736605"/>
                    </a:lnTo>
                    <a:lnTo>
                      <a:pt x="0" y="173660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3000000" scaled="0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0F078F8D-5F56-4126-9B2B-EF255EC4E538}"/>
                  </a:ext>
                </a:extLst>
              </p:cNvPr>
              <p:cNvSpPr/>
              <p:nvPr/>
            </p:nvSpPr>
            <p:spPr>
              <a:xfrm>
                <a:off x="7306196" y="4721464"/>
                <a:ext cx="1858509" cy="791309"/>
              </a:xfrm>
              <a:custGeom>
                <a:avLst/>
                <a:gdLst>
                  <a:gd name="connsiteX0" fmla="*/ 1858509 w 1858509"/>
                  <a:gd name="connsiteY0" fmla="*/ 395655 h 791309"/>
                  <a:gd name="connsiteX1" fmla="*/ 929255 w 1858509"/>
                  <a:gd name="connsiteY1" fmla="*/ 791310 h 791309"/>
                  <a:gd name="connsiteX2" fmla="*/ 0 w 1858509"/>
                  <a:gd name="connsiteY2" fmla="*/ 395655 h 791309"/>
                  <a:gd name="connsiteX3" fmla="*/ 929255 w 1858509"/>
                  <a:gd name="connsiteY3" fmla="*/ 0 h 791309"/>
                  <a:gd name="connsiteX4" fmla="*/ 1858509 w 1858509"/>
                  <a:gd name="connsiteY4" fmla="*/ 395655 h 791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8509" h="791309">
                    <a:moveTo>
                      <a:pt x="1858509" y="395655"/>
                    </a:moveTo>
                    <a:cubicBezTo>
                      <a:pt x="1858509" y="614169"/>
                      <a:pt x="1442468" y="791310"/>
                      <a:pt x="929255" y="791310"/>
                    </a:cubicBezTo>
                    <a:cubicBezTo>
                      <a:pt x="416042" y="791310"/>
                      <a:pt x="0" y="614169"/>
                      <a:pt x="0" y="395655"/>
                    </a:cubicBezTo>
                    <a:cubicBezTo>
                      <a:pt x="0" y="177141"/>
                      <a:pt x="416042" y="0"/>
                      <a:pt x="929255" y="0"/>
                    </a:cubicBezTo>
                    <a:cubicBezTo>
                      <a:pt x="1442468" y="0"/>
                      <a:pt x="1858509" y="177141"/>
                      <a:pt x="1858509" y="3956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9" name="图形 4">
              <a:extLst>
                <a:ext uri="{FF2B5EF4-FFF2-40B4-BE49-F238E27FC236}">
                  <a16:creationId xmlns:a16="http://schemas.microsoft.com/office/drawing/2014/main" id="{CF0807A6-809B-467E-BEC5-F9424E449BF6}"/>
                </a:ext>
              </a:extLst>
            </p:cNvPr>
            <p:cNvGrpSpPr/>
            <p:nvPr/>
          </p:nvGrpSpPr>
          <p:grpSpPr>
            <a:xfrm>
              <a:off x="11407076" y="3533920"/>
              <a:ext cx="992099" cy="3319803"/>
              <a:chOff x="10608312" y="3712009"/>
              <a:chExt cx="938878" cy="3141714"/>
            </a:xfrm>
          </p:grpSpPr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145E03CD-2C93-4321-8E96-F7940A362AC0}"/>
                  </a:ext>
                </a:extLst>
              </p:cNvPr>
              <p:cNvSpPr/>
              <p:nvPr/>
            </p:nvSpPr>
            <p:spPr>
              <a:xfrm>
                <a:off x="11077750" y="3941916"/>
                <a:ext cx="469439" cy="2911806"/>
              </a:xfrm>
              <a:custGeom>
                <a:avLst/>
                <a:gdLst>
                  <a:gd name="connsiteX0" fmla="*/ 469440 w 469439"/>
                  <a:gd name="connsiteY0" fmla="*/ 0 h 2911806"/>
                  <a:gd name="connsiteX1" fmla="*/ 469440 w 469439"/>
                  <a:gd name="connsiteY1" fmla="*/ 2911807 h 2911806"/>
                  <a:gd name="connsiteX2" fmla="*/ 0 w 469439"/>
                  <a:gd name="connsiteY2" fmla="*/ 2911807 h 2911806"/>
                  <a:gd name="connsiteX3" fmla="*/ 0 w 469439"/>
                  <a:gd name="connsiteY3" fmla="*/ 229908 h 2911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9" h="2911806">
                    <a:moveTo>
                      <a:pt x="469440" y="0"/>
                    </a:moveTo>
                    <a:lnTo>
                      <a:pt x="469440" y="2911807"/>
                    </a:lnTo>
                    <a:lnTo>
                      <a:pt x="0" y="2911807"/>
                    </a:lnTo>
                    <a:lnTo>
                      <a:pt x="0" y="22990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BF3CCDAC-1DD2-49E4-BA3A-A89C65472A8F}"/>
                  </a:ext>
                </a:extLst>
              </p:cNvPr>
              <p:cNvSpPr/>
              <p:nvPr/>
            </p:nvSpPr>
            <p:spPr>
              <a:xfrm>
                <a:off x="10608312" y="3941916"/>
                <a:ext cx="469438" cy="2911806"/>
              </a:xfrm>
              <a:custGeom>
                <a:avLst/>
                <a:gdLst>
                  <a:gd name="connsiteX0" fmla="*/ 469439 w 469438"/>
                  <a:gd name="connsiteY0" fmla="*/ 229908 h 2911806"/>
                  <a:gd name="connsiteX1" fmla="*/ 469439 w 469438"/>
                  <a:gd name="connsiteY1" fmla="*/ 2911807 h 2911806"/>
                  <a:gd name="connsiteX2" fmla="*/ 0 w 469438"/>
                  <a:gd name="connsiteY2" fmla="*/ 2911807 h 2911806"/>
                  <a:gd name="connsiteX3" fmla="*/ 0 w 469438"/>
                  <a:gd name="connsiteY3" fmla="*/ 0 h 2911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8" h="2911806">
                    <a:moveTo>
                      <a:pt x="469439" y="229908"/>
                    </a:moveTo>
                    <a:lnTo>
                      <a:pt x="469439" y="2911807"/>
                    </a:lnTo>
                    <a:lnTo>
                      <a:pt x="0" y="2911807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10A16CD2-4E92-4CBA-969D-F542A3FC1A31}"/>
                  </a:ext>
                </a:extLst>
              </p:cNvPr>
              <p:cNvSpPr/>
              <p:nvPr/>
            </p:nvSpPr>
            <p:spPr>
              <a:xfrm>
                <a:off x="10608312" y="3712009"/>
                <a:ext cx="938878" cy="459815"/>
              </a:xfrm>
              <a:custGeom>
                <a:avLst/>
                <a:gdLst>
                  <a:gd name="connsiteX0" fmla="*/ 469439 w 938878"/>
                  <a:gd name="connsiteY0" fmla="*/ 0 h 459815"/>
                  <a:gd name="connsiteX1" fmla="*/ 938878 w 938878"/>
                  <a:gd name="connsiteY1" fmla="*/ 229908 h 459815"/>
                  <a:gd name="connsiteX2" fmla="*/ 469439 w 938878"/>
                  <a:gd name="connsiteY2" fmla="*/ 459815 h 459815"/>
                  <a:gd name="connsiteX3" fmla="*/ 0 w 938878"/>
                  <a:gd name="connsiteY3" fmla="*/ 229908 h 459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8878" h="459815">
                    <a:moveTo>
                      <a:pt x="469439" y="0"/>
                    </a:moveTo>
                    <a:lnTo>
                      <a:pt x="938878" y="229908"/>
                    </a:lnTo>
                    <a:lnTo>
                      <a:pt x="469439" y="459815"/>
                    </a:lnTo>
                    <a:lnTo>
                      <a:pt x="0" y="2299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3" name="图形 4">
              <a:extLst>
                <a:ext uri="{FF2B5EF4-FFF2-40B4-BE49-F238E27FC236}">
                  <a16:creationId xmlns:a16="http://schemas.microsoft.com/office/drawing/2014/main" id="{0B405B18-B754-43AC-9D49-91204E96CC8D}"/>
                </a:ext>
              </a:extLst>
            </p:cNvPr>
            <p:cNvGrpSpPr/>
            <p:nvPr/>
          </p:nvGrpSpPr>
          <p:grpSpPr>
            <a:xfrm>
              <a:off x="10722323" y="4435622"/>
              <a:ext cx="992099" cy="2418100"/>
              <a:chOff x="9960292" y="4565340"/>
              <a:chExt cx="938878" cy="2288382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E91FB2A-4530-4B92-A63D-64D82434F585}"/>
                  </a:ext>
                </a:extLst>
              </p:cNvPr>
              <p:cNvSpPr/>
              <p:nvPr/>
            </p:nvSpPr>
            <p:spPr>
              <a:xfrm>
                <a:off x="10429732" y="4795248"/>
                <a:ext cx="469438" cy="2058474"/>
              </a:xfrm>
              <a:custGeom>
                <a:avLst/>
                <a:gdLst>
                  <a:gd name="connsiteX0" fmla="*/ 469439 w 469438"/>
                  <a:gd name="connsiteY0" fmla="*/ 0 h 2058474"/>
                  <a:gd name="connsiteX1" fmla="*/ 469439 w 469438"/>
                  <a:gd name="connsiteY1" fmla="*/ 2058475 h 2058474"/>
                  <a:gd name="connsiteX2" fmla="*/ 0 w 469438"/>
                  <a:gd name="connsiteY2" fmla="*/ 2058475 h 2058474"/>
                  <a:gd name="connsiteX3" fmla="*/ 0 w 469438"/>
                  <a:gd name="connsiteY3" fmla="*/ 229908 h 2058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8" h="2058474">
                    <a:moveTo>
                      <a:pt x="469439" y="0"/>
                    </a:moveTo>
                    <a:lnTo>
                      <a:pt x="469439" y="2058475"/>
                    </a:lnTo>
                    <a:lnTo>
                      <a:pt x="0" y="2058475"/>
                    </a:lnTo>
                    <a:lnTo>
                      <a:pt x="0" y="22990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C330B560-F848-43D0-93D2-DBD5F9C948FA}"/>
                  </a:ext>
                </a:extLst>
              </p:cNvPr>
              <p:cNvSpPr/>
              <p:nvPr/>
            </p:nvSpPr>
            <p:spPr>
              <a:xfrm>
                <a:off x="9960292" y="4795248"/>
                <a:ext cx="469439" cy="2058474"/>
              </a:xfrm>
              <a:custGeom>
                <a:avLst/>
                <a:gdLst>
                  <a:gd name="connsiteX0" fmla="*/ 469440 w 469439"/>
                  <a:gd name="connsiteY0" fmla="*/ 229908 h 2058474"/>
                  <a:gd name="connsiteX1" fmla="*/ 469440 w 469439"/>
                  <a:gd name="connsiteY1" fmla="*/ 2058475 h 2058474"/>
                  <a:gd name="connsiteX2" fmla="*/ 0 w 469439"/>
                  <a:gd name="connsiteY2" fmla="*/ 2058475 h 2058474"/>
                  <a:gd name="connsiteX3" fmla="*/ 0 w 469439"/>
                  <a:gd name="connsiteY3" fmla="*/ 0 h 2058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9" h="2058474">
                    <a:moveTo>
                      <a:pt x="469440" y="229908"/>
                    </a:moveTo>
                    <a:lnTo>
                      <a:pt x="469440" y="2058475"/>
                    </a:lnTo>
                    <a:lnTo>
                      <a:pt x="0" y="2058475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9B3179D7-3FD8-47C9-B22B-878297FB86E5}"/>
                  </a:ext>
                </a:extLst>
              </p:cNvPr>
              <p:cNvSpPr/>
              <p:nvPr/>
            </p:nvSpPr>
            <p:spPr>
              <a:xfrm>
                <a:off x="9960292" y="4565340"/>
                <a:ext cx="938878" cy="459815"/>
              </a:xfrm>
              <a:custGeom>
                <a:avLst/>
                <a:gdLst>
                  <a:gd name="connsiteX0" fmla="*/ 469440 w 938878"/>
                  <a:gd name="connsiteY0" fmla="*/ 0 h 459815"/>
                  <a:gd name="connsiteX1" fmla="*/ 938878 w 938878"/>
                  <a:gd name="connsiteY1" fmla="*/ 229908 h 459815"/>
                  <a:gd name="connsiteX2" fmla="*/ 469440 w 938878"/>
                  <a:gd name="connsiteY2" fmla="*/ 459815 h 459815"/>
                  <a:gd name="connsiteX3" fmla="*/ 0 w 938878"/>
                  <a:gd name="connsiteY3" fmla="*/ 229908 h 459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8878" h="459815">
                    <a:moveTo>
                      <a:pt x="469440" y="0"/>
                    </a:moveTo>
                    <a:lnTo>
                      <a:pt x="938878" y="229908"/>
                    </a:lnTo>
                    <a:lnTo>
                      <a:pt x="469440" y="459815"/>
                    </a:lnTo>
                    <a:lnTo>
                      <a:pt x="0" y="2299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" name="图形 4">
              <a:extLst>
                <a:ext uri="{FF2B5EF4-FFF2-40B4-BE49-F238E27FC236}">
                  <a16:creationId xmlns:a16="http://schemas.microsoft.com/office/drawing/2014/main" id="{2B519640-F51A-4804-86A8-51C4A5D010CA}"/>
                </a:ext>
              </a:extLst>
            </p:cNvPr>
            <p:cNvGrpSpPr/>
            <p:nvPr/>
          </p:nvGrpSpPr>
          <p:grpSpPr>
            <a:xfrm>
              <a:off x="12091827" y="3870645"/>
              <a:ext cx="992099" cy="2983077"/>
              <a:chOff x="11256330" y="4030671"/>
              <a:chExt cx="938878" cy="2823051"/>
            </a:xfrm>
          </p:grpSpPr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F428A9A3-A2EB-4BD2-8B2E-3CD6F32D80B8}"/>
                  </a:ext>
                </a:extLst>
              </p:cNvPr>
              <p:cNvSpPr/>
              <p:nvPr/>
            </p:nvSpPr>
            <p:spPr>
              <a:xfrm>
                <a:off x="11725770" y="4260579"/>
                <a:ext cx="469438" cy="2593143"/>
              </a:xfrm>
              <a:custGeom>
                <a:avLst/>
                <a:gdLst>
                  <a:gd name="connsiteX0" fmla="*/ 469439 w 469438"/>
                  <a:gd name="connsiteY0" fmla="*/ 0 h 2593143"/>
                  <a:gd name="connsiteX1" fmla="*/ 469439 w 469438"/>
                  <a:gd name="connsiteY1" fmla="*/ 2593144 h 2593143"/>
                  <a:gd name="connsiteX2" fmla="*/ 0 w 469438"/>
                  <a:gd name="connsiteY2" fmla="*/ 2593144 h 2593143"/>
                  <a:gd name="connsiteX3" fmla="*/ 0 w 469438"/>
                  <a:gd name="connsiteY3" fmla="*/ 229908 h 2593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8" h="2593143">
                    <a:moveTo>
                      <a:pt x="469439" y="0"/>
                    </a:moveTo>
                    <a:lnTo>
                      <a:pt x="469439" y="2593144"/>
                    </a:lnTo>
                    <a:lnTo>
                      <a:pt x="0" y="2593144"/>
                    </a:lnTo>
                    <a:lnTo>
                      <a:pt x="0" y="22990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CC96E14C-07AB-460D-80A1-EDFD785B468A}"/>
                  </a:ext>
                </a:extLst>
              </p:cNvPr>
              <p:cNvSpPr/>
              <p:nvPr/>
            </p:nvSpPr>
            <p:spPr>
              <a:xfrm>
                <a:off x="11256330" y="4260579"/>
                <a:ext cx="469439" cy="2593143"/>
              </a:xfrm>
              <a:custGeom>
                <a:avLst/>
                <a:gdLst>
                  <a:gd name="connsiteX0" fmla="*/ 469440 w 469439"/>
                  <a:gd name="connsiteY0" fmla="*/ 229908 h 2593143"/>
                  <a:gd name="connsiteX1" fmla="*/ 469440 w 469439"/>
                  <a:gd name="connsiteY1" fmla="*/ 2593144 h 2593143"/>
                  <a:gd name="connsiteX2" fmla="*/ 0 w 469439"/>
                  <a:gd name="connsiteY2" fmla="*/ 2593144 h 2593143"/>
                  <a:gd name="connsiteX3" fmla="*/ 0 w 469439"/>
                  <a:gd name="connsiteY3" fmla="*/ 0 h 2593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9" h="2593143">
                    <a:moveTo>
                      <a:pt x="469440" y="229908"/>
                    </a:moveTo>
                    <a:lnTo>
                      <a:pt x="469440" y="2593144"/>
                    </a:lnTo>
                    <a:lnTo>
                      <a:pt x="0" y="2593144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41181FD1-6CCB-48B2-AB6D-75DFD470B2B5}"/>
                  </a:ext>
                </a:extLst>
              </p:cNvPr>
              <p:cNvSpPr/>
              <p:nvPr/>
            </p:nvSpPr>
            <p:spPr>
              <a:xfrm>
                <a:off x="11256330" y="4030671"/>
                <a:ext cx="938878" cy="459815"/>
              </a:xfrm>
              <a:custGeom>
                <a:avLst/>
                <a:gdLst>
                  <a:gd name="connsiteX0" fmla="*/ 469440 w 938878"/>
                  <a:gd name="connsiteY0" fmla="*/ 0 h 459815"/>
                  <a:gd name="connsiteX1" fmla="*/ 938878 w 938878"/>
                  <a:gd name="connsiteY1" fmla="*/ 229908 h 459815"/>
                  <a:gd name="connsiteX2" fmla="*/ 469440 w 938878"/>
                  <a:gd name="connsiteY2" fmla="*/ 459815 h 459815"/>
                  <a:gd name="connsiteX3" fmla="*/ 0 w 938878"/>
                  <a:gd name="connsiteY3" fmla="*/ 229908 h 459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8878" h="459815">
                    <a:moveTo>
                      <a:pt x="469440" y="0"/>
                    </a:moveTo>
                    <a:lnTo>
                      <a:pt x="938878" y="229908"/>
                    </a:lnTo>
                    <a:lnTo>
                      <a:pt x="469440" y="459815"/>
                    </a:lnTo>
                    <a:lnTo>
                      <a:pt x="0" y="2299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1" name="图形 4">
              <a:extLst>
                <a:ext uri="{FF2B5EF4-FFF2-40B4-BE49-F238E27FC236}">
                  <a16:creationId xmlns:a16="http://schemas.microsoft.com/office/drawing/2014/main" id="{FD590DCE-0E75-4E5A-9FEA-746664941B11}"/>
                </a:ext>
              </a:extLst>
            </p:cNvPr>
            <p:cNvGrpSpPr/>
            <p:nvPr/>
          </p:nvGrpSpPr>
          <p:grpSpPr>
            <a:xfrm>
              <a:off x="11407076" y="5337326"/>
              <a:ext cx="992099" cy="1516397"/>
              <a:chOff x="10608312" y="5418672"/>
              <a:chExt cx="938878" cy="1435051"/>
            </a:xfrm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F7F64B89-AFEC-47E7-873C-AB18ECD349C7}"/>
                  </a:ext>
                </a:extLst>
              </p:cNvPr>
              <p:cNvSpPr/>
              <p:nvPr/>
            </p:nvSpPr>
            <p:spPr>
              <a:xfrm>
                <a:off x="11077750" y="5649649"/>
                <a:ext cx="469439" cy="1204074"/>
              </a:xfrm>
              <a:custGeom>
                <a:avLst/>
                <a:gdLst>
                  <a:gd name="connsiteX0" fmla="*/ 469440 w 469439"/>
                  <a:gd name="connsiteY0" fmla="*/ 0 h 1204074"/>
                  <a:gd name="connsiteX1" fmla="*/ 469440 w 469439"/>
                  <a:gd name="connsiteY1" fmla="*/ 1204074 h 1204074"/>
                  <a:gd name="connsiteX2" fmla="*/ 0 w 469439"/>
                  <a:gd name="connsiteY2" fmla="*/ 1204074 h 1204074"/>
                  <a:gd name="connsiteX3" fmla="*/ 0 w 469439"/>
                  <a:gd name="connsiteY3" fmla="*/ 229908 h 1204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9" h="1204074">
                    <a:moveTo>
                      <a:pt x="469440" y="0"/>
                    </a:moveTo>
                    <a:lnTo>
                      <a:pt x="469440" y="1204074"/>
                    </a:lnTo>
                    <a:lnTo>
                      <a:pt x="0" y="1204074"/>
                    </a:lnTo>
                    <a:lnTo>
                      <a:pt x="0" y="22990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76079F54-4797-4817-9845-6518DCA97875}"/>
                  </a:ext>
                </a:extLst>
              </p:cNvPr>
              <p:cNvSpPr/>
              <p:nvPr/>
            </p:nvSpPr>
            <p:spPr>
              <a:xfrm>
                <a:off x="10608312" y="5649649"/>
                <a:ext cx="469438" cy="1204074"/>
              </a:xfrm>
              <a:custGeom>
                <a:avLst/>
                <a:gdLst>
                  <a:gd name="connsiteX0" fmla="*/ 469439 w 469438"/>
                  <a:gd name="connsiteY0" fmla="*/ 229908 h 1204074"/>
                  <a:gd name="connsiteX1" fmla="*/ 469439 w 469438"/>
                  <a:gd name="connsiteY1" fmla="*/ 1204074 h 1204074"/>
                  <a:gd name="connsiteX2" fmla="*/ 0 w 469438"/>
                  <a:gd name="connsiteY2" fmla="*/ 1204074 h 1204074"/>
                  <a:gd name="connsiteX3" fmla="*/ 0 w 469438"/>
                  <a:gd name="connsiteY3" fmla="*/ 0 h 1204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438" h="1204074">
                    <a:moveTo>
                      <a:pt x="469439" y="229908"/>
                    </a:moveTo>
                    <a:lnTo>
                      <a:pt x="469439" y="1204074"/>
                    </a:lnTo>
                    <a:lnTo>
                      <a:pt x="0" y="1204074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3CCC2A02-159E-43CE-8656-DA521E00BED0}"/>
                  </a:ext>
                </a:extLst>
              </p:cNvPr>
              <p:cNvSpPr/>
              <p:nvPr/>
            </p:nvSpPr>
            <p:spPr>
              <a:xfrm>
                <a:off x="10608312" y="5418672"/>
                <a:ext cx="938878" cy="460884"/>
              </a:xfrm>
              <a:custGeom>
                <a:avLst/>
                <a:gdLst>
                  <a:gd name="connsiteX0" fmla="*/ 469439 w 938878"/>
                  <a:gd name="connsiteY0" fmla="*/ 0 h 460884"/>
                  <a:gd name="connsiteX1" fmla="*/ 938878 w 938878"/>
                  <a:gd name="connsiteY1" fmla="*/ 230977 h 460884"/>
                  <a:gd name="connsiteX2" fmla="*/ 469439 w 938878"/>
                  <a:gd name="connsiteY2" fmla="*/ 460885 h 460884"/>
                  <a:gd name="connsiteX3" fmla="*/ 0 w 938878"/>
                  <a:gd name="connsiteY3" fmla="*/ 230977 h 460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8878" h="460884">
                    <a:moveTo>
                      <a:pt x="469439" y="0"/>
                    </a:moveTo>
                    <a:lnTo>
                      <a:pt x="938878" y="230977"/>
                    </a:lnTo>
                    <a:lnTo>
                      <a:pt x="469439" y="460885"/>
                    </a:lnTo>
                    <a:lnTo>
                      <a:pt x="0" y="230977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5" name="图形 4">
              <a:extLst>
                <a:ext uri="{FF2B5EF4-FFF2-40B4-BE49-F238E27FC236}">
                  <a16:creationId xmlns:a16="http://schemas.microsoft.com/office/drawing/2014/main" id="{1999A1F5-9401-48A9-BDB3-5B2732658401}"/>
                </a:ext>
              </a:extLst>
            </p:cNvPr>
            <p:cNvGrpSpPr/>
            <p:nvPr/>
          </p:nvGrpSpPr>
          <p:grpSpPr>
            <a:xfrm>
              <a:off x="4716620" y="4784778"/>
              <a:ext cx="2361602" cy="2068945"/>
              <a:chOff x="4276762" y="4895766"/>
              <a:chExt cx="2234915" cy="1957957"/>
            </a:xfrm>
          </p:grpSpPr>
          <p:grpSp>
            <p:nvGrpSpPr>
              <p:cNvPr id="46" name="图形 4">
                <a:extLst>
                  <a:ext uri="{FF2B5EF4-FFF2-40B4-BE49-F238E27FC236}">
                    <a16:creationId xmlns:a16="http://schemas.microsoft.com/office/drawing/2014/main" id="{6135A9C1-88AC-450E-84BD-F5F3044ECB23}"/>
                  </a:ext>
                </a:extLst>
              </p:cNvPr>
              <p:cNvGrpSpPr/>
              <p:nvPr/>
            </p:nvGrpSpPr>
            <p:grpSpPr>
              <a:xfrm>
                <a:off x="4924781" y="4895766"/>
                <a:ext cx="938878" cy="1957957"/>
                <a:chOff x="4924781" y="4895766"/>
                <a:chExt cx="938878" cy="1957957"/>
              </a:xfrm>
            </p:grpSpPr>
            <p:sp>
              <p:nvSpPr>
                <p:cNvPr id="47" name="任意多边形: 形状 46">
                  <a:extLst>
                    <a:ext uri="{FF2B5EF4-FFF2-40B4-BE49-F238E27FC236}">
                      <a16:creationId xmlns:a16="http://schemas.microsoft.com/office/drawing/2014/main" id="{E83EB8F4-43A4-4E9E-9F30-458A053906BC}"/>
                    </a:ext>
                  </a:extLst>
                </p:cNvPr>
                <p:cNvSpPr/>
                <p:nvPr/>
              </p:nvSpPr>
              <p:spPr>
                <a:xfrm>
                  <a:off x="5394220" y="5126743"/>
                  <a:ext cx="469439" cy="1726980"/>
                </a:xfrm>
                <a:custGeom>
                  <a:avLst/>
                  <a:gdLst>
                    <a:gd name="connsiteX0" fmla="*/ 469439 w 469439"/>
                    <a:gd name="connsiteY0" fmla="*/ 0 h 1726980"/>
                    <a:gd name="connsiteX1" fmla="*/ 469439 w 469439"/>
                    <a:gd name="connsiteY1" fmla="*/ 1726980 h 1726980"/>
                    <a:gd name="connsiteX2" fmla="*/ 0 w 469439"/>
                    <a:gd name="connsiteY2" fmla="*/ 1726980 h 1726980"/>
                    <a:gd name="connsiteX3" fmla="*/ 0 w 469439"/>
                    <a:gd name="connsiteY3" fmla="*/ 229908 h 1726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439" h="1726980">
                      <a:moveTo>
                        <a:pt x="469439" y="0"/>
                      </a:moveTo>
                      <a:lnTo>
                        <a:pt x="469439" y="1726980"/>
                      </a:lnTo>
                      <a:lnTo>
                        <a:pt x="0" y="1726980"/>
                      </a:lnTo>
                      <a:lnTo>
                        <a:pt x="0" y="22990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8" name="任意多边形: 形状 47">
                  <a:extLst>
                    <a:ext uri="{FF2B5EF4-FFF2-40B4-BE49-F238E27FC236}">
                      <a16:creationId xmlns:a16="http://schemas.microsoft.com/office/drawing/2014/main" id="{DC023DA3-D1FF-4240-943E-F2FF03E6C307}"/>
                    </a:ext>
                  </a:extLst>
                </p:cNvPr>
                <p:cNvSpPr/>
                <p:nvPr/>
              </p:nvSpPr>
              <p:spPr>
                <a:xfrm>
                  <a:off x="4924781" y="5126743"/>
                  <a:ext cx="469439" cy="1726980"/>
                </a:xfrm>
                <a:custGeom>
                  <a:avLst/>
                  <a:gdLst>
                    <a:gd name="connsiteX0" fmla="*/ 469439 w 469439"/>
                    <a:gd name="connsiteY0" fmla="*/ 229908 h 1726980"/>
                    <a:gd name="connsiteX1" fmla="*/ 469439 w 469439"/>
                    <a:gd name="connsiteY1" fmla="*/ 1726980 h 1726980"/>
                    <a:gd name="connsiteX2" fmla="*/ 0 w 469439"/>
                    <a:gd name="connsiteY2" fmla="*/ 1726980 h 1726980"/>
                    <a:gd name="connsiteX3" fmla="*/ 0 w 469439"/>
                    <a:gd name="connsiteY3" fmla="*/ 0 h 1726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439" h="1726980">
                      <a:moveTo>
                        <a:pt x="469439" y="229908"/>
                      </a:moveTo>
                      <a:lnTo>
                        <a:pt x="469439" y="1726980"/>
                      </a:lnTo>
                      <a:lnTo>
                        <a:pt x="0" y="17269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2E8C1F2E-24EC-4B32-8872-9AE911D07E57}"/>
                    </a:ext>
                  </a:extLst>
                </p:cNvPr>
                <p:cNvSpPr/>
                <p:nvPr/>
              </p:nvSpPr>
              <p:spPr>
                <a:xfrm>
                  <a:off x="4924781" y="4895766"/>
                  <a:ext cx="938878" cy="460884"/>
                </a:xfrm>
                <a:custGeom>
                  <a:avLst/>
                  <a:gdLst>
                    <a:gd name="connsiteX0" fmla="*/ 469439 w 938878"/>
                    <a:gd name="connsiteY0" fmla="*/ 0 h 460884"/>
                    <a:gd name="connsiteX1" fmla="*/ 938879 w 938878"/>
                    <a:gd name="connsiteY1" fmla="*/ 230977 h 460884"/>
                    <a:gd name="connsiteX2" fmla="*/ 469439 w 938878"/>
                    <a:gd name="connsiteY2" fmla="*/ 460885 h 460884"/>
                    <a:gd name="connsiteX3" fmla="*/ 0 w 938878"/>
                    <a:gd name="connsiteY3" fmla="*/ 230977 h 4608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8878" h="460884">
                      <a:moveTo>
                        <a:pt x="469439" y="0"/>
                      </a:moveTo>
                      <a:lnTo>
                        <a:pt x="938879" y="230977"/>
                      </a:lnTo>
                      <a:lnTo>
                        <a:pt x="469439" y="460885"/>
                      </a:lnTo>
                      <a:lnTo>
                        <a:pt x="0" y="23097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图形 4">
                <a:extLst>
                  <a:ext uri="{FF2B5EF4-FFF2-40B4-BE49-F238E27FC236}">
                    <a16:creationId xmlns:a16="http://schemas.microsoft.com/office/drawing/2014/main" id="{C1135BCB-F05B-4C4F-900C-946F8F363A4E}"/>
                  </a:ext>
                </a:extLst>
              </p:cNvPr>
              <p:cNvGrpSpPr/>
              <p:nvPr/>
            </p:nvGrpSpPr>
            <p:grpSpPr>
              <a:xfrm>
                <a:off x="4276762" y="5215498"/>
                <a:ext cx="938878" cy="1638225"/>
                <a:chOff x="4276762" y="5215498"/>
                <a:chExt cx="938878" cy="1638225"/>
              </a:xfrm>
            </p:grpSpPr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CF3B402A-1BF4-4BE1-8A0E-EDF57875E96A}"/>
                    </a:ext>
                  </a:extLst>
                </p:cNvPr>
                <p:cNvSpPr/>
                <p:nvPr/>
              </p:nvSpPr>
              <p:spPr>
                <a:xfrm>
                  <a:off x="4746202" y="5445405"/>
                  <a:ext cx="469439" cy="1408317"/>
                </a:xfrm>
                <a:custGeom>
                  <a:avLst/>
                  <a:gdLst>
                    <a:gd name="connsiteX0" fmla="*/ 469439 w 469439"/>
                    <a:gd name="connsiteY0" fmla="*/ 0 h 1408317"/>
                    <a:gd name="connsiteX1" fmla="*/ 469439 w 469439"/>
                    <a:gd name="connsiteY1" fmla="*/ 1408318 h 1408317"/>
                    <a:gd name="connsiteX2" fmla="*/ 0 w 469439"/>
                    <a:gd name="connsiteY2" fmla="*/ 1408318 h 1408317"/>
                    <a:gd name="connsiteX3" fmla="*/ 0 w 469439"/>
                    <a:gd name="connsiteY3" fmla="*/ 229908 h 1408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439" h="1408317">
                      <a:moveTo>
                        <a:pt x="469439" y="0"/>
                      </a:moveTo>
                      <a:lnTo>
                        <a:pt x="469439" y="1408318"/>
                      </a:lnTo>
                      <a:lnTo>
                        <a:pt x="0" y="1408318"/>
                      </a:lnTo>
                      <a:lnTo>
                        <a:pt x="0" y="22990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BA5C0D87-438A-4EC2-8C23-3CF7E5415721}"/>
                    </a:ext>
                  </a:extLst>
                </p:cNvPr>
                <p:cNvSpPr/>
                <p:nvPr/>
              </p:nvSpPr>
              <p:spPr>
                <a:xfrm>
                  <a:off x="4276762" y="5445405"/>
                  <a:ext cx="469439" cy="1408317"/>
                </a:xfrm>
                <a:custGeom>
                  <a:avLst/>
                  <a:gdLst>
                    <a:gd name="connsiteX0" fmla="*/ 469439 w 469439"/>
                    <a:gd name="connsiteY0" fmla="*/ 229908 h 1408317"/>
                    <a:gd name="connsiteX1" fmla="*/ 469439 w 469439"/>
                    <a:gd name="connsiteY1" fmla="*/ 1408318 h 1408317"/>
                    <a:gd name="connsiteX2" fmla="*/ 0 w 469439"/>
                    <a:gd name="connsiteY2" fmla="*/ 1408318 h 1408317"/>
                    <a:gd name="connsiteX3" fmla="*/ 0 w 469439"/>
                    <a:gd name="connsiteY3" fmla="*/ 0 h 1408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439" h="1408317">
                      <a:moveTo>
                        <a:pt x="469439" y="229908"/>
                      </a:moveTo>
                      <a:lnTo>
                        <a:pt x="469439" y="1408318"/>
                      </a:lnTo>
                      <a:lnTo>
                        <a:pt x="0" y="14083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5000"/>
                        <a:lumOff val="25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9A36219B-B936-418E-9EFE-A63AC377BBF6}"/>
                    </a:ext>
                  </a:extLst>
                </p:cNvPr>
                <p:cNvSpPr/>
                <p:nvPr/>
              </p:nvSpPr>
              <p:spPr>
                <a:xfrm>
                  <a:off x="4276762" y="5215498"/>
                  <a:ext cx="938878" cy="459815"/>
                </a:xfrm>
                <a:custGeom>
                  <a:avLst/>
                  <a:gdLst>
                    <a:gd name="connsiteX0" fmla="*/ 469439 w 938878"/>
                    <a:gd name="connsiteY0" fmla="*/ 0 h 459815"/>
                    <a:gd name="connsiteX1" fmla="*/ 938879 w 938878"/>
                    <a:gd name="connsiteY1" fmla="*/ 229908 h 459815"/>
                    <a:gd name="connsiteX2" fmla="*/ 469439 w 938878"/>
                    <a:gd name="connsiteY2" fmla="*/ 459815 h 459815"/>
                    <a:gd name="connsiteX3" fmla="*/ 0 w 938878"/>
                    <a:gd name="connsiteY3" fmla="*/ 229908 h 459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8878" h="459815">
                      <a:moveTo>
                        <a:pt x="469439" y="0"/>
                      </a:moveTo>
                      <a:lnTo>
                        <a:pt x="938879" y="229908"/>
                      </a:lnTo>
                      <a:lnTo>
                        <a:pt x="469439" y="459815"/>
                      </a:lnTo>
                      <a:lnTo>
                        <a:pt x="0" y="22990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" name="图形 4">
                <a:extLst>
                  <a:ext uri="{FF2B5EF4-FFF2-40B4-BE49-F238E27FC236}">
                    <a16:creationId xmlns:a16="http://schemas.microsoft.com/office/drawing/2014/main" id="{A6327389-AE3A-43DE-8A8A-784516A1ED5E}"/>
                  </a:ext>
                </a:extLst>
              </p:cNvPr>
              <p:cNvGrpSpPr/>
              <p:nvPr/>
            </p:nvGrpSpPr>
            <p:grpSpPr>
              <a:xfrm>
                <a:off x="5572800" y="5215498"/>
                <a:ext cx="938878" cy="1638225"/>
                <a:chOff x="5572800" y="5215498"/>
                <a:chExt cx="938878" cy="1638225"/>
              </a:xfrm>
            </p:grpSpPr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807EC5E4-C01D-424F-A53D-2C5F10B8FF12}"/>
                    </a:ext>
                  </a:extLst>
                </p:cNvPr>
                <p:cNvSpPr/>
                <p:nvPr/>
              </p:nvSpPr>
              <p:spPr>
                <a:xfrm>
                  <a:off x="6042239" y="5445405"/>
                  <a:ext cx="469439" cy="1408317"/>
                </a:xfrm>
                <a:custGeom>
                  <a:avLst/>
                  <a:gdLst>
                    <a:gd name="connsiteX0" fmla="*/ 469439 w 469439"/>
                    <a:gd name="connsiteY0" fmla="*/ 0 h 1408317"/>
                    <a:gd name="connsiteX1" fmla="*/ 469439 w 469439"/>
                    <a:gd name="connsiteY1" fmla="*/ 1408318 h 1408317"/>
                    <a:gd name="connsiteX2" fmla="*/ 0 w 469439"/>
                    <a:gd name="connsiteY2" fmla="*/ 1408318 h 1408317"/>
                    <a:gd name="connsiteX3" fmla="*/ 0 w 469439"/>
                    <a:gd name="connsiteY3" fmla="*/ 229908 h 1408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439" h="1408317">
                      <a:moveTo>
                        <a:pt x="469439" y="0"/>
                      </a:moveTo>
                      <a:lnTo>
                        <a:pt x="469439" y="1408318"/>
                      </a:lnTo>
                      <a:lnTo>
                        <a:pt x="0" y="1408318"/>
                      </a:lnTo>
                      <a:lnTo>
                        <a:pt x="0" y="22990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7501220B-27BE-4428-90F1-DEAB5E1BCF25}"/>
                    </a:ext>
                  </a:extLst>
                </p:cNvPr>
                <p:cNvSpPr/>
                <p:nvPr/>
              </p:nvSpPr>
              <p:spPr>
                <a:xfrm>
                  <a:off x="5572800" y="5445405"/>
                  <a:ext cx="469439" cy="1408317"/>
                </a:xfrm>
                <a:custGeom>
                  <a:avLst/>
                  <a:gdLst>
                    <a:gd name="connsiteX0" fmla="*/ 469439 w 469439"/>
                    <a:gd name="connsiteY0" fmla="*/ 229908 h 1408317"/>
                    <a:gd name="connsiteX1" fmla="*/ 469439 w 469439"/>
                    <a:gd name="connsiteY1" fmla="*/ 1408318 h 1408317"/>
                    <a:gd name="connsiteX2" fmla="*/ 0 w 469439"/>
                    <a:gd name="connsiteY2" fmla="*/ 1408318 h 1408317"/>
                    <a:gd name="connsiteX3" fmla="*/ 0 w 469439"/>
                    <a:gd name="connsiteY3" fmla="*/ 0 h 1408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439" h="1408317">
                      <a:moveTo>
                        <a:pt x="469439" y="229908"/>
                      </a:moveTo>
                      <a:lnTo>
                        <a:pt x="469439" y="1408318"/>
                      </a:lnTo>
                      <a:lnTo>
                        <a:pt x="0" y="14083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A70D680F-773D-4EC5-BF4B-D8E111F2F1B7}"/>
                    </a:ext>
                  </a:extLst>
                </p:cNvPr>
                <p:cNvSpPr/>
                <p:nvPr/>
              </p:nvSpPr>
              <p:spPr>
                <a:xfrm>
                  <a:off x="5572800" y="5215498"/>
                  <a:ext cx="938878" cy="459815"/>
                </a:xfrm>
                <a:custGeom>
                  <a:avLst/>
                  <a:gdLst>
                    <a:gd name="connsiteX0" fmla="*/ 469439 w 938878"/>
                    <a:gd name="connsiteY0" fmla="*/ 0 h 459815"/>
                    <a:gd name="connsiteX1" fmla="*/ 938879 w 938878"/>
                    <a:gd name="connsiteY1" fmla="*/ 229908 h 459815"/>
                    <a:gd name="connsiteX2" fmla="*/ 469439 w 938878"/>
                    <a:gd name="connsiteY2" fmla="*/ 459815 h 459815"/>
                    <a:gd name="connsiteX3" fmla="*/ 0 w 938878"/>
                    <a:gd name="connsiteY3" fmla="*/ 229908 h 459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8878" h="459815">
                      <a:moveTo>
                        <a:pt x="469439" y="0"/>
                      </a:moveTo>
                      <a:lnTo>
                        <a:pt x="938879" y="229908"/>
                      </a:lnTo>
                      <a:lnTo>
                        <a:pt x="469439" y="459815"/>
                      </a:lnTo>
                      <a:lnTo>
                        <a:pt x="0" y="22990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8" name="图形 4">
                <a:extLst>
                  <a:ext uri="{FF2B5EF4-FFF2-40B4-BE49-F238E27FC236}">
                    <a16:creationId xmlns:a16="http://schemas.microsoft.com/office/drawing/2014/main" id="{0ECD1BC4-26FA-4D0E-ABD5-797D0E85422D}"/>
                  </a:ext>
                </a:extLst>
              </p:cNvPr>
              <p:cNvGrpSpPr/>
              <p:nvPr/>
            </p:nvGrpSpPr>
            <p:grpSpPr>
              <a:xfrm>
                <a:off x="4924781" y="6068829"/>
                <a:ext cx="938878" cy="784893"/>
                <a:chOff x="4924781" y="6068829"/>
                <a:chExt cx="938878" cy="784893"/>
              </a:xfrm>
            </p:grpSpPr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5D1E9104-F819-4B8F-A467-DC970D2050BA}"/>
                    </a:ext>
                  </a:extLst>
                </p:cNvPr>
                <p:cNvSpPr/>
                <p:nvPr/>
              </p:nvSpPr>
              <p:spPr>
                <a:xfrm>
                  <a:off x="5394220" y="6298737"/>
                  <a:ext cx="469439" cy="554985"/>
                </a:xfrm>
                <a:custGeom>
                  <a:avLst/>
                  <a:gdLst>
                    <a:gd name="connsiteX0" fmla="*/ 469439 w 469439"/>
                    <a:gd name="connsiteY0" fmla="*/ 0 h 554985"/>
                    <a:gd name="connsiteX1" fmla="*/ 469439 w 469439"/>
                    <a:gd name="connsiteY1" fmla="*/ 554986 h 554985"/>
                    <a:gd name="connsiteX2" fmla="*/ 0 w 469439"/>
                    <a:gd name="connsiteY2" fmla="*/ 554986 h 554985"/>
                    <a:gd name="connsiteX3" fmla="*/ 0 w 469439"/>
                    <a:gd name="connsiteY3" fmla="*/ 229908 h 554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439" h="554985">
                      <a:moveTo>
                        <a:pt x="469439" y="0"/>
                      </a:moveTo>
                      <a:lnTo>
                        <a:pt x="469439" y="554986"/>
                      </a:lnTo>
                      <a:lnTo>
                        <a:pt x="0" y="554986"/>
                      </a:lnTo>
                      <a:lnTo>
                        <a:pt x="0" y="22990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89EABA4B-16B6-44E2-A689-0629C068DEF6}"/>
                    </a:ext>
                  </a:extLst>
                </p:cNvPr>
                <p:cNvSpPr/>
                <p:nvPr/>
              </p:nvSpPr>
              <p:spPr>
                <a:xfrm>
                  <a:off x="4924781" y="6298737"/>
                  <a:ext cx="469439" cy="554985"/>
                </a:xfrm>
                <a:custGeom>
                  <a:avLst/>
                  <a:gdLst>
                    <a:gd name="connsiteX0" fmla="*/ 469439 w 469439"/>
                    <a:gd name="connsiteY0" fmla="*/ 229908 h 554985"/>
                    <a:gd name="connsiteX1" fmla="*/ 469439 w 469439"/>
                    <a:gd name="connsiteY1" fmla="*/ 554986 h 554985"/>
                    <a:gd name="connsiteX2" fmla="*/ 0 w 469439"/>
                    <a:gd name="connsiteY2" fmla="*/ 554986 h 554985"/>
                    <a:gd name="connsiteX3" fmla="*/ 0 w 469439"/>
                    <a:gd name="connsiteY3" fmla="*/ 0 h 554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439" h="554985">
                      <a:moveTo>
                        <a:pt x="469439" y="229908"/>
                      </a:moveTo>
                      <a:lnTo>
                        <a:pt x="469439" y="554986"/>
                      </a:lnTo>
                      <a:lnTo>
                        <a:pt x="0" y="55498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5000"/>
                        <a:lumOff val="25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6D177A9E-6EF6-4CA7-82BD-22474B17509E}"/>
                    </a:ext>
                  </a:extLst>
                </p:cNvPr>
                <p:cNvSpPr/>
                <p:nvPr/>
              </p:nvSpPr>
              <p:spPr>
                <a:xfrm>
                  <a:off x="4924781" y="6068829"/>
                  <a:ext cx="938878" cy="459815"/>
                </a:xfrm>
                <a:custGeom>
                  <a:avLst/>
                  <a:gdLst>
                    <a:gd name="connsiteX0" fmla="*/ 469439 w 938878"/>
                    <a:gd name="connsiteY0" fmla="*/ 0 h 459815"/>
                    <a:gd name="connsiteX1" fmla="*/ 938879 w 938878"/>
                    <a:gd name="connsiteY1" fmla="*/ 229908 h 459815"/>
                    <a:gd name="connsiteX2" fmla="*/ 469439 w 938878"/>
                    <a:gd name="connsiteY2" fmla="*/ 459815 h 459815"/>
                    <a:gd name="connsiteX3" fmla="*/ 0 w 938878"/>
                    <a:gd name="connsiteY3" fmla="*/ 229908 h 459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8878" h="459815">
                      <a:moveTo>
                        <a:pt x="469439" y="0"/>
                      </a:moveTo>
                      <a:lnTo>
                        <a:pt x="938879" y="229908"/>
                      </a:lnTo>
                      <a:lnTo>
                        <a:pt x="469439" y="459815"/>
                      </a:lnTo>
                      <a:lnTo>
                        <a:pt x="0" y="22990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5" name="图形 4">
              <a:extLst>
                <a:ext uri="{FF2B5EF4-FFF2-40B4-BE49-F238E27FC236}">
                  <a16:creationId xmlns:a16="http://schemas.microsoft.com/office/drawing/2014/main" id="{771AE257-2679-4853-AE4A-5B7ADF9D53E8}"/>
                </a:ext>
              </a:extLst>
            </p:cNvPr>
            <p:cNvGrpSpPr/>
            <p:nvPr/>
          </p:nvGrpSpPr>
          <p:grpSpPr>
            <a:xfrm>
              <a:off x="8512135" y="2100009"/>
              <a:ext cx="783057" cy="784187"/>
              <a:chOff x="7868668" y="2355019"/>
              <a:chExt cx="741050" cy="742120"/>
            </a:xfrm>
          </p:grpSpPr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454B12AF-35F6-40E4-A144-65167BF8FE74}"/>
                  </a:ext>
                </a:extLst>
              </p:cNvPr>
              <p:cNvSpPr/>
              <p:nvPr/>
            </p:nvSpPr>
            <p:spPr>
              <a:xfrm>
                <a:off x="7868668" y="2355019"/>
                <a:ext cx="741050" cy="371060"/>
              </a:xfrm>
              <a:custGeom>
                <a:avLst/>
                <a:gdLst>
                  <a:gd name="connsiteX0" fmla="*/ 741051 w 741050"/>
                  <a:gd name="connsiteY0" fmla="*/ 186065 h 371060"/>
                  <a:gd name="connsiteX1" fmla="*/ 369991 w 741050"/>
                  <a:gd name="connsiteY1" fmla="*/ 371060 h 371060"/>
                  <a:gd name="connsiteX2" fmla="*/ 0 w 741050"/>
                  <a:gd name="connsiteY2" fmla="*/ 186065 h 371060"/>
                  <a:gd name="connsiteX3" fmla="*/ 369991 w 741050"/>
                  <a:gd name="connsiteY3" fmla="*/ 0 h 37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1050" h="371060">
                    <a:moveTo>
                      <a:pt x="741051" y="186065"/>
                    </a:moveTo>
                    <a:lnTo>
                      <a:pt x="369991" y="371060"/>
                    </a:lnTo>
                    <a:lnTo>
                      <a:pt x="0" y="186065"/>
                    </a:lnTo>
                    <a:lnTo>
                      <a:pt x="3699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10000"/>
                      <a:lumOff val="90000"/>
                    </a:schemeClr>
                  </a:gs>
                  <a:gs pos="98000">
                    <a:schemeClr val="accent1">
                      <a:lumMod val="10000"/>
                      <a:lumOff val="9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7D5AF425-3F80-44E7-B079-3360ACBF9C1A}"/>
                  </a:ext>
                </a:extLst>
              </p:cNvPr>
              <p:cNvSpPr/>
              <p:nvPr/>
            </p:nvSpPr>
            <p:spPr>
              <a:xfrm>
                <a:off x="8238659" y="2541084"/>
                <a:ext cx="371060" cy="556055"/>
              </a:xfrm>
              <a:custGeom>
                <a:avLst/>
                <a:gdLst>
                  <a:gd name="connsiteX0" fmla="*/ 371060 w 371060"/>
                  <a:gd name="connsiteY0" fmla="*/ 369991 h 556055"/>
                  <a:gd name="connsiteX1" fmla="*/ 0 w 371060"/>
                  <a:gd name="connsiteY1" fmla="*/ 556056 h 556055"/>
                  <a:gd name="connsiteX2" fmla="*/ 0 w 371060"/>
                  <a:gd name="connsiteY2" fmla="*/ 184995 h 556055"/>
                  <a:gd name="connsiteX3" fmla="*/ 371060 w 37106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369991"/>
                    </a:moveTo>
                    <a:lnTo>
                      <a:pt x="0" y="556056"/>
                    </a:lnTo>
                    <a:lnTo>
                      <a:pt x="0" y="184995"/>
                    </a:lnTo>
                    <a:lnTo>
                      <a:pt x="3710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7DAB8B37-BCD8-4810-8FD4-79AEB3CE3B80}"/>
                  </a:ext>
                </a:extLst>
              </p:cNvPr>
              <p:cNvSpPr/>
              <p:nvPr/>
            </p:nvSpPr>
            <p:spPr>
              <a:xfrm>
                <a:off x="7868668" y="2541084"/>
                <a:ext cx="369990" cy="556055"/>
              </a:xfrm>
              <a:custGeom>
                <a:avLst/>
                <a:gdLst>
                  <a:gd name="connsiteX0" fmla="*/ 369991 w 369990"/>
                  <a:gd name="connsiteY0" fmla="*/ 556056 h 556055"/>
                  <a:gd name="connsiteX1" fmla="*/ 0 w 369990"/>
                  <a:gd name="connsiteY1" fmla="*/ 369991 h 556055"/>
                  <a:gd name="connsiteX2" fmla="*/ 0 w 369990"/>
                  <a:gd name="connsiteY2" fmla="*/ 0 h 556055"/>
                  <a:gd name="connsiteX3" fmla="*/ 369991 w 369990"/>
                  <a:gd name="connsiteY3" fmla="*/ 184995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9990" h="556055">
                    <a:moveTo>
                      <a:pt x="369991" y="556056"/>
                    </a:moveTo>
                    <a:lnTo>
                      <a:pt x="0" y="369991"/>
                    </a:lnTo>
                    <a:lnTo>
                      <a:pt x="0" y="0"/>
                    </a:lnTo>
                    <a:lnTo>
                      <a:pt x="369991" y="18499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1F532BF5-CE13-49A3-9B46-A9DBC5D51D3A}"/>
                  </a:ext>
                </a:extLst>
              </p:cNvPr>
              <p:cNvSpPr/>
              <p:nvPr/>
            </p:nvSpPr>
            <p:spPr>
              <a:xfrm>
                <a:off x="8272878" y="2658991"/>
                <a:ext cx="302622" cy="318991"/>
              </a:xfrm>
              <a:custGeom>
                <a:avLst/>
                <a:gdLst>
                  <a:gd name="connsiteX0" fmla="*/ 16040 w 302622"/>
                  <a:gd name="connsiteY0" fmla="*/ 169745 h 318991"/>
                  <a:gd name="connsiteX1" fmla="*/ 286582 w 302622"/>
                  <a:gd name="connsiteY1" fmla="*/ 35008 h 318991"/>
                  <a:gd name="connsiteX2" fmla="*/ 302622 w 302622"/>
                  <a:gd name="connsiteY2" fmla="*/ 10414 h 318991"/>
                  <a:gd name="connsiteX3" fmla="*/ 286582 w 302622"/>
                  <a:gd name="connsiteY3" fmla="*/ 1859 h 318991"/>
                  <a:gd name="connsiteX4" fmla="*/ 16040 w 302622"/>
                  <a:gd name="connsiteY4" fmla="*/ 137665 h 318991"/>
                  <a:gd name="connsiteX5" fmla="*/ 0 w 302622"/>
                  <a:gd name="connsiteY5" fmla="*/ 162260 h 318991"/>
                  <a:gd name="connsiteX6" fmla="*/ 16040 w 302622"/>
                  <a:gd name="connsiteY6" fmla="*/ 169745 h 318991"/>
                  <a:gd name="connsiteX7" fmla="*/ 286582 w 302622"/>
                  <a:gd name="connsiteY7" fmla="*/ 75643 h 318991"/>
                  <a:gd name="connsiteX8" fmla="*/ 16040 w 302622"/>
                  <a:gd name="connsiteY8" fmla="*/ 211449 h 318991"/>
                  <a:gd name="connsiteX9" fmla="*/ 0 w 302622"/>
                  <a:gd name="connsiteY9" fmla="*/ 236044 h 318991"/>
                  <a:gd name="connsiteX10" fmla="*/ 16040 w 302622"/>
                  <a:gd name="connsiteY10" fmla="*/ 244599 h 318991"/>
                  <a:gd name="connsiteX11" fmla="*/ 286582 w 302622"/>
                  <a:gd name="connsiteY11" fmla="*/ 109862 h 318991"/>
                  <a:gd name="connsiteX12" fmla="*/ 302622 w 302622"/>
                  <a:gd name="connsiteY12" fmla="*/ 85267 h 318991"/>
                  <a:gd name="connsiteX13" fmla="*/ 286582 w 302622"/>
                  <a:gd name="connsiteY13" fmla="*/ 75643 h 318991"/>
                  <a:gd name="connsiteX14" fmla="*/ 286582 w 302622"/>
                  <a:gd name="connsiteY14" fmla="*/ 149428 h 318991"/>
                  <a:gd name="connsiteX15" fmla="*/ 16040 w 302622"/>
                  <a:gd name="connsiteY15" fmla="*/ 284164 h 318991"/>
                  <a:gd name="connsiteX16" fmla="*/ 0 w 302622"/>
                  <a:gd name="connsiteY16" fmla="*/ 308759 h 318991"/>
                  <a:gd name="connsiteX17" fmla="*/ 16040 w 302622"/>
                  <a:gd name="connsiteY17" fmla="*/ 317314 h 318991"/>
                  <a:gd name="connsiteX18" fmla="*/ 286582 w 302622"/>
                  <a:gd name="connsiteY18" fmla="*/ 182577 h 318991"/>
                  <a:gd name="connsiteX19" fmla="*/ 302622 w 302622"/>
                  <a:gd name="connsiteY19" fmla="*/ 157982 h 318991"/>
                  <a:gd name="connsiteX20" fmla="*/ 286582 w 302622"/>
                  <a:gd name="connsiteY20" fmla="*/ 149428 h 31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2622" h="318991">
                    <a:moveTo>
                      <a:pt x="16040" y="169745"/>
                    </a:moveTo>
                    <a:lnTo>
                      <a:pt x="286582" y="35008"/>
                    </a:lnTo>
                    <a:cubicBezTo>
                      <a:pt x="295137" y="30731"/>
                      <a:pt x="302622" y="20038"/>
                      <a:pt x="302622" y="10414"/>
                    </a:cubicBezTo>
                    <a:cubicBezTo>
                      <a:pt x="302622" y="789"/>
                      <a:pt x="295137" y="-2418"/>
                      <a:pt x="286582" y="1859"/>
                    </a:cubicBezTo>
                    <a:lnTo>
                      <a:pt x="16040" y="137665"/>
                    </a:lnTo>
                    <a:cubicBezTo>
                      <a:pt x="7485" y="141942"/>
                      <a:pt x="0" y="152636"/>
                      <a:pt x="0" y="162260"/>
                    </a:cubicBezTo>
                    <a:cubicBezTo>
                      <a:pt x="0" y="171884"/>
                      <a:pt x="7485" y="175092"/>
                      <a:pt x="16040" y="169745"/>
                    </a:cubicBezTo>
                    <a:close/>
                    <a:moveTo>
                      <a:pt x="286582" y="75643"/>
                    </a:moveTo>
                    <a:lnTo>
                      <a:pt x="16040" y="211449"/>
                    </a:lnTo>
                    <a:cubicBezTo>
                      <a:pt x="7485" y="215726"/>
                      <a:pt x="0" y="226420"/>
                      <a:pt x="0" y="236044"/>
                    </a:cubicBezTo>
                    <a:cubicBezTo>
                      <a:pt x="0" y="244599"/>
                      <a:pt x="7485" y="248876"/>
                      <a:pt x="16040" y="244599"/>
                    </a:cubicBezTo>
                    <a:lnTo>
                      <a:pt x="286582" y="109862"/>
                    </a:lnTo>
                    <a:cubicBezTo>
                      <a:pt x="295137" y="105585"/>
                      <a:pt x="302622" y="94891"/>
                      <a:pt x="302622" y="85267"/>
                    </a:cubicBezTo>
                    <a:cubicBezTo>
                      <a:pt x="302622" y="75643"/>
                      <a:pt x="295137" y="71366"/>
                      <a:pt x="286582" y="75643"/>
                    </a:cubicBezTo>
                    <a:close/>
                    <a:moveTo>
                      <a:pt x="286582" y="149428"/>
                    </a:moveTo>
                    <a:lnTo>
                      <a:pt x="16040" y="284164"/>
                    </a:lnTo>
                    <a:cubicBezTo>
                      <a:pt x="7485" y="288441"/>
                      <a:pt x="0" y="299135"/>
                      <a:pt x="0" y="308759"/>
                    </a:cubicBezTo>
                    <a:cubicBezTo>
                      <a:pt x="0" y="317314"/>
                      <a:pt x="7485" y="321591"/>
                      <a:pt x="16040" y="317314"/>
                    </a:cubicBezTo>
                    <a:lnTo>
                      <a:pt x="286582" y="182577"/>
                    </a:lnTo>
                    <a:cubicBezTo>
                      <a:pt x="295137" y="178300"/>
                      <a:pt x="302622" y="167606"/>
                      <a:pt x="302622" y="157982"/>
                    </a:cubicBezTo>
                    <a:cubicBezTo>
                      <a:pt x="302622" y="148358"/>
                      <a:pt x="295137" y="145150"/>
                      <a:pt x="286582" y="14942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47" name="图形 4">
              <a:extLst>
                <a:ext uri="{FF2B5EF4-FFF2-40B4-BE49-F238E27FC236}">
                  <a16:creationId xmlns:a16="http://schemas.microsoft.com/office/drawing/2014/main" id="{474C2170-4D95-418F-A454-141F73352A1E}"/>
                </a:ext>
              </a:extLst>
            </p:cNvPr>
            <p:cNvGrpSpPr/>
            <p:nvPr/>
          </p:nvGrpSpPr>
          <p:grpSpPr>
            <a:xfrm>
              <a:off x="8512135" y="1334854"/>
              <a:ext cx="783057" cy="783058"/>
              <a:chOff x="7868668" y="1422557"/>
              <a:chExt cx="741050" cy="741051"/>
            </a:xfrm>
          </p:grpSpPr>
          <p:sp>
            <p:nvSpPr>
              <p:cNvPr id="348" name="任意多边形: 形状 347">
                <a:extLst>
                  <a:ext uri="{FF2B5EF4-FFF2-40B4-BE49-F238E27FC236}">
                    <a16:creationId xmlns:a16="http://schemas.microsoft.com/office/drawing/2014/main" id="{A5E97B23-D501-48A0-87F2-54E10CBEF801}"/>
                  </a:ext>
                </a:extLst>
              </p:cNvPr>
              <p:cNvSpPr/>
              <p:nvPr/>
            </p:nvSpPr>
            <p:spPr>
              <a:xfrm>
                <a:off x="7868668" y="1422557"/>
                <a:ext cx="741050" cy="369990"/>
              </a:xfrm>
              <a:custGeom>
                <a:avLst/>
                <a:gdLst>
                  <a:gd name="connsiteX0" fmla="*/ 741051 w 741050"/>
                  <a:gd name="connsiteY0" fmla="*/ 184995 h 369990"/>
                  <a:gd name="connsiteX1" fmla="*/ 369991 w 741050"/>
                  <a:gd name="connsiteY1" fmla="*/ 369991 h 369990"/>
                  <a:gd name="connsiteX2" fmla="*/ 0 w 741050"/>
                  <a:gd name="connsiteY2" fmla="*/ 184995 h 369990"/>
                  <a:gd name="connsiteX3" fmla="*/ 369991 w 741050"/>
                  <a:gd name="connsiteY3" fmla="*/ 0 h 369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1050" h="369990">
                    <a:moveTo>
                      <a:pt x="741051" y="184995"/>
                    </a:moveTo>
                    <a:lnTo>
                      <a:pt x="369991" y="369991"/>
                    </a:lnTo>
                    <a:lnTo>
                      <a:pt x="0" y="184995"/>
                    </a:lnTo>
                    <a:lnTo>
                      <a:pt x="369991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9" name="任意多边形: 形状 348">
                <a:extLst>
                  <a:ext uri="{FF2B5EF4-FFF2-40B4-BE49-F238E27FC236}">
                    <a16:creationId xmlns:a16="http://schemas.microsoft.com/office/drawing/2014/main" id="{7CDA6F11-9D29-4E4B-AC38-F4763EA76263}"/>
                  </a:ext>
                </a:extLst>
              </p:cNvPr>
              <p:cNvSpPr/>
              <p:nvPr/>
            </p:nvSpPr>
            <p:spPr>
              <a:xfrm>
                <a:off x="8238659" y="1607552"/>
                <a:ext cx="371060" cy="556055"/>
              </a:xfrm>
              <a:custGeom>
                <a:avLst/>
                <a:gdLst>
                  <a:gd name="connsiteX0" fmla="*/ 371060 w 371060"/>
                  <a:gd name="connsiteY0" fmla="*/ 369991 h 556055"/>
                  <a:gd name="connsiteX1" fmla="*/ 0 w 371060"/>
                  <a:gd name="connsiteY1" fmla="*/ 556056 h 556055"/>
                  <a:gd name="connsiteX2" fmla="*/ 0 w 371060"/>
                  <a:gd name="connsiteY2" fmla="*/ 184995 h 556055"/>
                  <a:gd name="connsiteX3" fmla="*/ 371060 w 37106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369991"/>
                    </a:moveTo>
                    <a:lnTo>
                      <a:pt x="0" y="556056"/>
                    </a:lnTo>
                    <a:lnTo>
                      <a:pt x="0" y="184995"/>
                    </a:lnTo>
                    <a:lnTo>
                      <a:pt x="37106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81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0" name="任意多边形: 形状 349">
                <a:extLst>
                  <a:ext uri="{FF2B5EF4-FFF2-40B4-BE49-F238E27FC236}">
                    <a16:creationId xmlns:a16="http://schemas.microsoft.com/office/drawing/2014/main" id="{C55F3D01-5898-4B8D-B81C-E5BDCAD95701}"/>
                  </a:ext>
                </a:extLst>
              </p:cNvPr>
              <p:cNvSpPr/>
              <p:nvPr/>
            </p:nvSpPr>
            <p:spPr>
              <a:xfrm>
                <a:off x="7868668" y="1607552"/>
                <a:ext cx="369990" cy="556055"/>
              </a:xfrm>
              <a:custGeom>
                <a:avLst/>
                <a:gdLst>
                  <a:gd name="connsiteX0" fmla="*/ 369991 w 369990"/>
                  <a:gd name="connsiteY0" fmla="*/ 556056 h 556055"/>
                  <a:gd name="connsiteX1" fmla="*/ 0 w 369990"/>
                  <a:gd name="connsiteY1" fmla="*/ 369991 h 556055"/>
                  <a:gd name="connsiteX2" fmla="*/ 0 w 369990"/>
                  <a:gd name="connsiteY2" fmla="*/ 0 h 556055"/>
                  <a:gd name="connsiteX3" fmla="*/ 369991 w 369990"/>
                  <a:gd name="connsiteY3" fmla="*/ 184995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9990" h="556055">
                    <a:moveTo>
                      <a:pt x="369991" y="556056"/>
                    </a:moveTo>
                    <a:lnTo>
                      <a:pt x="0" y="369991"/>
                    </a:lnTo>
                    <a:lnTo>
                      <a:pt x="0" y="0"/>
                    </a:lnTo>
                    <a:lnTo>
                      <a:pt x="369991" y="18499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1" name="任意多边形: 形状 350">
                <a:extLst>
                  <a:ext uri="{FF2B5EF4-FFF2-40B4-BE49-F238E27FC236}">
                    <a16:creationId xmlns:a16="http://schemas.microsoft.com/office/drawing/2014/main" id="{CE65B814-F0D8-419E-AD9E-A9ED7D3DDECC}"/>
                  </a:ext>
                </a:extLst>
              </p:cNvPr>
              <p:cNvSpPr/>
              <p:nvPr/>
            </p:nvSpPr>
            <p:spPr>
              <a:xfrm>
                <a:off x="8297740" y="1717437"/>
                <a:ext cx="252898" cy="335216"/>
              </a:xfrm>
              <a:custGeom>
                <a:avLst/>
                <a:gdLst>
                  <a:gd name="connsiteX0" fmla="*/ 16842 w 252898"/>
                  <a:gd name="connsiteY0" fmla="*/ 112537 h 335216"/>
                  <a:gd name="connsiteX1" fmla="*/ 16842 w 252898"/>
                  <a:gd name="connsiteY1" fmla="*/ 194876 h 335216"/>
                  <a:gd name="connsiteX2" fmla="*/ 99181 w 252898"/>
                  <a:gd name="connsiteY2" fmla="*/ 153172 h 335216"/>
                  <a:gd name="connsiteX3" fmla="*/ 99181 w 252898"/>
                  <a:gd name="connsiteY3" fmla="*/ 70833 h 335216"/>
                  <a:gd name="connsiteX4" fmla="*/ 16842 w 252898"/>
                  <a:gd name="connsiteY4" fmla="*/ 112537 h 335216"/>
                  <a:gd name="connsiteX5" fmla="*/ 153718 w 252898"/>
                  <a:gd name="connsiteY5" fmla="*/ 180975 h 335216"/>
                  <a:gd name="connsiteX6" fmla="*/ 153718 w 252898"/>
                  <a:gd name="connsiteY6" fmla="*/ 263314 h 335216"/>
                  <a:gd name="connsiteX7" fmla="*/ 236056 w 252898"/>
                  <a:gd name="connsiteY7" fmla="*/ 221610 h 335216"/>
                  <a:gd name="connsiteX8" fmla="*/ 236056 w 252898"/>
                  <a:gd name="connsiteY8" fmla="*/ 139271 h 335216"/>
                  <a:gd name="connsiteX9" fmla="*/ 153718 w 252898"/>
                  <a:gd name="connsiteY9" fmla="*/ 180975 h 335216"/>
                  <a:gd name="connsiteX10" fmla="*/ 236056 w 252898"/>
                  <a:gd name="connsiteY10" fmla="*/ 85804 h 335216"/>
                  <a:gd name="connsiteX11" fmla="*/ 236056 w 252898"/>
                  <a:gd name="connsiteY11" fmla="*/ 3465 h 335216"/>
                  <a:gd name="connsiteX12" fmla="*/ 153718 w 252898"/>
                  <a:gd name="connsiteY12" fmla="*/ 45169 h 335216"/>
                  <a:gd name="connsiteX13" fmla="*/ 153718 w 252898"/>
                  <a:gd name="connsiteY13" fmla="*/ 127508 h 335216"/>
                  <a:gd name="connsiteX14" fmla="*/ 236056 w 252898"/>
                  <a:gd name="connsiteY14" fmla="*/ 85804 h 335216"/>
                  <a:gd name="connsiteX15" fmla="*/ 16842 w 252898"/>
                  <a:gd name="connsiteY15" fmla="*/ 249412 h 335216"/>
                  <a:gd name="connsiteX16" fmla="*/ 16842 w 252898"/>
                  <a:gd name="connsiteY16" fmla="*/ 331751 h 335216"/>
                  <a:gd name="connsiteX17" fmla="*/ 99181 w 252898"/>
                  <a:gd name="connsiteY17" fmla="*/ 290047 h 335216"/>
                  <a:gd name="connsiteX18" fmla="*/ 99181 w 252898"/>
                  <a:gd name="connsiteY18" fmla="*/ 207708 h 335216"/>
                  <a:gd name="connsiteX19" fmla="*/ 16842 w 252898"/>
                  <a:gd name="connsiteY19" fmla="*/ 249412 h 33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2898" h="335216">
                    <a:moveTo>
                      <a:pt x="16842" y="112537"/>
                    </a:moveTo>
                    <a:cubicBezTo>
                      <a:pt x="-5614" y="146756"/>
                      <a:pt x="-5614" y="184183"/>
                      <a:pt x="16842" y="194876"/>
                    </a:cubicBezTo>
                    <a:cubicBezTo>
                      <a:pt x="39298" y="206639"/>
                      <a:pt x="76725" y="187391"/>
                      <a:pt x="99181" y="153172"/>
                    </a:cubicBezTo>
                    <a:cubicBezTo>
                      <a:pt x="121637" y="118953"/>
                      <a:pt x="121637" y="81526"/>
                      <a:pt x="99181" y="70833"/>
                    </a:cubicBezTo>
                    <a:cubicBezTo>
                      <a:pt x="76725" y="60140"/>
                      <a:pt x="39298" y="78318"/>
                      <a:pt x="16842" y="112537"/>
                    </a:cubicBezTo>
                    <a:close/>
                    <a:moveTo>
                      <a:pt x="153718" y="180975"/>
                    </a:moveTo>
                    <a:cubicBezTo>
                      <a:pt x="131261" y="215194"/>
                      <a:pt x="131261" y="252620"/>
                      <a:pt x="153718" y="263314"/>
                    </a:cubicBezTo>
                    <a:cubicBezTo>
                      <a:pt x="176173" y="275076"/>
                      <a:pt x="213600" y="255828"/>
                      <a:pt x="236056" y="221610"/>
                    </a:cubicBezTo>
                    <a:cubicBezTo>
                      <a:pt x="258513" y="187391"/>
                      <a:pt x="258513" y="149964"/>
                      <a:pt x="236056" y="139271"/>
                    </a:cubicBezTo>
                    <a:cubicBezTo>
                      <a:pt x="213600" y="128577"/>
                      <a:pt x="176173" y="146756"/>
                      <a:pt x="153718" y="180975"/>
                    </a:cubicBezTo>
                    <a:close/>
                    <a:moveTo>
                      <a:pt x="236056" y="85804"/>
                    </a:moveTo>
                    <a:cubicBezTo>
                      <a:pt x="258513" y="51585"/>
                      <a:pt x="258513" y="14158"/>
                      <a:pt x="236056" y="3465"/>
                    </a:cubicBezTo>
                    <a:cubicBezTo>
                      <a:pt x="213600" y="-8298"/>
                      <a:pt x="176173" y="10950"/>
                      <a:pt x="153718" y="45169"/>
                    </a:cubicBezTo>
                    <a:cubicBezTo>
                      <a:pt x="131261" y="79388"/>
                      <a:pt x="131261" y="116814"/>
                      <a:pt x="153718" y="127508"/>
                    </a:cubicBezTo>
                    <a:cubicBezTo>
                      <a:pt x="176173" y="138201"/>
                      <a:pt x="213600" y="120022"/>
                      <a:pt x="236056" y="85804"/>
                    </a:cubicBezTo>
                    <a:close/>
                    <a:moveTo>
                      <a:pt x="16842" y="249412"/>
                    </a:moveTo>
                    <a:cubicBezTo>
                      <a:pt x="-5614" y="283631"/>
                      <a:pt x="-5614" y="321058"/>
                      <a:pt x="16842" y="331751"/>
                    </a:cubicBezTo>
                    <a:cubicBezTo>
                      <a:pt x="39298" y="343514"/>
                      <a:pt x="76725" y="324266"/>
                      <a:pt x="99181" y="290047"/>
                    </a:cubicBezTo>
                    <a:cubicBezTo>
                      <a:pt x="121637" y="255828"/>
                      <a:pt x="121637" y="218402"/>
                      <a:pt x="99181" y="207708"/>
                    </a:cubicBezTo>
                    <a:cubicBezTo>
                      <a:pt x="76725" y="197015"/>
                      <a:pt x="39298" y="215194"/>
                      <a:pt x="16842" y="2494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2" name="任意多边形: 形状 351">
                <a:extLst>
                  <a:ext uri="{FF2B5EF4-FFF2-40B4-BE49-F238E27FC236}">
                    <a16:creationId xmlns:a16="http://schemas.microsoft.com/office/drawing/2014/main" id="{01F103E4-90A4-45E5-953F-D8DB76ED6A4C}"/>
                  </a:ext>
                </a:extLst>
              </p:cNvPr>
              <p:cNvSpPr/>
              <p:nvPr/>
            </p:nvSpPr>
            <p:spPr>
              <a:xfrm>
                <a:off x="7927749" y="1717844"/>
                <a:ext cx="252898" cy="335470"/>
              </a:xfrm>
              <a:custGeom>
                <a:avLst/>
                <a:gdLst>
                  <a:gd name="connsiteX0" fmla="*/ 153717 w 252898"/>
                  <a:gd name="connsiteY0" fmla="*/ 71495 h 335470"/>
                  <a:gd name="connsiteX1" fmla="*/ 153717 w 252898"/>
                  <a:gd name="connsiteY1" fmla="*/ 153834 h 335470"/>
                  <a:gd name="connsiteX2" fmla="*/ 236056 w 252898"/>
                  <a:gd name="connsiteY2" fmla="*/ 195538 h 335470"/>
                  <a:gd name="connsiteX3" fmla="*/ 236056 w 252898"/>
                  <a:gd name="connsiteY3" fmla="*/ 113199 h 335470"/>
                  <a:gd name="connsiteX4" fmla="*/ 153717 w 252898"/>
                  <a:gd name="connsiteY4" fmla="*/ 71495 h 335470"/>
                  <a:gd name="connsiteX5" fmla="*/ 16842 w 252898"/>
                  <a:gd name="connsiteY5" fmla="*/ 139933 h 335470"/>
                  <a:gd name="connsiteX6" fmla="*/ 16842 w 252898"/>
                  <a:gd name="connsiteY6" fmla="*/ 222272 h 335470"/>
                  <a:gd name="connsiteX7" fmla="*/ 99181 w 252898"/>
                  <a:gd name="connsiteY7" fmla="*/ 263976 h 335470"/>
                  <a:gd name="connsiteX8" fmla="*/ 99181 w 252898"/>
                  <a:gd name="connsiteY8" fmla="*/ 181637 h 335470"/>
                  <a:gd name="connsiteX9" fmla="*/ 16842 w 252898"/>
                  <a:gd name="connsiteY9" fmla="*/ 139933 h 335470"/>
                  <a:gd name="connsiteX10" fmla="*/ 99181 w 252898"/>
                  <a:gd name="connsiteY10" fmla="*/ 127101 h 335470"/>
                  <a:gd name="connsiteX11" fmla="*/ 99181 w 252898"/>
                  <a:gd name="connsiteY11" fmla="*/ 44762 h 335470"/>
                  <a:gd name="connsiteX12" fmla="*/ 16842 w 252898"/>
                  <a:gd name="connsiteY12" fmla="*/ 3057 h 335470"/>
                  <a:gd name="connsiteX13" fmla="*/ 16842 w 252898"/>
                  <a:gd name="connsiteY13" fmla="*/ 85396 h 335470"/>
                  <a:gd name="connsiteX14" fmla="*/ 99181 w 252898"/>
                  <a:gd name="connsiteY14" fmla="*/ 127101 h 335470"/>
                  <a:gd name="connsiteX15" fmla="*/ 153717 w 252898"/>
                  <a:gd name="connsiteY15" fmla="*/ 208370 h 335470"/>
                  <a:gd name="connsiteX16" fmla="*/ 153717 w 252898"/>
                  <a:gd name="connsiteY16" fmla="*/ 290709 h 335470"/>
                  <a:gd name="connsiteX17" fmla="*/ 236056 w 252898"/>
                  <a:gd name="connsiteY17" fmla="*/ 332413 h 335470"/>
                  <a:gd name="connsiteX18" fmla="*/ 236056 w 252898"/>
                  <a:gd name="connsiteY18" fmla="*/ 250074 h 335470"/>
                  <a:gd name="connsiteX19" fmla="*/ 153717 w 252898"/>
                  <a:gd name="connsiteY19" fmla="*/ 208370 h 335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2898" h="335470">
                    <a:moveTo>
                      <a:pt x="153717" y="71495"/>
                    </a:moveTo>
                    <a:cubicBezTo>
                      <a:pt x="131261" y="83258"/>
                      <a:pt x="131261" y="119615"/>
                      <a:pt x="153717" y="153834"/>
                    </a:cubicBezTo>
                    <a:cubicBezTo>
                      <a:pt x="176173" y="188053"/>
                      <a:pt x="213600" y="206232"/>
                      <a:pt x="236056" y="195538"/>
                    </a:cubicBezTo>
                    <a:cubicBezTo>
                      <a:pt x="258512" y="183775"/>
                      <a:pt x="258512" y="147418"/>
                      <a:pt x="236056" y="113199"/>
                    </a:cubicBezTo>
                    <a:cubicBezTo>
                      <a:pt x="212531" y="77911"/>
                      <a:pt x="176173" y="59732"/>
                      <a:pt x="153717" y="71495"/>
                    </a:cubicBezTo>
                    <a:close/>
                    <a:moveTo>
                      <a:pt x="16842" y="139933"/>
                    </a:moveTo>
                    <a:cubicBezTo>
                      <a:pt x="-5614" y="151695"/>
                      <a:pt x="-5614" y="188053"/>
                      <a:pt x="16842" y="222272"/>
                    </a:cubicBezTo>
                    <a:cubicBezTo>
                      <a:pt x="39298" y="256490"/>
                      <a:pt x="76725" y="274669"/>
                      <a:pt x="99181" y="263976"/>
                    </a:cubicBezTo>
                    <a:cubicBezTo>
                      <a:pt x="121637" y="252213"/>
                      <a:pt x="121637" y="215856"/>
                      <a:pt x="99181" y="181637"/>
                    </a:cubicBezTo>
                    <a:cubicBezTo>
                      <a:pt x="75655" y="146349"/>
                      <a:pt x="39298" y="128170"/>
                      <a:pt x="16842" y="139933"/>
                    </a:cubicBezTo>
                    <a:close/>
                    <a:moveTo>
                      <a:pt x="99181" y="127101"/>
                    </a:moveTo>
                    <a:cubicBezTo>
                      <a:pt x="121637" y="115338"/>
                      <a:pt x="121637" y="78980"/>
                      <a:pt x="99181" y="44762"/>
                    </a:cubicBezTo>
                    <a:cubicBezTo>
                      <a:pt x="76725" y="10543"/>
                      <a:pt x="39298" y="-7636"/>
                      <a:pt x="16842" y="3057"/>
                    </a:cubicBezTo>
                    <a:cubicBezTo>
                      <a:pt x="-5614" y="14820"/>
                      <a:pt x="-5614" y="51178"/>
                      <a:pt x="16842" y="85396"/>
                    </a:cubicBezTo>
                    <a:cubicBezTo>
                      <a:pt x="39298" y="119615"/>
                      <a:pt x="75655" y="137794"/>
                      <a:pt x="99181" y="127101"/>
                    </a:cubicBezTo>
                    <a:close/>
                    <a:moveTo>
                      <a:pt x="153717" y="208370"/>
                    </a:moveTo>
                    <a:cubicBezTo>
                      <a:pt x="131261" y="220133"/>
                      <a:pt x="131261" y="256490"/>
                      <a:pt x="153717" y="290709"/>
                    </a:cubicBezTo>
                    <a:cubicBezTo>
                      <a:pt x="176173" y="324928"/>
                      <a:pt x="213600" y="343107"/>
                      <a:pt x="236056" y="332413"/>
                    </a:cubicBezTo>
                    <a:cubicBezTo>
                      <a:pt x="258512" y="320651"/>
                      <a:pt x="258512" y="284293"/>
                      <a:pt x="236056" y="250074"/>
                    </a:cubicBezTo>
                    <a:cubicBezTo>
                      <a:pt x="212531" y="214786"/>
                      <a:pt x="176173" y="196607"/>
                      <a:pt x="153717" y="208370"/>
                    </a:cubicBez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1" name="图形 4">
              <a:extLst>
                <a:ext uri="{FF2B5EF4-FFF2-40B4-BE49-F238E27FC236}">
                  <a16:creationId xmlns:a16="http://schemas.microsoft.com/office/drawing/2014/main" id="{32C75467-0F7D-485A-8C47-A7BDCDFB2891}"/>
                </a:ext>
              </a:extLst>
            </p:cNvPr>
            <p:cNvGrpSpPr/>
            <p:nvPr/>
          </p:nvGrpSpPr>
          <p:grpSpPr>
            <a:xfrm>
              <a:off x="5501938" y="2409616"/>
              <a:ext cx="784187" cy="2757085"/>
              <a:chOff x="5019952" y="2648018"/>
              <a:chExt cx="742120" cy="2609183"/>
            </a:xfrm>
          </p:grpSpPr>
          <p:grpSp>
            <p:nvGrpSpPr>
              <p:cNvPr id="373" name="图形 4">
                <a:extLst>
                  <a:ext uri="{FF2B5EF4-FFF2-40B4-BE49-F238E27FC236}">
                    <a16:creationId xmlns:a16="http://schemas.microsoft.com/office/drawing/2014/main" id="{7F02ADAD-01EE-4944-B8F2-21144B6E3F0E}"/>
                  </a:ext>
                </a:extLst>
              </p:cNvPr>
              <p:cNvGrpSpPr/>
              <p:nvPr/>
            </p:nvGrpSpPr>
            <p:grpSpPr>
              <a:xfrm>
                <a:off x="5019952" y="4516151"/>
                <a:ext cx="741051" cy="741050"/>
                <a:chOff x="5019952" y="4516151"/>
                <a:chExt cx="741051" cy="741050"/>
              </a:xfrm>
            </p:grpSpPr>
            <p:sp>
              <p:nvSpPr>
                <p:cNvPr id="374" name="任意多边形: 形状 373">
                  <a:extLst>
                    <a:ext uri="{FF2B5EF4-FFF2-40B4-BE49-F238E27FC236}">
                      <a16:creationId xmlns:a16="http://schemas.microsoft.com/office/drawing/2014/main" id="{57C5CAB2-4A0D-44C1-96A1-21AAEC8FEBA5}"/>
                    </a:ext>
                  </a:extLst>
                </p:cNvPr>
                <p:cNvSpPr/>
                <p:nvPr/>
              </p:nvSpPr>
              <p:spPr>
                <a:xfrm>
                  <a:off x="5019952" y="4516151"/>
                  <a:ext cx="741051" cy="371060"/>
                </a:xfrm>
                <a:custGeom>
                  <a:avLst/>
                  <a:gdLst>
                    <a:gd name="connsiteX0" fmla="*/ 741051 w 741051"/>
                    <a:gd name="connsiteY0" fmla="*/ 184995 h 371060"/>
                    <a:gd name="connsiteX1" fmla="*/ 371060 w 741051"/>
                    <a:gd name="connsiteY1" fmla="*/ 371060 h 371060"/>
                    <a:gd name="connsiteX2" fmla="*/ 0 w 741051"/>
                    <a:gd name="connsiteY2" fmla="*/ 184995 h 371060"/>
                    <a:gd name="connsiteX3" fmla="*/ 371060 w 741051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71060">
                      <a:moveTo>
                        <a:pt x="741051" y="184995"/>
                      </a:moveTo>
                      <a:lnTo>
                        <a:pt x="371060" y="371060"/>
                      </a:lnTo>
                      <a:lnTo>
                        <a:pt x="0" y="18499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10000"/>
                        <a:lumOff val="90000"/>
                      </a:schemeClr>
                    </a:gs>
                    <a:gs pos="98000">
                      <a:schemeClr val="accent1">
                        <a:lumMod val="10000"/>
                        <a:lumOff val="9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75" name="任意多边形: 形状 374">
                  <a:extLst>
                    <a:ext uri="{FF2B5EF4-FFF2-40B4-BE49-F238E27FC236}">
                      <a16:creationId xmlns:a16="http://schemas.microsoft.com/office/drawing/2014/main" id="{F67E6A9E-C36F-4438-966B-F00AD0CB89CC}"/>
                    </a:ext>
                  </a:extLst>
                </p:cNvPr>
                <p:cNvSpPr/>
                <p:nvPr/>
              </p:nvSpPr>
              <p:spPr>
                <a:xfrm>
                  <a:off x="5391012" y="4701146"/>
                  <a:ext cx="369990" cy="556055"/>
                </a:xfrm>
                <a:custGeom>
                  <a:avLst/>
                  <a:gdLst>
                    <a:gd name="connsiteX0" fmla="*/ 369991 w 369990"/>
                    <a:gd name="connsiteY0" fmla="*/ 371060 h 556055"/>
                    <a:gd name="connsiteX1" fmla="*/ 0 w 369990"/>
                    <a:gd name="connsiteY1" fmla="*/ 556056 h 556055"/>
                    <a:gd name="connsiteX2" fmla="*/ 0 w 369990"/>
                    <a:gd name="connsiteY2" fmla="*/ 186065 h 556055"/>
                    <a:gd name="connsiteX3" fmla="*/ 369991 w 369990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6055">
                      <a:moveTo>
                        <a:pt x="369991" y="371060"/>
                      </a:moveTo>
                      <a:lnTo>
                        <a:pt x="0" y="556056"/>
                      </a:lnTo>
                      <a:lnTo>
                        <a:pt x="0" y="18606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76" name="任意多边形: 形状 375">
                  <a:extLst>
                    <a:ext uri="{FF2B5EF4-FFF2-40B4-BE49-F238E27FC236}">
                      <a16:creationId xmlns:a16="http://schemas.microsoft.com/office/drawing/2014/main" id="{7B1D1380-2040-4FDD-995C-B8DF8FF95448}"/>
                    </a:ext>
                  </a:extLst>
                </p:cNvPr>
                <p:cNvSpPr/>
                <p:nvPr/>
              </p:nvSpPr>
              <p:spPr>
                <a:xfrm>
                  <a:off x="5019952" y="4701146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71060 h 556055"/>
                    <a:gd name="connsiteX2" fmla="*/ 0 w 371060"/>
                    <a:gd name="connsiteY2" fmla="*/ 0 h 556055"/>
                    <a:gd name="connsiteX3" fmla="*/ 371060 w 371060"/>
                    <a:gd name="connsiteY3" fmla="*/ 18606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71060"/>
                      </a:lnTo>
                      <a:lnTo>
                        <a:pt x="0" y="0"/>
                      </a:lnTo>
                      <a:lnTo>
                        <a:pt x="371060" y="18606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77" name="图形 4">
                <a:extLst>
                  <a:ext uri="{FF2B5EF4-FFF2-40B4-BE49-F238E27FC236}">
                    <a16:creationId xmlns:a16="http://schemas.microsoft.com/office/drawing/2014/main" id="{AAAD9656-F4B4-4F82-8273-07D92F6BE4F4}"/>
                  </a:ext>
                </a:extLst>
              </p:cNvPr>
              <p:cNvGrpSpPr/>
              <p:nvPr/>
            </p:nvGrpSpPr>
            <p:grpSpPr>
              <a:xfrm>
                <a:off x="5019952" y="4048850"/>
                <a:ext cx="741051" cy="742120"/>
                <a:chOff x="5019952" y="4048850"/>
                <a:chExt cx="741051" cy="742120"/>
              </a:xfrm>
            </p:grpSpPr>
            <p:sp>
              <p:nvSpPr>
                <p:cNvPr id="378" name="任意多边形: 形状 377">
                  <a:extLst>
                    <a:ext uri="{FF2B5EF4-FFF2-40B4-BE49-F238E27FC236}">
                      <a16:creationId xmlns:a16="http://schemas.microsoft.com/office/drawing/2014/main" id="{691BDA5B-A109-4891-BF94-CEDD32F0EA4C}"/>
                    </a:ext>
                  </a:extLst>
                </p:cNvPr>
                <p:cNvSpPr/>
                <p:nvPr/>
              </p:nvSpPr>
              <p:spPr>
                <a:xfrm>
                  <a:off x="5019952" y="4048850"/>
                  <a:ext cx="741051" cy="371060"/>
                </a:xfrm>
                <a:custGeom>
                  <a:avLst/>
                  <a:gdLst>
                    <a:gd name="connsiteX0" fmla="*/ 741051 w 741051"/>
                    <a:gd name="connsiteY0" fmla="*/ 186065 h 371060"/>
                    <a:gd name="connsiteX1" fmla="*/ 371060 w 741051"/>
                    <a:gd name="connsiteY1" fmla="*/ 371060 h 371060"/>
                    <a:gd name="connsiteX2" fmla="*/ 0 w 741051"/>
                    <a:gd name="connsiteY2" fmla="*/ 186065 h 371060"/>
                    <a:gd name="connsiteX3" fmla="*/ 371060 w 741051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71060">
                      <a:moveTo>
                        <a:pt x="741051" y="186065"/>
                      </a:moveTo>
                      <a:lnTo>
                        <a:pt x="371060" y="371060"/>
                      </a:lnTo>
                      <a:lnTo>
                        <a:pt x="0" y="18606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79" name="任意多边形: 形状 378">
                  <a:extLst>
                    <a:ext uri="{FF2B5EF4-FFF2-40B4-BE49-F238E27FC236}">
                      <a16:creationId xmlns:a16="http://schemas.microsoft.com/office/drawing/2014/main" id="{D637716F-022C-4131-854E-763CB7BBF333}"/>
                    </a:ext>
                  </a:extLst>
                </p:cNvPr>
                <p:cNvSpPr/>
                <p:nvPr/>
              </p:nvSpPr>
              <p:spPr>
                <a:xfrm>
                  <a:off x="5391012" y="4234915"/>
                  <a:ext cx="369990" cy="556055"/>
                </a:xfrm>
                <a:custGeom>
                  <a:avLst/>
                  <a:gdLst>
                    <a:gd name="connsiteX0" fmla="*/ 369991 w 369990"/>
                    <a:gd name="connsiteY0" fmla="*/ 369991 h 556055"/>
                    <a:gd name="connsiteX1" fmla="*/ 0 w 369990"/>
                    <a:gd name="connsiteY1" fmla="*/ 556056 h 556055"/>
                    <a:gd name="connsiteX2" fmla="*/ 0 w 369990"/>
                    <a:gd name="connsiteY2" fmla="*/ 184995 h 556055"/>
                    <a:gd name="connsiteX3" fmla="*/ 369991 w 369990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6055">
                      <a:moveTo>
                        <a:pt x="369991" y="369991"/>
                      </a:moveTo>
                      <a:lnTo>
                        <a:pt x="0" y="556056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0" name="任意多边形: 形状 379">
                  <a:extLst>
                    <a:ext uri="{FF2B5EF4-FFF2-40B4-BE49-F238E27FC236}">
                      <a16:creationId xmlns:a16="http://schemas.microsoft.com/office/drawing/2014/main" id="{0C2F007F-4803-49F2-9650-A14BDB28D218}"/>
                    </a:ext>
                  </a:extLst>
                </p:cNvPr>
                <p:cNvSpPr/>
                <p:nvPr/>
              </p:nvSpPr>
              <p:spPr>
                <a:xfrm>
                  <a:off x="5482975" y="4373929"/>
                  <a:ext cx="186064" cy="278027"/>
                </a:xfrm>
                <a:custGeom>
                  <a:avLst/>
                  <a:gdLst>
                    <a:gd name="connsiteX0" fmla="*/ 186065 w 186064"/>
                    <a:gd name="connsiteY0" fmla="*/ 184995 h 278027"/>
                    <a:gd name="connsiteX1" fmla="*/ 0 w 186064"/>
                    <a:gd name="connsiteY1" fmla="*/ 278028 h 278027"/>
                    <a:gd name="connsiteX2" fmla="*/ 0 w 186064"/>
                    <a:gd name="connsiteY2" fmla="*/ 91963 h 278027"/>
                    <a:gd name="connsiteX3" fmla="*/ 186065 w 186064"/>
                    <a:gd name="connsiteY3" fmla="*/ 0 h 278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6064" h="278027">
                      <a:moveTo>
                        <a:pt x="186065" y="184995"/>
                      </a:moveTo>
                      <a:lnTo>
                        <a:pt x="0" y="278028"/>
                      </a:lnTo>
                      <a:lnTo>
                        <a:pt x="0" y="91963"/>
                      </a:lnTo>
                      <a:lnTo>
                        <a:pt x="186065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1" name="任意多边形: 形状 380">
                  <a:extLst>
                    <a:ext uri="{FF2B5EF4-FFF2-40B4-BE49-F238E27FC236}">
                      <a16:creationId xmlns:a16="http://schemas.microsoft.com/office/drawing/2014/main" id="{3F2194EB-6266-44B7-B419-9FCF55AABCDB}"/>
                    </a:ext>
                  </a:extLst>
                </p:cNvPr>
                <p:cNvSpPr/>
                <p:nvPr/>
              </p:nvSpPr>
              <p:spPr>
                <a:xfrm>
                  <a:off x="5019952" y="4234915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69991 h 556055"/>
                    <a:gd name="connsiteX2" fmla="*/ 0 w 371060"/>
                    <a:gd name="connsiteY2" fmla="*/ 0 h 556055"/>
                    <a:gd name="connsiteX3" fmla="*/ 371060 w 371060"/>
                    <a:gd name="connsiteY3" fmla="*/ 18499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69991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2" name="任意多边形: 形状 381">
                  <a:extLst>
                    <a:ext uri="{FF2B5EF4-FFF2-40B4-BE49-F238E27FC236}">
                      <a16:creationId xmlns:a16="http://schemas.microsoft.com/office/drawing/2014/main" id="{9F75705D-A4BD-46DD-8FBF-990F4A04A109}"/>
                    </a:ext>
                  </a:extLst>
                </p:cNvPr>
                <p:cNvSpPr/>
                <p:nvPr/>
              </p:nvSpPr>
              <p:spPr>
                <a:xfrm>
                  <a:off x="5482975" y="4373929"/>
                  <a:ext cx="186064" cy="184995"/>
                </a:xfrm>
                <a:custGeom>
                  <a:avLst/>
                  <a:gdLst>
                    <a:gd name="connsiteX0" fmla="*/ 186065 w 186064"/>
                    <a:gd name="connsiteY0" fmla="*/ 184995 h 184995"/>
                    <a:gd name="connsiteX1" fmla="*/ 186065 w 186064"/>
                    <a:gd name="connsiteY1" fmla="*/ 0 h 184995"/>
                    <a:gd name="connsiteX2" fmla="*/ 0 w 186064"/>
                    <a:gd name="connsiteY2" fmla="*/ 91963 h 184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86064" h="184995">
                      <a:moveTo>
                        <a:pt x="186065" y="184995"/>
                      </a:moveTo>
                      <a:lnTo>
                        <a:pt x="186065" y="0"/>
                      </a:lnTo>
                      <a:lnTo>
                        <a:pt x="0" y="919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3" name="任意多边形: 形状 382">
                  <a:extLst>
                    <a:ext uri="{FF2B5EF4-FFF2-40B4-BE49-F238E27FC236}">
                      <a16:creationId xmlns:a16="http://schemas.microsoft.com/office/drawing/2014/main" id="{FD2F1F00-EEDC-4657-8D83-EA7CBBCAC6CC}"/>
                    </a:ext>
                  </a:extLst>
                </p:cNvPr>
                <p:cNvSpPr/>
                <p:nvPr/>
              </p:nvSpPr>
              <p:spPr>
                <a:xfrm>
                  <a:off x="5112985" y="4373929"/>
                  <a:ext cx="184995" cy="278027"/>
                </a:xfrm>
                <a:custGeom>
                  <a:avLst/>
                  <a:gdLst>
                    <a:gd name="connsiteX0" fmla="*/ 0 w 184995"/>
                    <a:gd name="connsiteY0" fmla="*/ 184995 h 278027"/>
                    <a:gd name="connsiteX1" fmla="*/ 184995 w 184995"/>
                    <a:gd name="connsiteY1" fmla="*/ 278028 h 278027"/>
                    <a:gd name="connsiteX2" fmla="*/ 184995 w 184995"/>
                    <a:gd name="connsiteY2" fmla="*/ 91963 h 278027"/>
                    <a:gd name="connsiteX3" fmla="*/ 0 w 184995"/>
                    <a:gd name="connsiteY3" fmla="*/ 0 h 278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4995" h="278027">
                      <a:moveTo>
                        <a:pt x="0" y="184995"/>
                      </a:moveTo>
                      <a:lnTo>
                        <a:pt x="184995" y="278028"/>
                      </a:lnTo>
                      <a:lnTo>
                        <a:pt x="184995" y="919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4" name="任意多边形: 形状 383">
                  <a:extLst>
                    <a:ext uri="{FF2B5EF4-FFF2-40B4-BE49-F238E27FC236}">
                      <a16:creationId xmlns:a16="http://schemas.microsoft.com/office/drawing/2014/main" id="{0F3B3284-95B6-4BEF-B167-4F411F7047D8}"/>
                    </a:ext>
                  </a:extLst>
                </p:cNvPr>
                <p:cNvSpPr/>
                <p:nvPr/>
              </p:nvSpPr>
              <p:spPr>
                <a:xfrm>
                  <a:off x="5112985" y="4373929"/>
                  <a:ext cx="184995" cy="184995"/>
                </a:xfrm>
                <a:custGeom>
                  <a:avLst/>
                  <a:gdLst>
                    <a:gd name="connsiteX0" fmla="*/ 0 w 184995"/>
                    <a:gd name="connsiteY0" fmla="*/ 184995 h 184995"/>
                    <a:gd name="connsiteX1" fmla="*/ 0 w 184995"/>
                    <a:gd name="connsiteY1" fmla="*/ 0 h 184995"/>
                    <a:gd name="connsiteX2" fmla="*/ 184995 w 184995"/>
                    <a:gd name="connsiteY2" fmla="*/ 91963 h 184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84995" h="184995">
                      <a:moveTo>
                        <a:pt x="0" y="184995"/>
                      </a:moveTo>
                      <a:lnTo>
                        <a:pt x="0" y="0"/>
                      </a:lnTo>
                      <a:lnTo>
                        <a:pt x="184995" y="919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93" name="图形 4">
                <a:extLst>
                  <a:ext uri="{FF2B5EF4-FFF2-40B4-BE49-F238E27FC236}">
                    <a16:creationId xmlns:a16="http://schemas.microsoft.com/office/drawing/2014/main" id="{39F67F5E-CD85-47C5-889C-816A51209C5E}"/>
                  </a:ext>
                </a:extLst>
              </p:cNvPr>
              <p:cNvGrpSpPr/>
              <p:nvPr/>
            </p:nvGrpSpPr>
            <p:grpSpPr>
              <a:xfrm>
                <a:off x="5019952" y="3582619"/>
                <a:ext cx="741051" cy="741051"/>
                <a:chOff x="5019952" y="3582619"/>
                <a:chExt cx="741051" cy="741051"/>
              </a:xfrm>
            </p:grpSpPr>
            <p:sp>
              <p:nvSpPr>
                <p:cNvPr id="394" name="任意多边形: 形状 393">
                  <a:extLst>
                    <a:ext uri="{FF2B5EF4-FFF2-40B4-BE49-F238E27FC236}">
                      <a16:creationId xmlns:a16="http://schemas.microsoft.com/office/drawing/2014/main" id="{18667750-7D49-4924-8F63-63445006987B}"/>
                    </a:ext>
                  </a:extLst>
                </p:cNvPr>
                <p:cNvSpPr/>
                <p:nvPr/>
              </p:nvSpPr>
              <p:spPr>
                <a:xfrm>
                  <a:off x="5019952" y="3582619"/>
                  <a:ext cx="741051" cy="369990"/>
                </a:xfrm>
                <a:custGeom>
                  <a:avLst/>
                  <a:gdLst>
                    <a:gd name="connsiteX0" fmla="*/ 741051 w 741051"/>
                    <a:gd name="connsiteY0" fmla="*/ 184995 h 369990"/>
                    <a:gd name="connsiteX1" fmla="*/ 371060 w 741051"/>
                    <a:gd name="connsiteY1" fmla="*/ 369991 h 369990"/>
                    <a:gd name="connsiteX2" fmla="*/ 0 w 741051"/>
                    <a:gd name="connsiteY2" fmla="*/ 184995 h 369990"/>
                    <a:gd name="connsiteX3" fmla="*/ 371060 w 741051"/>
                    <a:gd name="connsiteY3" fmla="*/ 0 h 369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69990">
                      <a:moveTo>
                        <a:pt x="741051" y="184995"/>
                      </a:moveTo>
                      <a:lnTo>
                        <a:pt x="371060" y="369991"/>
                      </a:lnTo>
                      <a:lnTo>
                        <a:pt x="0" y="18499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5" name="任意多边形: 形状 394">
                  <a:extLst>
                    <a:ext uri="{FF2B5EF4-FFF2-40B4-BE49-F238E27FC236}">
                      <a16:creationId xmlns:a16="http://schemas.microsoft.com/office/drawing/2014/main" id="{E8E4BB72-D899-4811-A2AA-D14B3CC7C8D8}"/>
                    </a:ext>
                  </a:extLst>
                </p:cNvPr>
                <p:cNvSpPr/>
                <p:nvPr/>
              </p:nvSpPr>
              <p:spPr>
                <a:xfrm>
                  <a:off x="5391012" y="3767614"/>
                  <a:ext cx="369990" cy="556055"/>
                </a:xfrm>
                <a:custGeom>
                  <a:avLst/>
                  <a:gdLst>
                    <a:gd name="connsiteX0" fmla="*/ 369991 w 369990"/>
                    <a:gd name="connsiteY0" fmla="*/ 371060 h 556055"/>
                    <a:gd name="connsiteX1" fmla="*/ 0 w 369990"/>
                    <a:gd name="connsiteY1" fmla="*/ 556056 h 556055"/>
                    <a:gd name="connsiteX2" fmla="*/ 0 w 369990"/>
                    <a:gd name="connsiteY2" fmla="*/ 184995 h 556055"/>
                    <a:gd name="connsiteX3" fmla="*/ 369991 w 369990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6055">
                      <a:moveTo>
                        <a:pt x="369991" y="371060"/>
                      </a:moveTo>
                      <a:lnTo>
                        <a:pt x="0" y="556056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90000"/>
                        <a:lumOff val="10000"/>
                      </a:schemeClr>
                    </a:gs>
                  </a:gsLst>
                  <a:lin ang="81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6" name="任意多边形: 形状 395">
                  <a:extLst>
                    <a:ext uri="{FF2B5EF4-FFF2-40B4-BE49-F238E27FC236}">
                      <a16:creationId xmlns:a16="http://schemas.microsoft.com/office/drawing/2014/main" id="{F1BAF219-446E-439C-97B5-0B03AF3F7DFA}"/>
                    </a:ext>
                  </a:extLst>
                </p:cNvPr>
                <p:cNvSpPr/>
                <p:nvPr/>
              </p:nvSpPr>
              <p:spPr>
                <a:xfrm>
                  <a:off x="5019952" y="3767614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71060 h 556055"/>
                    <a:gd name="connsiteX2" fmla="*/ 0 w 371060"/>
                    <a:gd name="connsiteY2" fmla="*/ 0 h 556055"/>
                    <a:gd name="connsiteX3" fmla="*/ 371060 w 371060"/>
                    <a:gd name="connsiteY3" fmla="*/ 18499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71060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90000"/>
                        <a:lumOff val="1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97" name="图形 4">
                <a:extLst>
                  <a:ext uri="{FF2B5EF4-FFF2-40B4-BE49-F238E27FC236}">
                    <a16:creationId xmlns:a16="http://schemas.microsoft.com/office/drawing/2014/main" id="{55C0C84F-101C-472A-B3F7-E4FD366494DD}"/>
                  </a:ext>
                </a:extLst>
              </p:cNvPr>
              <p:cNvGrpSpPr/>
              <p:nvPr/>
            </p:nvGrpSpPr>
            <p:grpSpPr>
              <a:xfrm>
                <a:off x="5019952" y="3115318"/>
                <a:ext cx="742120" cy="742120"/>
                <a:chOff x="5019952" y="3115318"/>
                <a:chExt cx="742120" cy="742120"/>
              </a:xfrm>
            </p:grpSpPr>
            <p:grpSp>
              <p:nvGrpSpPr>
                <p:cNvPr id="398" name="图形 4">
                  <a:extLst>
                    <a:ext uri="{FF2B5EF4-FFF2-40B4-BE49-F238E27FC236}">
                      <a16:creationId xmlns:a16="http://schemas.microsoft.com/office/drawing/2014/main" id="{BE134E94-395D-46C5-AB83-F7EEA3F28120}"/>
                    </a:ext>
                  </a:extLst>
                </p:cNvPr>
                <p:cNvGrpSpPr/>
                <p:nvPr/>
              </p:nvGrpSpPr>
              <p:grpSpPr>
                <a:xfrm>
                  <a:off x="5019952" y="3408317"/>
                  <a:ext cx="742120" cy="449121"/>
                  <a:chOff x="5019952" y="3408317"/>
                  <a:chExt cx="742120" cy="449121"/>
                </a:xfrm>
              </p:grpSpPr>
              <p:sp>
                <p:nvSpPr>
                  <p:cNvPr id="399" name="任意多边形: 形状 398">
                    <a:extLst>
                      <a:ext uri="{FF2B5EF4-FFF2-40B4-BE49-F238E27FC236}">
                        <a16:creationId xmlns:a16="http://schemas.microsoft.com/office/drawing/2014/main" id="{E688B891-3F38-4E1E-82BE-369532B79AF5}"/>
                      </a:ext>
                    </a:extLst>
                  </p:cNvPr>
                  <p:cNvSpPr/>
                  <p:nvPr/>
                </p:nvSpPr>
                <p:spPr>
                  <a:xfrm>
                    <a:off x="5021022" y="3486378"/>
                    <a:ext cx="739981" cy="371060"/>
                  </a:xfrm>
                  <a:custGeom>
                    <a:avLst/>
                    <a:gdLst>
                      <a:gd name="connsiteX0" fmla="*/ 705763 w 739981"/>
                      <a:gd name="connsiteY0" fmla="*/ 106934 h 371060"/>
                      <a:gd name="connsiteX1" fmla="*/ 631979 w 739981"/>
                      <a:gd name="connsiteY1" fmla="*/ 54536 h 371060"/>
                      <a:gd name="connsiteX2" fmla="*/ 108003 w 739981"/>
                      <a:gd name="connsiteY2" fmla="*/ 54536 h 371060"/>
                      <a:gd name="connsiteX3" fmla="*/ 34219 w 739981"/>
                      <a:gd name="connsiteY3" fmla="*/ 106934 h 371060"/>
                      <a:gd name="connsiteX4" fmla="*/ 0 w 739981"/>
                      <a:gd name="connsiteY4" fmla="*/ 106934 h 371060"/>
                      <a:gd name="connsiteX5" fmla="*/ 0 w 739981"/>
                      <a:gd name="connsiteY5" fmla="*/ 184995 h 371060"/>
                      <a:gd name="connsiteX6" fmla="*/ 108003 w 739981"/>
                      <a:gd name="connsiteY6" fmla="*/ 316524 h 371060"/>
                      <a:gd name="connsiteX7" fmla="*/ 631979 w 739981"/>
                      <a:gd name="connsiteY7" fmla="*/ 316524 h 371060"/>
                      <a:gd name="connsiteX8" fmla="*/ 739982 w 739981"/>
                      <a:gd name="connsiteY8" fmla="*/ 184995 h 371060"/>
                      <a:gd name="connsiteX9" fmla="*/ 739982 w 739981"/>
                      <a:gd name="connsiteY9" fmla="*/ 106934 h 371060"/>
                      <a:gd name="connsiteX10" fmla="*/ 705763 w 739981"/>
                      <a:gd name="connsiteY10" fmla="*/ 106934 h 371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9981" h="371060">
                        <a:moveTo>
                          <a:pt x="705763" y="106934"/>
                        </a:moveTo>
                        <a:cubicBezTo>
                          <a:pt x="687584" y="87686"/>
                          <a:pt x="662989" y="69507"/>
                          <a:pt x="631979" y="54536"/>
                        </a:cubicBezTo>
                        <a:cubicBezTo>
                          <a:pt x="487618" y="-18179"/>
                          <a:pt x="252364" y="-18179"/>
                          <a:pt x="108003" y="54536"/>
                        </a:cubicBezTo>
                        <a:cubicBezTo>
                          <a:pt x="75923" y="70576"/>
                          <a:pt x="51328" y="88755"/>
                          <a:pt x="34219" y="106934"/>
                        </a:cubicBezTo>
                        <a:lnTo>
                          <a:pt x="0" y="106934"/>
                        </a:lnTo>
                        <a:lnTo>
                          <a:pt x="0" y="184995"/>
                        </a:lnTo>
                        <a:cubicBezTo>
                          <a:pt x="0" y="232046"/>
                          <a:pt x="36358" y="280166"/>
                          <a:pt x="108003" y="316524"/>
                        </a:cubicBezTo>
                        <a:cubicBezTo>
                          <a:pt x="252364" y="389239"/>
                          <a:pt x="487618" y="389239"/>
                          <a:pt x="631979" y="316524"/>
                        </a:cubicBezTo>
                        <a:cubicBezTo>
                          <a:pt x="704694" y="280166"/>
                          <a:pt x="739982" y="233116"/>
                          <a:pt x="739982" y="184995"/>
                        </a:cubicBezTo>
                        <a:lnTo>
                          <a:pt x="739982" y="106934"/>
                        </a:lnTo>
                        <a:lnTo>
                          <a:pt x="705763" y="10693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40000"/>
                      <a:lumOff val="6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00" name="任意多边形: 形状 399">
                    <a:extLst>
                      <a:ext uri="{FF2B5EF4-FFF2-40B4-BE49-F238E27FC236}">
                        <a16:creationId xmlns:a16="http://schemas.microsoft.com/office/drawing/2014/main" id="{2B7897DD-889E-4F56-829D-6AEF05521806}"/>
                      </a:ext>
                    </a:extLst>
                  </p:cNvPr>
                  <p:cNvSpPr/>
                  <p:nvPr/>
                </p:nvSpPr>
                <p:spPr>
                  <a:xfrm>
                    <a:off x="5019952" y="3408317"/>
                    <a:ext cx="742120" cy="369990"/>
                  </a:xfrm>
                  <a:custGeom>
                    <a:avLst/>
                    <a:gdLst>
                      <a:gd name="connsiteX0" fmla="*/ 742120 w 742120"/>
                      <a:gd name="connsiteY0" fmla="*/ 184995 h 369990"/>
                      <a:gd name="connsiteX1" fmla="*/ 371060 w 742120"/>
                      <a:gd name="connsiteY1" fmla="*/ 369991 h 369990"/>
                      <a:gd name="connsiteX2" fmla="*/ 0 w 742120"/>
                      <a:gd name="connsiteY2" fmla="*/ 184995 h 369990"/>
                      <a:gd name="connsiteX3" fmla="*/ 371060 w 742120"/>
                      <a:gd name="connsiteY3" fmla="*/ 0 h 369990"/>
                      <a:gd name="connsiteX4" fmla="*/ 742120 w 742120"/>
                      <a:gd name="connsiteY4" fmla="*/ 184995 h 36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2120" h="369990">
                        <a:moveTo>
                          <a:pt x="742120" y="184995"/>
                        </a:moveTo>
                        <a:cubicBezTo>
                          <a:pt x="742120" y="287166"/>
                          <a:pt x="575991" y="369991"/>
                          <a:pt x="371060" y="369991"/>
                        </a:cubicBezTo>
                        <a:cubicBezTo>
                          <a:pt x="166129" y="369991"/>
                          <a:pt x="0" y="287166"/>
                          <a:pt x="0" y="184995"/>
                        </a:cubicBezTo>
                        <a:cubicBezTo>
                          <a:pt x="0" y="82825"/>
                          <a:pt x="166129" y="0"/>
                          <a:pt x="371060" y="0"/>
                        </a:cubicBezTo>
                        <a:cubicBezTo>
                          <a:pt x="575991" y="0"/>
                          <a:pt x="742120" y="82825"/>
                          <a:pt x="742120" y="184995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401" name="图形 4">
                  <a:extLst>
                    <a:ext uri="{FF2B5EF4-FFF2-40B4-BE49-F238E27FC236}">
                      <a16:creationId xmlns:a16="http://schemas.microsoft.com/office/drawing/2014/main" id="{4BA86290-3D48-4EC4-AF86-6FAD42D4F287}"/>
                    </a:ext>
                  </a:extLst>
                </p:cNvPr>
                <p:cNvGrpSpPr/>
                <p:nvPr/>
              </p:nvGrpSpPr>
              <p:grpSpPr>
                <a:xfrm>
                  <a:off x="5019952" y="3261817"/>
                  <a:ext cx="742120" cy="449121"/>
                  <a:chOff x="5019952" y="3261817"/>
                  <a:chExt cx="742120" cy="449121"/>
                </a:xfrm>
              </p:grpSpPr>
              <p:sp>
                <p:nvSpPr>
                  <p:cNvPr id="402" name="任意多边形: 形状 401">
                    <a:extLst>
                      <a:ext uri="{FF2B5EF4-FFF2-40B4-BE49-F238E27FC236}">
                        <a16:creationId xmlns:a16="http://schemas.microsoft.com/office/drawing/2014/main" id="{C7802B2D-167D-423C-8F28-281C4C77BAA5}"/>
                      </a:ext>
                    </a:extLst>
                  </p:cNvPr>
                  <p:cNvSpPr/>
                  <p:nvPr/>
                </p:nvSpPr>
                <p:spPr>
                  <a:xfrm>
                    <a:off x="5021022" y="3339879"/>
                    <a:ext cx="739981" cy="371060"/>
                  </a:xfrm>
                  <a:custGeom>
                    <a:avLst/>
                    <a:gdLst>
                      <a:gd name="connsiteX0" fmla="*/ 705763 w 739981"/>
                      <a:gd name="connsiteY0" fmla="*/ 106934 h 371060"/>
                      <a:gd name="connsiteX1" fmla="*/ 631979 w 739981"/>
                      <a:gd name="connsiteY1" fmla="*/ 54536 h 371060"/>
                      <a:gd name="connsiteX2" fmla="*/ 108003 w 739981"/>
                      <a:gd name="connsiteY2" fmla="*/ 54536 h 371060"/>
                      <a:gd name="connsiteX3" fmla="*/ 34219 w 739981"/>
                      <a:gd name="connsiteY3" fmla="*/ 106934 h 371060"/>
                      <a:gd name="connsiteX4" fmla="*/ 0 w 739981"/>
                      <a:gd name="connsiteY4" fmla="*/ 106934 h 371060"/>
                      <a:gd name="connsiteX5" fmla="*/ 0 w 739981"/>
                      <a:gd name="connsiteY5" fmla="*/ 184995 h 371060"/>
                      <a:gd name="connsiteX6" fmla="*/ 108003 w 739981"/>
                      <a:gd name="connsiteY6" fmla="*/ 316524 h 371060"/>
                      <a:gd name="connsiteX7" fmla="*/ 631979 w 739981"/>
                      <a:gd name="connsiteY7" fmla="*/ 316524 h 371060"/>
                      <a:gd name="connsiteX8" fmla="*/ 739982 w 739981"/>
                      <a:gd name="connsiteY8" fmla="*/ 184995 h 371060"/>
                      <a:gd name="connsiteX9" fmla="*/ 739982 w 739981"/>
                      <a:gd name="connsiteY9" fmla="*/ 106934 h 371060"/>
                      <a:gd name="connsiteX10" fmla="*/ 705763 w 739981"/>
                      <a:gd name="connsiteY10" fmla="*/ 106934 h 371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9981" h="371060">
                        <a:moveTo>
                          <a:pt x="705763" y="106934"/>
                        </a:moveTo>
                        <a:cubicBezTo>
                          <a:pt x="687584" y="87686"/>
                          <a:pt x="662989" y="69507"/>
                          <a:pt x="631979" y="54536"/>
                        </a:cubicBezTo>
                        <a:cubicBezTo>
                          <a:pt x="487618" y="-18179"/>
                          <a:pt x="252364" y="-18179"/>
                          <a:pt x="108003" y="54536"/>
                        </a:cubicBezTo>
                        <a:cubicBezTo>
                          <a:pt x="75923" y="70576"/>
                          <a:pt x="51328" y="88755"/>
                          <a:pt x="34219" y="106934"/>
                        </a:cubicBezTo>
                        <a:lnTo>
                          <a:pt x="0" y="106934"/>
                        </a:lnTo>
                        <a:lnTo>
                          <a:pt x="0" y="184995"/>
                        </a:lnTo>
                        <a:cubicBezTo>
                          <a:pt x="0" y="232046"/>
                          <a:pt x="36358" y="280166"/>
                          <a:pt x="108003" y="316524"/>
                        </a:cubicBezTo>
                        <a:cubicBezTo>
                          <a:pt x="252364" y="389239"/>
                          <a:pt x="487618" y="389239"/>
                          <a:pt x="631979" y="316524"/>
                        </a:cubicBezTo>
                        <a:cubicBezTo>
                          <a:pt x="704694" y="280166"/>
                          <a:pt x="739982" y="233116"/>
                          <a:pt x="739982" y="184995"/>
                        </a:cubicBezTo>
                        <a:lnTo>
                          <a:pt x="739982" y="106934"/>
                        </a:lnTo>
                        <a:lnTo>
                          <a:pt x="705763" y="10693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40000"/>
                      <a:lumOff val="6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03" name="任意多边形: 形状 402">
                    <a:extLst>
                      <a:ext uri="{FF2B5EF4-FFF2-40B4-BE49-F238E27FC236}">
                        <a16:creationId xmlns:a16="http://schemas.microsoft.com/office/drawing/2014/main" id="{5C941E90-8416-4C06-A8B8-910AECC65CD8}"/>
                      </a:ext>
                    </a:extLst>
                  </p:cNvPr>
                  <p:cNvSpPr/>
                  <p:nvPr/>
                </p:nvSpPr>
                <p:spPr>
                  <a:xfrm>
                    <a:off x="5019952" y="3261817"/>
                    <a:ext cx="742120" cy="369990"/>
                  </a:xfrm>
                  <a:custGeom>
                    <a:avLst/>
                    <a:gdLst>
                      <a:gd name="connsiteX0" fmla="*/ 742120 w 742120"/>
                      <a:gd name="connsiteY0" fmla="*/ 184995 h 369990"/>
                      <a:gd name="connsiteX1" fmla="*/ 371060 w 742120"/>
                      <a:gd name="connsiteY1" fmla="*/ 369991 h 369990"/>
                      <a:gd name="connsiteX2" fmla="*/ 0 w 742120"/>
                      <a:gd name="connsiteY2" fmla="*/ 184995 h 369990"/>
                      <a:gd name="connsiteX3" fmla="*/ 371060 w 742120"/>
                      <a:gd name="connsiteY3" fmla="*/ 0 h 369990"/>
                      <a:gd name="connsiteX4" fmla="*/ 742120 w 742120"/>
                      <a:gd name="connsiteY4" fmla="*/ 184995 h 36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2120" h="369990">
                        <a:moveTo>
                          <a:pt x="742120" y="184995"/>
                        </a:moveTo>
                        <a:cubicBezTo>
                          <a:pt x="742120" y="287166"/>
                          <a:pt x="575991" y="369991"/>
                          <a:pt x="371060" y="369991"/>
                        </a:cubicBezTo>
                        <a:cubicBezTo>
                          <a:pt x="166129" y="369991"/>
                          <a:pt x="0" y="287166"/>
                          <a:pt x="0" y="184995"/>
                        </a:cubicBezTo>
                        <a:cubicBezTo>
                          <a:pt x="0" y="82825"/>
                          <a:pt x="166129" y="0"/>
                          <a:pt x="371060" y="0"/>
                        </a:cubicBezTo>
                        <a:cubicBezTo>
                          <a:pt x="575991" y="0"/>
                          <a:pt x="742120" y="82825"/>
                          <a:pt x="742120" y="184995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404" name="图形 4">
                  <a:extLst>
                    <a:ext uri="{FF2B5EF4-FFF2-40B4-BE49-F238E27FC236}">
                      <a16:creationId xmlns:a16="http://schemas.microsoft.com/office/drawing/2014/main" id="{026EECBD-06D9-4D90-862D-C93266CF59DB}"/>
                    </a:ext>
                  </a:extLst>
                </p:cNvPr>
                <p:cNvGrpSpPr/>
                <p:nvPr/>
              </p:nvGrpSpPr>
              <p:grpSpPr>
                <a:xfrm>
                  <a:off x="5019952" y="3115318"/>
                  <a:ext cx="742120" cy="449121"/>
                  <a:chOff x="5019952" y="3115318"/>
                  <a:chExt cx="742120" cy="449121"/>
                </a:xfrm>
              </p:grpSpPr>
              <p:sp>
                <p:nvSpPr>
                  <p:cNvPr id="405" name="任意多边形: 形状 404">
                    <a:extLst>
                      <a:ext uri="{FF2B5EF4-FFF2-40B4-BE49-F238E27FC236}">
                        <a16:creationId xmlns:a16="http://schemas.microsoft.com/office/drawing/2014/main" id="{AF1F702B-D57C-4497-8F04-FB03897E2057}"/>
                      </a:ext>
                    </a:extLst>
                  </p:cNvPr>
                  <p:cNvSpPr/>
                  <p:nvPr/>
                </p:nvSpPr>
                <p:spPr>
                  <a:xfrm>
                    <a:off x="5021022" y="3193380"/>
                    <a:ext cx="739981" cy="371060"/>
                  </a:xfrm>
                  <a:custGeom>
                    <a:avLst/>
                    <a:gdLst>
                      <a:gd name="connsiteX0" fmla="*/ 705763 w 739981"/>
                      <a:gd name="connsiteY0" fmla="*/ 106934 h 371060"/>
                      <a:gd name="connsiteX1" fmla="*/ 631979 w 739981"/>
                      <a:gd name="connsiteY1" fmla="*/ 54536 h 371060"/>
                      <a:gd name="connsiteX2" fmla="*/ 108003 w 739981"/>
                      <a:gd name="connsiteY2" fmla="*/ 54536 h 371060"/>
                      <a:gd name="connsiteX3" fmla="*/ 34219 w 739981"/>
                      <a:gd name="connsiteY3" fmla="*/ 106934 h 371060"/>
                      <a:gd name="connsiteX4" fmla="*/ 0 w 739981"/>
                      <a:gd name="connsiteY4" fmla="*/ 106934 h 371060"/>
                      <a:gd name="connsiteX5" fmla="*/ 0 w 739981"/>
                      <a:gd name="connsiteY5" fmla="*/ 184995 h 371060"/>
                      <a:gd name="connsiteX6" fmla="*/ 108003 w 739981"/>
                      <a:gd name="connsiteY6" fmla="*/ 316524 h 371060"/>
                      <a:gd name="connsiteX7" fmla="*/ 631979 w 739981"/>
                      <a:gd name="connsiteY7" fmla="*/ 316524 h 371060"/>
                      <a:gd name="connsiteX8" fmla="*/ 739982 w 739981"/>
                      <a:gd name="connsiteY8" fmla="*/ 184995 h 371060"/>
                      <a:gd name="connsiteX9" fmla="*/ 739982 w 739981"/>
                      <a:gd name="connsiteY9" fmla="*/ 106934 h 371060"/>
                      <a:gd name="connsiteX10" fmla="*/ 705763 w 739981"/>
                      <a:gd name="connsiteY10" fmla="*/ 106934 h 371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9981" h="371060">
                        <a:moveTo>
                          <a:pt x="705763" y="106934"/>
                        </a:moveTo>
                        <a:cubicBezTo>
                          <a:pt x="687584" y="87686"/>
                          <a:pt x="662989" y="69507"/>
                          <a:pt x="631979" y="54536"/>
                        </a:cubicBezTo>
                        <a:cubicBezTo>
                          <a:pt x="487618" y="-18179"/>
                          <a:pt x="252364" y="-18179"/>
                          <a:pt x="108003" y="54536"/>
                        </a:cubicBezTo>
                        <a:cubicBezTo>
                          <a:pt x="75923" y="70576"/>
                          <a:pt x="51328" y="88755"/>
                          <a:pt x="34219" y="106934"/>
                        </a:cubicBezTo>
                        <a:lnTo>
                          <a:pt x="0" y="106934"/>
                        </a:lnTo>
                        <a:lnTo>
                          <a:pt x="0" y="184995"/>
                        </a:lnTo>
                        <a:cubicBezTo>
                          <a:pt x="0" y="232046"/>
                          <a:pt x="36358" y="280166"/>
                          <a:pt x="108003" y="316524"/>
                        </a:cubicBezTo>
                        <a:cubicBezTo>
                          <a:pt x="252364" y="389239"/>
                          <a:pt x="487618" y="389239"/>
                          <a:pt x="631979" y="316524"/>
                        </a:cubicBezTo>
                        <a:cubicBezTo>
                          <a:pt x="704694" y="280166"/>
                          <a:pt x="739982" y="233116"/>
                          <a:pt x="739982" y="184995"/>
                        </a:cubicBezTo>
                        <a:lnTo>
                          <a:pt x="739982" y="106934"/>
                        </a:lnTo>
                        <a:lnTo>
                          <a:pt x="705763" y="10693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40000"/>
                      <a:lumOff val="6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06" name="任意多边形: 形状 405">
                    <a:extLst>
                      <a:ext uri="{FF2B5EF4-FFF2-40B4-BE49-F238E27FC236}">
                        <a16:creationId xmlns:a16="http://schemas.microsoft.com/office/drawing/2014/main" id="{32EF9AD4-DA48-495B-BDF0-6C34F8C189AE}"/>
                      </a:ext>
                    </a:extLst>
                  </p:cNvPr>
                  <p:cNvSpPr/>
                  <p:nvPr/>
                </p:nvSpPr>
                <p:spPr>
                  <a:xfrm>
                    <a:off x="5019952" y="3115318"/>
                    <a:ext cx="742120" cy="369990"/>
                  </a:xfrm>
                  <a:custGeom>
                    <a:avLst/>
                    <a:gdLst>
                      <a:gd name="connsiteX0" fmla="*/ 742120 w 742120"/>
                      <a:gd name="connsiteY0" fmla="*/ 184995 h 369990"/>
                      <a:gd name="connsiteX1" fmla="*/ 371060 w 742120"/>
                      <a:gd name="connsiteY1" fmla="*/ 369991 h 369990"/>
                      <a:gd name="connsiteX2" fmla="*/ 0 w 742120"/>
                      <a:gd name="connsiteY2" fmla="*/ 184995 h 369990"/>
                      <a:gd name="connsiteX3" fmla="*/ 371060 w 742120"/>
                      <a:gd name="connsiteY3" fmla="*/ 0 h 369990"/>
                      <a:gd name="connsiteX4" fmla="*/ 742120 w 742120"/>
                      <a:gd name="connsiteY4" fmla="*/ 184995 h 36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2120" h="369990">
                        <a:moveTo>
                          <a:pt x="742120" y="184995"/>
                        </a:moveTo>
                        <a:cubicBezTo>
                          <a:pt x="742120" y="287166"/>
                          <a:pt x="575991" y="369991"/>
                          <a:pt x="371060" y="369991"/>
                        </a:cubicBezTo>
                        <a:cubicBezTo>
                          <a:pt x="166129" y="369991"/>
                          <a:pt x="0" y="287166"/>
                          <a:pt x="0" y="184995"/>
                        </a:cubicBezTo>
                        <a:cubicBezTo>
                          <a:pt x="0" y="82825"/>
                          <a:pt x="166129" y="0"/>
                          <a:pt x="371060" y="0"/>
                        </a:cubicBezTo>
                        <a:cubicBezTo>
                          <a:pt x="575991" y="0"/>
                          <a:pt x="742120" y="82825"/>
                          <a:pt x="742120" y="184995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407" name="图形 4">
                <a:extLst>
                  <a:ext uri="{FF2B5EF4-FFF2-40B4-BE49-F238E27FC236}">
                    <a16:creationId xmlns:a16="http://schemas.microsoft.com/office/drawing/2014/main" id="{225DAC63-CAAD-480B-9C90-647BC0808BCD}"/>
                  </a:ext>
                </a:extLst>
              </p:cNvPr>
              <p:cNvGrpSpPr/>
              <p:nvPr/>
            </p:nvGrpSpPr>
            <p:grpSpPr>
              <a:xfrm>
                <a:off x="5019952" y="2648018"/>
                <a:ext cx="741051" cy="742120"/>
                <a:chOff x="5019952" y="2648018"/>
                <a:chExt cx="741051" cy="742120"/>
              </a:xfrm>
            </p:grpSpPr>
            <p:sp>
              <p:nvSpPr>
                <p:cNvPr id="408" name="任意多边形: 形状 407">
                  <a:extLst>
                    <a:ext uri="{FF2B5EF4-FFF2-40B4-BE49-F238E27FC236}">
                      <a16:creationId xmlns:a16="http://schemas.microsoft.com/office/drawing/2014/main" id="{55032AE5-FC17-4956-AA51-5D7C3E42F8D4}"/>
                    </a:ext>
                  </a:extLst>
                </p:cNvPr>
                <p:cNvSpPr/>
                <p:nvPr/>
              </p:nvSpPr>
              <p:spPr>
                <a:xfrm>
                  <a:off x="5019952" y="2648018"/>
                  <a:ext cx="741051" cy="371060"/>
                </a:xfrm>
                <a:custGeom>
                  <a:avLst/>
                  <a:gdLst>
                    <a:gd name="connsiteX0" fmla="*/ 741051 w 741051"/>
                    <a:gd name="connsiteY0" fmla="*/ 186065 h 371060"/>
                    <a:gd name="connsiteX1" fmla="*/ 371060 w 741051"/>
                    <a:gd name="connsiteY1" fmla="*/ 371060 h 371060"/>
                    <a:gd name="connsiteX2" fmla="*/ 0 w 741051"/>
                    <a:gd name="connsiteY2" fmla="*/ 186065 h 371060"/>
                    <a:gd name="connsiteX3" fmla="*/ 371060 w 741051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71060">
                      <a:moveTo>
                        <a:pt x="741051" y="186065"/>
                      </a:moveTo>
                      <a:lnTo>
                        <a:pt x="371060" y="371060"/>
                      </a:lnTo>
                      <a:lnTo>
                        <a:pt x="0" y="18606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09" name="任意多边形: 形状 408">
                  <a:extLst>
                    <a:ext uri="{FF2B5EF4-FFF2-40B4-BE49-F238E27FC236}">
                      <a16:creationId xmlns:a16="http://schemas.microsoft.com/office/drawing/2014/main" id="{7A70668A-9D6C-4B44-B267-4ED5C622B90D}"/>
                    </a:ext>
                  </a:extLst>
                </p:cNvPr>
                <p:cNvSpPr/>
                <p:nvPr/>
              </p:nvSpPr>
              <p:spPr>
                <a:xfrm>
                  <a:off x="5391012" y="2834082"/>
                  <a:ext cx="369990" cy="556055"/>
                </a:xfrm>
                <a:custGeom>
                  <a:avLst/>
                  <a:gdLst>
                    <a:gd name="connsiteX0" fmla="*/ 369991 w 369990"/>
                    <a:gd name="connsiteY0" fmla="*/ 369991 h 556055"/>
                    <a:gd name="connsiteX1" fmla="*/ 0 w 369990"/>
                    <a:gd name="connsiteY1" fmla="*/ 556056 h 556055"/>
                    <a:gd name="connsiteX2" fmla="*/ 0 w 369990"/>
                    <a:gd name="connsiteY2" fmla="*/ 184995 h 556055"/>
                    <a:gd name="connsiteX3" fmla="*/ 369991 w 369990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6055">
                      <a:moveTo>
                        <a:pt x="369991" y="369991"/>
                      </a:moveTo>
                      <a:lnTo>
                        <a:pt x="0" y="556056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10" name="任意多边形: 形状 409">
                  <a:extLst>
                    <a:ext uri="{FF2B5EF4-FFF2-40B4-BE49-F238E27FC236}">
                      <a16:creationId xmlns:a16="http://schemas.microsoft.com/office/drawing/2014/main" id="{242735C9-4640-47F5-94B4-C33A5DCB6255}"/>
                    </a:ext>
                  </a:extLst>
                </p:cNvPr>
                <p:cNvSpPr/>
                <p:nvPr/>
              </p:nvSpPr>
              <p:spPr>
                <a:xfrm>
                  <a:off x="5019952" y="2834082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69991 h 556055"/>
                    <a:gd name="connsiteX2" fmla="*/ 0 w 371060"/>
                    <a:gd name="connsiteY2" fmla="*/ 0 h 556055"/>
                    <a:gd name="connsiteX3" fmla="*/ 371060 w 371060"/>
                    <a:gd name="connsiteY3" fmla="*/ 18499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69991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11" name="任意多边形: 形状 410">
                  <a:extLst>
                    <a:ext uri="{FF2B5EF4-FFF2-40B4-BE49-F238E27FC236}">
                      <a16:creationId xmlns:a16="http://schemas.microsoft.com/office/drawing/2014/main" id="{C0AA3C07-27CE-4286-BF96-9F1DAAA44F7C}"/>
                    </a:ext>
                  </a:extLst>
                </p:cNvPr>
                <p:cNvSpPr/>
                <p:nvPr/>
              </p:nvSpPr>
              <p:spPr>
                <a:xfrm>
                  <a:off x="5019952" y="3019078"/>
                  <a:ext cx="371060" cy="371060"/>
                </a:xfrm>
                <a:custGeom>
                  <a:avLst/>
                  <a:gdLst>
                    <a:gd name="connsiteX0" fmla="*/ 371060 w 371060"/>
                    <a:gd name="connsiteY0" fmla="*/ 0 h 371060"/>
                    <a:gd name="connsiteX1" fmla="*/ 0 w 371060"/>
                    <a:gd name="connsiteY1" fmla="*/ 184995 h 371060"/>
                    <a:gd name="connsiteX2" fmla="*/ 371060 w 371060"/>
                    <a:gd name="connsiteY2" fmla="*/ 371060 h 371060"/>
                    <a:gd name="connsiteX3" fmla="*/ 371060 w 371060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371060">
                      <a:moveTo>
                        <a:pt x="371060" y="0"/>
                      </a:moveTo>
                      <a:lnTo>
                        <a:pt x="0" y="184995"/>
                      </a:lnTo>
                      <a:lnTo>
                        <a:pt x="371060" y="371060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412" name="图形 4">
                  <a:extLst>
                    <a:ext uri="{FF2B5EF4-FFF2-40B4-BE49-F238E27FC236}">
                      <a16:creationId xmlns:a16="http://schemas.microsoft.com/office/drawing/2014/main" id="{122AE70E-6B3F-412E-AD71-98BCBA7F5449}"/>
                    </a:ext>
                  </a:extLst>
                </p:cNvPr>
                <p:cNvGrpSpPr/>
                <p:nvPr/>
              </p:nvGrpSpPr>
              <p:grpSpPr>
                <a:xfrm>
                  <a:off x="5446175" y="2940573"/>
                  <a:ext cx="260734" cy="342630"/>
                  <a:chOff x="5446175" y="2940573"/>
                  <a:chExt cx="260734" cy="342630"/>
                </a:xfrm>
                <a:solidFill>
                  <a:srgbClr val="FFFFFF"/>
                </a:solidFill>
              </p:grpSpPr>
              <p:sp>
                <p:nvSpPr>
                  <p:cNvPr id="413" name="任意多边形: 形状 412">
                    <a:extLst>
                      <a:ext uri="{FF2B5EF4-FFF2-40B4-BE49-F238E27FC236}">
                        <a16:creationId xmlns:a16="http://schemas.microsoft.com/office/drawing/2014/main" id="{C0F96335-F363-469D-867E-E35A1C500F94}"/>
                      </a:ext>
                    </a:extLst>
                  </p:cNvPr>
                  <p:cNvSpPr/>
                  <p:nvPr/>
                </p:nvSpPr>
                <p:spPr>
                  <a:xfrm>
                    <a:off x="5446175" y="3049646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14" name="任意多边形: 形状 413">
                    <a:extLst>
                      <a:ext uri="{FF2B5EF4-FFF2-40B4-BE49-F238E27FC236}">
                        <a16:creationId xmlns:a16="http://schemas.microsoft.com/office/drawing/2014/main" id="{B69C5ECA-C0C8-4657-9084-72CF278781FE}"/>
                      </a:ext>
                    </a:extLst>
                  </p:cNvPr>
                  <p:cNvSpPr/>
                  <p:nvPr/>
                </p:nvSpPr>
                <p:spPr>
                  <a:xfrm>
                    <a:off x="5446175" y="3071032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15" name="任意多边形: 形状 414">
                    <a:extLst>
                      <a:ext uri="{FF2B5EF4-FFF2-40B4-BE49-F238E27FC236}">
                        <a16:creationId xmlns:a16="http://schemas.microsoft.com/office/drawing/2014/main" id="{E16AC232-7932-4E5A-869D-67C129E7A6AD}"/>
                      </a:ext>
                    </a:extLst>
                  </p:cNvPr>
                  <p:cNvSpPr/>
                  <p:nvPr/>
                </p:nvSpPr>
                <p:spPr>
                  <a:xfrm>
                    <a:off x="5446175" y="3092419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1830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16" name="任意多边形: 形状 415">
                    <a:extLst>
                      <a:ext uri="{FF2B5EF4-FFF2-40B4-BE49-F238E27FC236}">
                        <a16:creationId xmlns:a16="http://schemas.microsoft.com/office/drawing/2014/main" id="{659BDE7D-E487-4855-99B9-79CB0698D269}"/>
                      </a:ext>
                    </a:extLst>
                  </p:cNvPr>
                  <p:cNvSpPr/>
                  <p:nvPr/>
                </p:nvSpPr>
                <p:spPr>
                  <a:xfrm>
                    <a:off x="5446175" y="3112737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17" name="任意多边形: 形状 416">
                    <a:extLst>
                      <a:ext uri="{FF2B5EF4-FFF2-40B4-BE49-F238E27FC236}">
                        <a16:creationId xmlns:a16="http://schemas.microsoft.com/office/drawing/2014/main" id="{027E166F-04C9-42E5-A5F5-A5F285141BE9}"/>
                      </a:ext>
                    </a:extLst>
                  </p:cNvPr>
                  <p:cNvSpPr/>
                  <p:nvPr/>
                </p:nvSpPr>
                <p:spPr>
                  <a:xfrm>
                    <a:off x="5446175" y="3134123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18" name="任意多边形: 形状 417">
                    <a:extLst>
                      <a:ext uri="{FF2B5EF4-FFF2-40B4-BE49-F238E27FC236}">
                        <a16:creationId xmlns:a16="http://schemas.microsoft.com/office/drawing/2014/main" id="{C1817696-DC9D-47BC-AB27-2C99B202CADF}"/>
                      </a:ext>
                    </a:extLst>
                  </p:cNvPr>
                  <p:cNvSpPr/>
                  <p:nvPr/>
                </p:nvSpPr>
                <p:spPr>
                  <a:xfrm>
                    <a:off x="5446175" y="3155510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19" name="任意多边形: 形状 418">
                    <a:extLst>
                      <a:ext uri="{FF2B5EF4-FFF2-40B4-BE49-F238E27FC236}">
                        <a16:creationId xmlns:a16="http://schemas.microsoft.com/office/drawing/2014/main" id="{1F519A9D-3E0D-414D-AD9F-7D1DA011589B}"/>
                      </a:ext>
                    </a:extLst>
                  </p:cNvPr>
                  <p:cNvSpPr/>
                  <p:nvPr/>
                </p:nvSpPr>
                <p:spPr>
                  <a:xfrm>
                    <a:off x="5446175" y="3175828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" name="任意多边形: 形状 419">
                    <a:extLst>
                      <a:ext uri="{FF2B5EF4-FFF2-40B4-BE49-F238E27FC236}">
                        <a16:creationId xmlns:a16="http://schemas.microsoft.com/office/drawing/2014/main" id="{35355F21-A044-47FD-A830-3552668250EB}"/>
                      </a:ext>
                    </a:extLst>
                  </p:cNvPr>
                  <p:cNvSpPr/>
                  <p:nvPr/>
                </p:nvSpPr>
                <p:spPr>
                  <a:xfrm>
                    <a:off x="5446175" y="3197214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1" name="任意多边形: 形状 420">
                    <a:extLst>
                      <a:ext uri="{FF2B5EF4-FFF2-40B4-BE49-F238E27FC236}">
                        <a16:creationId xmlns:a16="http://schemas.microsoft.com/office/drawing/2014/main" id="{F655461B-2F21-4119-B94E-C4A099D39396}"/>
                      </a:ext>
                    </a:extLst>
                  </p:cNvPr>
                  <p:cNvSpPr/>
                  <p:nvPr/>
                </p:nvSpPr>
                <p:spPr>
                  <a:xfrm>
                    <a:off x="5446175" y="3218601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2" name="任意多边形: 形状 421">
                    <a:extLst>
                      <a:ext uri="{FF2B5EF4-FFF2-40B4-BE49-F238E27FC236}">
                        <a16:creationId xmlns:a16="http://schemas.microsoft.com/office/drawing/2014/main" id="{233F14F7-1534-4D4B-9D47-DB5387FED037}"/>
                      </a:ext>
                    </a:extLst>
                  </p:cNvPr>
                  <p:cNvSpPr/>
                  <p:nvPr/>
                </p:nvSpPr>
                <p:spPr>
                  <a:xfrm>
                    <a:off x="5446175" y="3238919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3" name="任意多边形: 形状 422">
                    <a:extLst>
                      <a:ext uri="{FF2B5EF4-FFF2-40B4-BE49-F238E27FC236}">
                        <a16:creationId xmlns:a16="http://schemas.microsoft.com/office/drawing/2014/main" id="{52F54D61-8EC2-463E-887E-5B15735D5A77}"/>
                      </a:ext>
                    </a:extLst>
                  </p:cNvPr>
                  <p:cNvSpPr/>
                  <p:nvPr/>
                </p:nvSpPr>
                <p:spPr>
                  <a:xfrm>
                    <a:off x="5446175" y="3260305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4" name="任意多边形: 形状 423">
                    <a:extLst>
                      <a:ext uri="{FF2B5EF4-FFF2-40B4-BE49-F238E27FC236}">
                        <a16:creationId xmlns:a16="http://schemas.microsoft.com/office/drawing/2014/main" id="{F576F38D-DDD0-45DC-B41F-96E1FD57892D}"/>
                      </a:ext>
                    </a:extLst>
                  </p:cNvPr>
                  <p:cNvSpPr/>
                  <p:nvPr/>
                </p:nvSpPr>
                <p:spPr>
                  <a:xfrm>
                    <a:off x="5516751" y="3006872"/>
                    <a:ext cx="56491" cy="30384"/>
                  </a:xfrm>
                  <a:custGeom>
                    <a:avLst/>
                    <a:gdLst>
                      <a:gd name="connsiteX0" fmla="*/ 2582 w 56491"/>
                      <a:gd name="connsiteY0" fmla="*/ 30384 h 30384"/>
                      <a:gd name="connsiteX1" fmla="*/ 443 w 56491"/>
                      <a:gd name="connsiteY1" fmla="*/ 29315 h 30384"/>
                      <a:gd name="connsiteX2" fmla="*/ 1512 w 56491"/>
                      <a:gd name="connsiteY2" fmla="*/ 26107 h 30384"/>
                      <a:gd name="connsiteX3" fmla="*/ 52840 w 56491"/>
                      <a:gd name="connsiteY3" fmla="*/ 443 h 30384"/>
                      <a:gd name="connsiteX4" fmla="*/ 56048 w 56491"/>
                      <a:gd name="connsiteY4" fmla="*/ 1512 h 30384"/>
                      <a:gd name="connsiteX5" fmla="*/ 54979 w 56491"/>
                      <a:gd name="connsiteY5" fmla="*/ 4720 h 30384"/>
                      <a:gd name="connsiteX6" fmla="*/ 3651 w 56491"/>
                      <a:gd name="connsiteY6" fmla="*/ 30384 h 30384"/>
                      <a:gd name="connsiteX7" fmla="*/ 2582 w 56491"/>
                      <a:gd name="connsiteY7" fmla="*/ 30384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491" h="30384">
                        <a:moveTo>
                          <a:pt x="2582" y="30384"/>
                        </a:moveTo>
                        <a:cubicBezTo>
                          <a:pt x="1512" y="30384"/>
                          <a:pt x="443" y="29315"/>
                          <a:pt x="443" y="29315"/>
                        </a:cubicBezTo>
                        <a:cubicBezTo>
                          <a:pt x="-626" y="28246"/>
                          <a:pt x="443" y="26107"/>
                          <a:pt x="1512" y="26107"/>
                        </a:cubicBezTo>
                        <a:lnTo>
                          <a:pt x="52840" y="443"/>
                        </a:lnTo>
                        <a:cubicBezTo>
                          <a:pt x="53910" y="-626"/>
                          <a:pt x="56048" y="443"/>
                          <a:pt x="56048" y="1512"/>
                        </a:cubicBezTo>
                        <a:cubicBezTo>
                          <a:pt x="57118" y="2582"/>
                          <a:pt x="56048" y="4720"/>
                          <a:pt x="54979" y="4720"/>
                        </a:cubicBezTo>
                        <a:lnTo>
                          <a:pt x="3651" y="30384"/>
                        </a:lnTo>
                        <a:cubicBezTo>
                          <a:pt x="2582" y="30384"/>
                          <a:pt x="2582" y="30384"/>
                          <a:pt x="2582" y="3038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5" name="任意多边形: 形状 424">
                    <a:extLst>
                      <a:ext uri="{FF2B5EF4-FFF2-40B4-BE49-F238E27FC236}">
                        <a16:creationId xmlns:a16="http://schemas.microsoft.com/office/drawing/2014/main" id="{31E27E43-93B5-4993-8194-D7B13A905D75}"/>
                      </a:ext>
                    </a:extLst>
                  </p:cNvPr>
                  <p:cNvSpPr/>
                  <p:nvPr/>
                </p:nvSpPr>
                <p:spPr>
                  <a:xfrm>
                    <a:off x="5516751" y="3028259"/>
                    <a:ext cx="56491" cy="30384"/>
                  </a:xfrm>
                  <a:custGeom>
                    <a:avLst/>
                    <a:gdLst>
                      <a:gd name="connsiteX0" fmla="*/ 2582 w 56491"/>
                      <a:gd name="connsiteY0" fmla="*/ 30384 h 30384"/>
                      <a:gd name="connsiteX1" fmla="*/ 443 w 56491"/>
                      <a:gd name="connsiteY1" fmla="*/ 29315 h 30384"/>
                      <a:gd name="connsiteX2" fmla="*/ 1512 w 56491"/>
                      <a:gd name="connsiteY2" fmla="*/ 26107 h 30384"/>
                      <a:gd name="connsiteX3" fmla="*/ 52840 w 56491"/>
                      <a:gd name="connsiteY3" fmla="*/ 443 h 30384"/>
                      <a:gd name="connsiteX4" fmla="*/ 56048 w 56491"/>
                      <a:gd name="connsiteY4" fmla="*/ 1512 h 30384"/>
                      <a:gd name="connsiteX5" fmla="*/ 54979 w 56491"/>
                      <a:gd name="connsiteY5" fmla="*/ 4720 h 30384"/>
                      <a:gd name="connsiteX6" fmla="*/ 3651 w 56491"/>
                      <a:gd name="connsiteY6" fmla="*/ 30384 h 30384"/>
                      <a:gd name="connsiteX7" fmla="*/ 2582 w 56491"/>
                      <a:gd name="connsiteY7" fmla="*/ 30384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491" h="30384">
                        <a:moveTo>
                          <a:pt x="2582" y="30384"/>
                        </a:moveTo>
                        <a:cubicBezTo>
                          <a:pt x="1512" y="30384"/>
                          <a:pt x="443" y="29315"/>
                          <a:pt x="443" y="29315"/>
                        </a:cubicBezTo>
                        <a:cubicBezTo>
                          <a:pt x="-626" y="28246"/>
                          <a:pt x="443" y="26107"/>
                          <a:pt x="1512" y="26107"/>
                        </a:cubicBezTo>
                        <a:lnTo>
                          <a:pt x="52840" y="443"/>
                        </a:lnTo>
                        <a:cubicBezTo>
                          <a:pt x="53910" y="-626"/>
                          <a:pt x="56048" y="443"/>
                          <a:pt x="56048" y="1512"/>
                        </a:cubicBezTo>
                        <a:cubicBezTo>
                          <a:pt x="57118" y="2582"/>
                          <a:pt x="56048" y="4720"/>
                          <a:pt x="54979" y="4720"/>
                        </a:cubicBezTo>
                        <a:lnTo>
                          <a:pt x="3651" y="30384"/>
                        </a:lnTo>
                        <a:cubicBezTo>
                          <a:pt x="2582" y="30384"/>
                          <a:pt x="2582" y="30384"/>
                          <a:pt x="2582" y="3038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6" name="任意多边形: 形状 425">
                    <a:extLst>
                      <a:ext uri="{FF2B5EF4-FFF2-40B4-BE49-F238E27FC236}">
                        <a16:creationId xmlns:a16="http://schemas.microsoft.com/office/drawing/2014/main" id="{94FBC9FF-8B9A-49E8-8034-0085E39122D1}"/>
                      </a:ext>
                    </a:extLst>
                  </p:cNvPr>
                  <p:cNvSpPr/>
                  <p:nvPr/>
                </p:nvSpPr>
                <p:spPr>
                  <a:xfrm>
                    <a:off x="5516751" y="3057131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7" name="任意多边形: 形状 426">
                    <a:extLst>
                      <a:ext uri="{FF2B5EF4-FFF2-40B4-BE49-F238E27FC236}">
                        <a16:creationId xmlns:a16="http://schemas.microsoft.com/office/drawing/2014/main" id="{D08B8362-62FC-4D35-A0A6-955FAB7336C3}"/>
                      </a:ext>
                    </a:extLst>
                  </p:cNvPr>
                  <p:cNvSpPr/>
                  <p:nvPr/>
                </p:nvSpPr>
                <p:spPr>
                  <a:xfrm>
                    <a:off x="5516751" y="3088142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2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2582" y="12206"/>
                          <a:pt x="2582" y="12206"/>
                          <a:pt x="2582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8" name="任意多边形: 形状 427">
                    <a:extLst>
                      <a:ext uri="{FF2B5EF4-FFF2-40B4-BE49-F238E27FC236}">
                        <a16:creationId xmlns:a16="http://schemas.microsoft.com/office/drawing/2014/main" id="{77C0BC20-EB73-41BD-BC7D-88B87481CBE8}"/>
                      </a:ext>
                    </a:extLst>
                  </p:cNvPr>
                  <p:cNvSpPr/>
                  <p:nvPr/>
                </p:nvSpPr>
                <p:spPr>
                  <a:xfrm>
                    <a:off x="5516751" y="3098835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9" name="任意多边形: 形状 428">
                    <a:extLst>
                      <a:ext uri="{FF2B5EF4-FFF2-40B4-BE49-F238E27FC236}">
                        <a16:creationId xmlns:a16="http://schemas.microsoft.com/office/drawing/2014/main" id="{9E394396-5B54-4CBD-B40D-1AA84CB994C7}"/>
                      </a:ext>
                    </a:extLst>
                  </p:cNvPr>
                  <p:cNvSpPr/>
                  <p:nvPr/>
                </p:nvSpPr>
                <p:spPr>
                  <a:xfrm>
                    <a:off x="5516751" y="3130915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2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2582" y="12206"/>
                          <a:pt x="2582" y="12206"/>
                          <a:pt x="2582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" name="任意多边形: 形状 429">
                    <a:extLst>
                      <a:ext uri="{FF2B5EF4-FFF2-40B4-BE49-F238E27FC236}">
                        <a16:creationId xmlns:a16="http://schemas.microsoft.com/office/drawing/2014/main" id="{DDD8D82F-B5E0-483E-931C-1F883E78F865}"/>
                      </a:ext>
                    </a:extLst>
                  </p:cNvPr>
                  <p:cNvSpPr/>
                  <p:nvPr/>
                </p:nvSpPr>
                <p:spPr>
                  <a:xfrm>
                    <a:off x="5516751" y="3151233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2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2582" y="12206"/>
                          <a:pt x="2582" y="12206"/>
                          <a:pt x="2582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1" name="任意多边形: 形状 430">
                    <a:extLst>
                      <a:ext uri="{FF2B5EF4-FFF2-40B4-BE49-F238E27FC236}">
                        <a16:creationId xmlns:a16="http://schemas.microsoft.com/office/drawing/2014/main" id="{49316462-5C2D-4DFD-B28E-39CA48B3E81D}"/>
                      </a:ext>
                    </a:extLst>
                  </p:cNvPr>
                  <p:cNvSpPr/>
                  <p:nvPr/>
                </p:nvSpPr>
                <p:spPr>
                  <a:xfrm>
                    <a:off x="5516751" y="3148025"/>
                    <a:ext cx="70392" cy="36800"/>
                  </a:xfrm>
                  <a:custGeom>
                    <a:avLst/>
                    <a:gdLst>
                      <a:gd name="connsiteX0" fmla="*/ 2582 w 70392"/>
                      <a:gd name="connsiteY0" fmla="*/ 36800 h 36800"/>
                      <a:gd name="connsiteX1" fmla="*/ 443 w 70392"/>
                      <a:gd name="connsiteY1" fmla="*/ 35731 h 36800"/>
                      <a:gd name="connsiteX2" fmla="*/ 1512 w 70392"/>
                      <a:gd name="connsiteY2" fmla="*/ 32523 h 36800"/>
                      <a:gd name="connsiteX3" fmla="*/ 66742 w 70392"/>
                      <a:gd name="connsiteY3" fmla="*/ 443 h 36800"/>
                      <a:gd name="connsiteX4" fmla="*/ 69950 w 70392"/>
                      <a:gd name="connsiteY4" fmla="*/ 1512 h 36800"/>
                      <a:gd name="connsiteX5" fmla="*/ 68881 w 70392"/>
                      <a:gd name="connsiteY5" fmla="*/ 4720 h 36800"/>
                      <a:gd name="connsiteX6" fmla="*/ 3651 w 70392"/>
                      <a:gd name="connsiteY6" fmla="*/ 36800 h 36800"/>
                      <a:gd name="connsiteX7" fmla="*/ 2582 w 70392"/>
                      <a:gd name="connsiteY7" fmla="*/ 36800 h 36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0392" h="36800">
                        <a:moveTo>
                          <a:pt x="2582" y="36800"/>
                        </a:moveTo>
                        <a:cubicBezTo>
                          <a:pt x="1512" y="36800"/>
                          <a:pt x="443" y="35731"/>
                          <a:pt x="443" y="35731"/>
                        </a:cubicBezTo>
                        <a:cubicBezTo>
                          <a:pt x="-626" y="34662"/>
                          <a:pt x="443" y="32523"/>
                          <a:pt x="1512" y="32523"/>
                        </a:cubicBezTo>
                        <a:lnTo>
                          <a:pt x="66742" y="443"/>
                        </a:lnTo>
                        <a:cubicBezTo>
                          <a:pt x="67811" y="-626"/>
                          <a:pt x="69950" y="443"/>
                          <a:pt x="69950" y="1512"/>
                        </a:cubicBezTo>
                        <a:cubicBezTo>
                          <a:pt x="71019" y="2582"/>
                          <a:pt x="69950" y="4720"/>
                          <a:pt x="68881" y="4720"/>
                        </a:cubicBezTo>
                        <a:lnTo>
                          <a:pt x="3651" y="36800"/>
                        </a:lnTo>
                        <a:cubicBezTo>
                          <a:pt x="2582" y="36800"/>
                          <a:pt x="2582" y="36800"/>
                          <a:pt x="2582" y="368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2" name="任意多边形: 形状 431">
                    <a:extLst>
                      <a:ext uri="{FF2B5EF4-FFF2-40B4-BE49-F238E27FC236}">
                        <a16:creationId xmlns:a16="http://schemas.microsoft.com/office/drawing/2014/main" id="{CAF5109C-9FB8-44B0-9520-88CF3004C625}"/>
                      </a:ext>
                    </a:extLst>
                  </p:cNvPr>
                  <p:cNvSpPr/>
                  <p:nvPr/>
                </p:nvSpPr>
                <p:spPr>
                  <a:xfrm>
                    <a:off x="5516751" y="3169412"/>
                    <a:ext cx="70392" cy="36800"/>
                  </a:xfrm>
                  <a:custGeom>
                    <a:avLst/>
                    <a:gdLst>
                      <a:gd name="connsiteX0" fmla="*/ 2582 w 70392"/>
                      <a:gd name="connsiteY0" fmla="*/ 36800 h 36800"/>
                      <a:gd name="connsiteX1" fmla="*/ 443 w 70392"/>
                      <a:gd name="connsiteY1" fmla="*/ 35731 h 36800"/>
                      <a:gd name="connsiteX2" fmla="*/ 1512 w 70392"/>
                      <a:gd name="connsiteY2" fmla="*/ 32523 h 36800"/>
                      <a:gd name="connsiteX3" fmla="*/ 66742 w 70392"/>
                      <a:gd name="connsiteY3" fmla="*/ 443 h 36800"/>
                      <a:gd name="connsiteX4" fmla="*/ 69950 w 70392"/>
                      <a:gd name="connsiteY4" fmla="*/ 1512 h 36800"/>
                      <a:gd name="connsiteX5" fmla="*/ 68881 w 70392"/>
                      <a:gd name="connsiteY5" fmla="*/ 4720 h 36800"/>
                      <a:gd name="connsiteX6" fmla="*/ 3651 w 70392"/>
                      <a:gd name="connsiteY6" fmla="*/ 36800 h 36800"/>
                      <a:gd name="connsiteX7" fmla="*/ 2582 w 70392"/>
                      <a:gd name="connsiteY7" fmla="*/ 36800 h 36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0392" h="36800">
                        <a:moveTo>
                          <a:pt x="2582" y="36800"/>
                        </a:moveTo>
                        <a:cubicBezTo>
                          <a:pt x="1512" y="36800"/>
                          <a:pt x="443" y="35731"/>
                          <a:pt x="443" y="35731"/>
                        </a:cubicBezTo>
                        <a:cubicBezTo>
                          <a:pt x="-626" y="34662"/>
                          <a:pt x="443" y="32523"/>
                          <a:pt x="1512" y="32523"/>
                        </a:cubicBezTo>
                        <a:lnTo>
                          <a:pt x="66742" y="443"/>
                        </a:lnTo>
                        <a:cubicBezTo>
                          <a:pt x="67811" y="-626"/>
                          <a:pt x="69950" y="443"/>
                          <a:pt x="69950" y="1512"/>
                        </a:cubicBezTo>
                        <a:cubicBezTo>
                          <a:pt x="71019" y="2582"/>
                          <a:pt x="69950" y="4720"/>
                          <a:pt x="68881" y="4720"/>
                        </a:cubicBezTo>
                        <a:lnTo>
                          <a:pt x="3651" y="36800"/>
                        </a:lnTo>
                        <a:cubicBezTo>
                          <a:pt x="2582" y="36800"/>
                          <a:pt x="2582" y="36800"/>
                          <a:pt x="2582" y="368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3" name="任意多边形: 形状 432">
                    <a:extLst>
                      <a:ext uri="{FF2B5EF4-FFF2-40B4-BE49-F238E27FC236}">
                        <a16:creationId xmlns:a16="http://schemas.microsoft.com/office/drawing/2014/main" id="{557D587C-CD2F-47CA-9F92-78C8249EA361}"/>
                      </a:ext>
                    </a:extLst>
                  </p:cNvPr>
                  <p:cNvSpPr/>
                  <p:nvPr/>
                </p:nvSpPr>
                <p:spPr>
                  <a:xfrm>
                    <a:off x="5516751" y="3200422"/>
                    <a:ext cx="49006" cy="27176"/>
                  </a:xfrm>
                  <a:custGeom>
                    <a:avLst/>
                    <a:gdLst>
                      <a:gd name="connsiteX0" fmla="*/ 2582 w 49006"/>
                      <a:gd name="connsiteY0" fmla="*/ 27176 h 27176"/>
                      <a:gd name="connsiteX1" fmla="*/ 443 w 49006"/>
                      <a:gd name="connsiteY1" fmla="*/ 26107 h 27176"/>
                      <a:gd name="connsiteX2" fmla="*/ 1512 w 49006"/>
                      <a:gd name="connsiteY2" fmla="*/ 22899 h 27176"/>
                      <a:gd name="connsiteX3" fmla="*/ 45355 w 49006"/>
                      <a:gd name="connsiteY3" fmla="*/ 443 h 27176"/>
                      <a:gd name="connsiteX4" fmla="*/ 48563 w 49006"/>
                      <a:gd name="connsiteY4" fmla="*/ 1512 h 27176"/>
                      <a:gd name="connsiteX5" fmla="*/ 47494 w 49006"/>
                      <a:gd name="connsiteY5" fmla="*/ 4720 h 27176"/>
                      <a:gd name="connsiteX6" fmla="*/ 3651 w 49006"/>
                      <a:gd name="connsiteY6" fmla="*/ 27176 h 27176"/>
                      <a:gd name="connsiteX7" fmla="*/ 2582 w 49006"/>
                      <a:gd name="connsiteY7" fmla="*/ 27176 h 271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9006" h="27176">
                        <a:moveTo>
                          <a:pt x="2582" y="27176"/>
                        </a:moveTo>
                        <a:cubicBezTo>
                          <a:pt x="1512" y="27176"/>
                          <a:pt x="443" y="26107"/>
                          <a:pt x="443" y="26107"/>
                        </a:cubicBezTo>
                        <a:cubicBezTo>
                          <a:pt x="-626" y="25038"/>
                          <a:pt x="443" y="22899"/>
                          <a:pt x="1512" y="22899"/>
                        </a:cubicBezTo>
                        <a:lnTo>
                          <a:pt x="45355" y="443"/>
                        </a:lnTo>
                        <a:cubicBezTo>
                          <a:pt x="46425" y="-626"/>
                          <a:pt x="48563" y="443"/>
                          <a:pt x="48563" y="1512"/>
                        </a:cubicBezTo>
                        <a:cubicBezTo>
                          <a:pt x="49632" y="2582"/>
                          <a:pt x="48563" y="4720"/>
                          <a:pt x="47494" y="4720"/>
                        </a:cubicBezTo>
                        <a:lnTo>
                          <a:pt x="3651" y="27176"/>
                        </a:lnTo>
                        <a:cubicBezTo>
                          <a:pt x="2582" y="26107"/>
                          <a:pt x="2582" y="27176"/>
                          <a:pt x="2582" y="2717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4" name="任意多边形: 形状 433">
                    <a:extLst>
                      <a:ext uri="{FF2B5EF4-FFF2-40B4-BE49-F238E27FC236}">
                        <a16:creationId xmlns:a16="http://schemas.microsoft.com/office/drawing/2014/main" id="{FBF6261F-108F-4CD7-8E05-82C5F1F46D97}"/>
                      </a:ext>
                    </a:extLst>
                  </p:cNvPr>
                  <p:cNvSpPr/>
                  <p:nvPr/>
                </p:nvSpPr>
                <p:spPr>
                  <a:xfrm>
                    <a:off x="5516751" y="3200422"/>
                    <a:ext cx="90710" cy="47493"/>
                  </a:xfrm>
                  <a:custGeom>
                    <a:avLst/>
                    <a:gdLst>
                      <a:gd name="connsiteX0" fmla="*/ 2582 w 90710"/>
                      <a:gd name="connsiteY0" fmla="*/ 47494 h 47493"/>
                      <a:gd name="connsiteX1" fmla="*/ 443 w 90710"/>
                      <a:gd name="connsiteY1" fmla="*/ 46425 h 47493"/>
                      <a:gd name="connsiteX2" fmla="*/ 1512 w 90710"/>
                      <a:gd name="connsiteY2" fmla="*/ 43216 h 47493"/>
                      <a:gd name="connsiteX3" fmla="*/ 87059 w 90710"/>
                      <a:gd name="connsiteY3" fmla="*/ 443 h 47493"/>
                      <a:gd name="connsiteX4" fmla="*/ 90267 w 90710"/>
                      <a:gd name="connsiteY4" fmla="*/ 1512 h 47493"/>
                      <a:gd name="connsiteX5" fmla="*/ 89198 w 90710"/>
                      <a:gd name="connsiteY5" fmla="*/ 4720 h 47493"/>
                      <a:gd name="connsiteX6" fmla="*/ 3651 w 90710"/>
                      <a:gd name="connsiteY6" fmla="*/ 47494 h 47493"/>
                      <a:gd name="connsiteX7" fmla="*/ 2582 w 90710"/>
                      <a:gd name="connsiteY7" fmla="*/ 47494 h 47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0710" h="47493">
                        <a:moveTo>
                          <a:pt x="2582" y="47494"/>
                        </a:moveTo>
                        <a:cubicBezTo>
                          <a:pt x="1512" y="47494"/>
                          <a:pt x="443" y="46425"/>
                          <a:pt x="443" y="46425"/>
                        </a:cubicBezTo>
                        <a:cubicBezTo>
                          <a:pt x="-626" y="45355"/>
                          <a:pt x="443" y="43216"/>
                          <a:pt x="1512" y="43216"/>
                        </a:cubicBezTo>
                        <a:lnTo>
                          <a:pt x="87059" y="443"/>
                        </a:lnTo>
                        <a:cubicBezTo>
                          <a:pt x="88129" y="-626"/>
                          <a:pt x="90267" y="443"/>
                          <a:pt x="90267" y="1512"/>
                        </a:cubicBezTo>
                        <a:cubicBezTo>
                          <a:pt x="91337" y="2582"/>
                          <a:pt x="90267" y="4720"/>
                          <a:pt x="89198" y="4720"/>
                        </a:cubicBezTo>
                        <a:lnTo>
                          <a:pt x="3651" y="47494"/>
                        </a:lnTo>
                        <a:cubicBezTo>
                          <a:pt x="2582" y="47494"/>
                          <a:pt x="2582" y="47494"/>
                          <a:pt x="2582" y="4749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5" name="任意多边形: 形状 434">
                    <a:extLst>
                      <a:ext uri="{FF2B5EF4-FFF2-40B4-BE49-F238E27FC236}">
                        <a16:creationId xmlns:a16="http://schemas.microsoft.com/office/drawing/2014/main" id="{FA02516B-86D2-4831-9ACB-4EB23AD72C4A}"/>
                      </a:ext>
                    </a:extLst>
                  </p:cNvPr>
                  <p:cNvSpPr/>
                  <p:nvPr/>
                </p:nvSpPr>
                <p:spPr>
                  <a:xfrm>
                    <a:off x="5579842" y="2989763"/>
                    <a:ext cx="27619" cy="16483"/>
                  </a:xfrm>
                  <a:custGeom>
                    <a:avLst/>
                    <a:gdLst>
                      <a:gd name="connsiteX0" fmla="*/ 2582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8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2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2582" y="16483"/>
                          <a:pt x="2582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6" name="任意多边形: 形状 435">
                    <a:extLst>
                      <a:ext uri="{FF2B5EF4-FFF2-40B4-BE49-F238E27FC236}">
                        <a16:creationId xmlns:a16="http://schemas.microsoft.com/office/drawing/2014/main" id="{C8D25E5A-D6E9-4332-977E-01BBB3A810A0}"/>
                      </a:ext>
                    </a:extLst>
                  </p:cNvPr>
                  <p:cNvSpPr/>
                  <p:nvPr/>
                </p:nvSpPr>
                <p:spPr>
                  <a:xfrm>
                    <a:off x="5579842" y="3010080"/>
                    <a:ext cx="27619" cy="16482"/>
                  </a:xfrm>
                  <a:custGeom>
                    <a:avLst/>
                    <a:gdLst>
                      <a:gd name="connsiteX0" fmla="*/ 2582 w 27619"/>
                      <a:gd name="connsiteY0" fmla="*/ 16483 h 16482"/>
                      <a:gd name="connsiteX1" fmla="*/ 443 w 27619"/>
                      <a:gd name="connsiteY1" fmla="*/ 15414 h 16482"/>
                      <a:gd name="connsiteX2" fmla="*/ 1512 w 27619"/>
                      <a:gd name="connsiteY2" fmla="*/ 12206 h 16482"/>
                      <a:gd name="connsiteX3" fmla="*/ 23968 w 27619"/>
                      <a:gd name="connsiteY3" fmla="*/ 443 h 16482"/>
                      <a:gd name="connsiteX4" fmla="*/ 27176 w 27619"/>
                      <a:gd name="connsiteY4" fmla="*/ 1512 h 16482"/>
                      <a:gd name="connsiteX5" fmla="*/ 26107 w 27619"/>
                      <a:gd name="connsiteY5" fmla="*/ 4720 h 16482"/>
                      <a:gd name="connsiteX6" fmla="*/ 3651 w 27619"/>
                      <a:gd name="connsiteY6" fmla="*/ 16483 h 16482"/>
                      <a:gd name="connsiteX7" fmla="*/ 2582 w 27619"/>
                      <a:gd name="connsiteY7" fmla="*/ 16483 h 16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2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2582" y="16483"/>
                          <a:pt x="2582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7" name="任意多边形: 形状 436">
                    <a:extLst>
                      <a:ext uri="{FF2B5EF4-FFF2-40B4-BE49-F238E27FC236}">
                        <a16:creationId xmlns:a16="http://schemas.microsoft.com/office/drawing/2014/main" id="{9814BA93-4D84-4043-BCAB-83A6C61196E7}"/>
                      </a:ext>
                    </a:extLst>
                  </p:cNvPr>
                  <p:cNvSpPr/>
                  <p:nvPr/>
                </p:nvSpPr>
                <p:spPr>
                  <a:xfrm>
                    <a:off x="5565941" y="3021843"/>
                    <a:ext cx="62907" cy="33592"/>
                  </a:xfrm>
                  <a:custGeom>
                    <a:avLst/>
                    <a:gdLst>
                      <a:gd name="connsiteX0" fmla="*/ 2582 w 62907"/>
                      <a:gd name="connsiteY0" fmla="*/ 33592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6 w 62907"/>
                      <a:gd name="connsiteY3" fmla="*/ 443 h 33592"/>
                      <a:gd name="connsiteX4" fmla="*/ 62465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2 h 33592"/>
                      <a:gd name="connsiteX7" fmla="*/ 2582 w 62907"/>
                      <a:gd name="connsiteY7" fmla="*/ 33592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2" y="33592"/>
                        </a:moveTo>
                        <a:cubicBezTo>
                          <a:pt x="1512" y="33592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6" y="443"/>
                        </a:lnTo>
                        <a:cubicBezTo>
                          <a:pt x="60326" y="-626"/>
                          <a:pt x="62465" y="443"/>
                          <a:pt x="62465" y="1512"/>
                        </a:cubicBezTo>
                        <a:cubicBezTo>
                          <a:pt x="63534" y="2582"/>
                          <a:pt x="62465" y="4720"/>
                          <a:pt x="61395" y="4720"/>
                        </a:cubicBezTo>
                        <a:lnTo>
                          <a:pt x="3651" y="33592"/>
                        </a:lnTo>
                        <a:cubicBezTo>
                          <a:pt x="2582" y="33592"/>
                          <a:pt x="2582" y="33592"/>
                          <a:pt x="2582" y="3359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8" name="任意多边形: 形状 437">
                    <a:extLst>
                      <a:ext uri="{FF2B5EF4-FFF2-40B4-BE49-F238E27FC236}">
                        <a16:creationId xmlns:a16="http://schemas.microsoft.com/office/drawing/2014/main" id="{FD2546CD-8881-49BA-A03D-D1F8531B3797}"/>
                      </a:ext>
                    </a:extLst>
                  </p:cNvPr>
                  <p:cNvSpPr/>
                  <p:nvPr/>
                </p:nvSpPr>
                <p:spPr>
                  <a:xfrm>
                    <a:off x="5544554" y="3056062"/>
                    <a:ext cx="56491" cy="30384"/>
                  </a:xfrm>
                  <a:custGeom>
                    <a:avLst/>
                    <a:gdLst>
                      <a:gd name="connsiteX0" fmla="*/ 2582 w 56491"/>
                      <a:gd name="connsiteY0" fmla="*/ 30384 h 30384"/>
                      <a:gd name="connsiteX1" fmla="*/ 443 w 56491"/>
                      <a:gd name="connsiteY1" fmla="*/ 29315 h 30384"/>
                      <a:gd name="connsiteX2" fmla="*/ 1512 w 56491"/>
                      <a:gd name="connsiteY2" fmla="*/ 26107 h 30384"/>
                      <a:gd name="connsiteX3" fmla="*/ 52841 w 56491"/>
                      <a:gd name="connsiteY3" fmla="*/ 443 h 30384"/>
                      <a:gd name="connsiteX4" fmla="*/ 56049 w 56491"/>
                      <a:gd name="connsiteY4" fmla="*/ 1512 h 30384"/>
                      <a:gd name="connsiteX5" fmla="*/ 54979 w 56491"/>
                      <a:gd name="connsiteY5" fmla="*/ 4720 h 30384"/>
                      <a:gd name="connsiteX6" fmla="*/ 3651 w 56491"/>
                      <a:gd name="connsiteY6" fmla="*/ 30384 h 30384"/>
                      <a:gd name="connsiteX7" fmla="*/ 2582 w 56491"/>
                      <a:gd name="connsiteY7" fmla="*/ 30384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491" h="30384">
                        <a:moveTo>
                          <a:pt x="2582" y="30384"/>
                        </a:moveTo>
                        <a:cubicBezTo>
                          <a:pt x="1512" y="30384"/>
                          <a:pt x="443" y="29315"/>
                          <a:pt x="443" y="29315"/>
                        </a:cubicBezTo>
                        <a:cubicBezTo>
                          <a:pt x="-626" y="28246"/>
                          <a:pt x="443" y="26107"/>
                          <a:pt x="1512" y="26107"/>
                        </a:cubicBezTo>
                        <a:lnTo>
                          <a:pt x="52841" y="443"/>
                        </a:lnTo>
                        <a:cubicBezTo>
                          <a:pt x="53910" y="-626"/>
                          <a:pt x="56049" y="443"/>
                          <a:pt x="56049" y="1512"/>
                        </a:cubicBezTo>
                        <a:cubicBezTo>
                          <a:pt x="57118" y="2582"/>
                          <a:pt x="56049" y="4720"/>
                          <a:pt x="54979" y="4720"/>
                        </a:cubicBezTo>
                        <a:lnTo>
                          <a:pt x="3651" y="30384"/>
                        </a:lnTo>
                        <a:cubicBezTo>
                          <a:pt x="3651" y="30384"/>
                          <a:pt x="2582" y="30384"/>
                          <a:pt x="2582" y="3038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9" name="任意多边形: 形状 438">
                    <a:extLst>
                      <a:ext uri="{FF2B5EF4-FFF2-40B4-BE49-F238E27FC236}">
                        <a16:creationId xmlns:a16="http://schemas.microsoft.com/office/drawing/2014/main" id="{6CF79A2F-0C1B-4A1E-A884-98FA33181F91}"/>
                      </a:ext>
                    </a:extLst>
                  </p:cNvPr>
                  <p:cNvSpPr/>
                  <p:nvPr/>
                </p:nvSpPr>
                <p:spPr>
                  <a:xfrm>
                    <a:off x="5565941" y="3063547"/>
                    <a:ext cx="62907" cy="33592"/>
                  </a:xfrm>
                  <a:custGeom>
                    <a:avLst/>
                    <a:gdLst>
                      <a:gd name="connsiteX0" fmla="*/ 2582 w 62907"/>
                      <a:gd name="connsiteY0" fmla="*/ 33592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6 w 62907"/>
                      <a:gd name="connsiteY3" fmla="*/ 443 h 33592"/>
                      <a:gd name="connsiteX4" fmla="*/ 62465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2 h 33592"/>
                      <a:gd name="connsiteX7" fmla="*/ 2582 w 62907"/>
                      <a:gd name="connsiteY7" fmla="*/ 33592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2" y="33592"/>
                        </a:moveTo>
                        <a:cubicBezTo>
                          <a:pt x="1512" y="33592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6" y="443"/>
                        </a:lnTo>
                        <a:cubicBezTo>
                          <a:pt x="60326" y="-626"/>
                          <a:pt x="62465" y="443"/>
                          <a:pt x="62465" y="1512"/>
                        </a:cubicBezTo>
                        <a:cubicBezTo>
                          <a:pt x="63534" y="2582"/>
                          <a:pt x="62465" y="4720"/>
                          <a:pt x="61395" y="4720"/>
                        </a:cubicBezTo>
                        <a:lnTo>
                          <a:pt x="3651" y="33592"/>
                        </a:lnTo>
                        <a:cubicBezTo>
                          <a:pt x="2582" y="33592"/>
                          <a:pt x="2582" y="33592"/>
                          <a:pt x="2582" y="3359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" name="任意多边形: 形状 439">
                    <a:extLst>
                      <a:ext uri="{FF2B5EF4-FFF2-40B4-BE49-F238E27FC236}">
                        <a16:creationId xmlns:a16="http://schemas.microsoft.com/office/drawing/2014/main" id="{05476555-57F2-4B81-B5E7-9DE696F86C31}"/>
                      </a:ext>
                    </a:extLst>
                  </p:cNvPr>
                  <p:cNvSpPr/>
                  <p:nvPr/>
                </p:nvSpPr>
                <p:spPr>
                  <a:xfrm>
                    <a:off x="5544554" y="3095627"/>
                    <a:ext cx="62907" cy="33592"/>
                  </a:xfrm>
                  <a:custGeom>
                    <a:avLst/>
                    <a:gdLst>
                      <a:gd name="connsiteX0" fmla="*/ 2582 w 62907"/>
                      <a:gd name="connsiteY0" fmla="*/ 33592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6 w 62907"/>
                      <a:gd name="connsiteY3" fmla="*/ 443 h 33592"/>
                      <a:gd name="connsiteX4" fmla="*/ 62465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2 h 33592"/>
                      <a:gd name="connsiteX7" fmla="*/ 2582 w 62907"/>
                      <a:gd name="connsiteY7" fmla="*/ 33592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2" y="33592"/>
                        </a:moveTo>
                        <a:cubicBezTo>
                          <a:pt x="1512" y="33592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6" y="443"/>
                        </a:lnTo>
                        <a:cubicBezTo>
                          <a:pt x="60326" y="-626"/>
                          <a:pt x="62465" y="443"/>
                          <a:pt x="62465" y="1512"/>
                        </a:cubicBezTo>
                        <a:cubicBezTo>
                          <a:pt x="63534" y="2582"/>
                          <a:pt x="62465" y="4720"/>
                          <a:pt x="61395" y="4720"/>
                        </a:cubicBezTo>
                        <a:lnTo>
                          <a:pt x="3651" y="33592"/>
                        </a:lnTo>
                        <a:cubicBezTo>
                          <a:pt x="3651" y="33592"/>
                          <a:pt x="2582" y="33592"/>
                          <a:pt x="2582" y="3359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1" name="任意多边形: 形状 440">
                    <a:extLst>
                      <a:ext uri="{FF2B5EF4-FFF2-40B4-BE49-F238E27FC236}">
                        <a16:creationId xmlns:a16="http://schemas.microsoft.com/office/drawing/2014/main" id="{B7A75982-1D8C-46E0-BFDC-01FE2F3D7CCD}"/>
                      </a:ext>
                    </a:extLst>
                  </p:cNvPr>
                  <p:cNvSpPr/>
                  <p:nvPr/>
                </p:nvSpPr>
                <p:spPr>
                  <a:xfrm>
                    <a:off x="5544554" y="3115945"/>
                    <a:ext cx="62907" cy="33592"/>
                  </a:xfrm>
                  <a:custGeom>
                    <a:avLst/>
                    <a:gdLst>
                      <a:gd name="connsiteX0" fmla="*/ 2582 w 62907"/>
                      <a:gd name="connsiteY0" fmla="*/ 33592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6 w 62907"/>
                      <a:gd name="connsiteY3" fmla="*/ 443 h 33592"/>
                      <a:gd name="connsiteX4" fmla="*/ 62465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2 h 33592"/>
                      <a:gd name="connsiteX7" fmla="*/ 2582 w 62907"/>
                      <a:gd name="connsiteY7" fmla="*/ 33592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2" y="33592"/>
                        </a:moveTo>
                        <a:cubicBezTo>
                          <a:pt x="1512" y="33592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6" y="443"/>
                        </a:lnTo>
                        <a:cubicBezTo>
                          <a:pt x="60326" y="-626"/>
                          <a:pt x="62465" y="443"/>
                          <a:pt x="62465" y="1512"/>
                        </a:cubicBezTo>
                        <a:cubicBezTo>
                          <a:pt x="63534" y="2582"/>
                          <a:pt x="62465" y="4720"/>
                          <a:pt x="61395" y="4720"/>
                        </a:cubicBezTo>
                        <a:lnTo>
                          <a:pt x="3651" y="33592"/>
                        </a:lnTo>
                        <a:cubicBezTo>
                          <a:pt x="3651" y="33592"/>
                          <a:pt x="2582" y="33592"/>
                          <a:pt x="2582" y="3359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2" name="任意多边形: 形状 441">
                    <a:extLst>
                      <a:ext uri="{FF2B5EF4-FFF2-40B4-BE49-F238E27FC236}">
                        <a16:creationId xmlns:a16="http://schemas.microsoft.com/office/drawing/2014/main" id="{3EF2BADC-A571-4DD3-BDC9-C043DA100AE1}"/>
                      </a:ext>
                    </a:extLst>
                  </p:cNvPr>
                  <p:cNvSpPr/>
                  <p:nvPr/>
                </p:nvSpPr>
                <p:spPr>
                  <a:xfrm>
                    <a:off x="5593744" y="3123430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3" name="任意多边形: 形状 442">
                    <a:extLst>
                      <a:ext uri="{FF2B5EF4-FFF2-40B4-BE49-F238E27FC236}">
                        <a16:creationId xmlns:a16="http://schemas.microsoft.com/office/drawing/2014/main" id="{7CEF331B-2192-4858-ACEA-D20757D58490}"/>
                      </a:ext>
                    </a:extLst>
                  </p:cNvPr>
                  <p:cNvSpPr/>
                  <p:nvPr/>
                </p:nvSpPr>
                <p:spPr>
                  <a:xfrm>
                    <a:off x="5593744" y="3144817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4" name="任意多边形: 形状 443">
                    <a:extLst>
                      <a:ext uri="{FF2B5EF4-FFF2-40B4-BE49-F238E27FC236}">
                        <a16:creationId xmlns:a16="http://schemas.microsoft.com/office/drawing/2014/main" id="{CB13AF2A-1F45-44A8-BFC2-4321574BC4BF}"/>
                      </a:ext>
                    </a:extLst>
                  </p:cNvPr>
                  <p:cNvSpPr/>
                  <p:nvPr/>
                </p:nvSpPr>
                <p:spPr>
                  <a:xfrm>
                    <a:off x="5572357" y="3165134"/>
                    <a:ext cx="62907" cy="33592"/>
                  </a:xfrm>
                  <a:custGeom>
                    <a:avLst/>
                    <a:gdLst>
                      <a:gd name="connsiteX0" fmla="*/ 2582 w 62907"/>
                      <a:gd name="connsiteY0" fmla="*/ 33592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7 w 62907"/>
                      <a:gd name="connsiteY3" fmla="*/ 443 h 33592"/>
                      <a:gd name="connsiteX4" fmla="*/ 62465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2 h 33592"/>
                      <a:gd name="connsiteX7" fmla="*/ 2582 w 62907"/>
                      <a:gd name="connsiteY7" fmla="*/ 33592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2" y="33592"/>
                        </a:moveTo>
                        <a:cubicBezTo>
                          <a:pt x="1512" y="33592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7" y="443"/>
                        </a:lnTo>
                        <a:cubicBezTo>
                          <a:pt x="60326" y="-626"/>
                          <a:pt x="62465" y="443"/>
                          <a:pt x="62465" y="1512"/>
                        </a:cubicBezTo>
                        <a:cubicBezTo>
                          <a:pt x="63534" y="2582"/>
                          <a:pt x="62465" y="4720"/>
                          <a:pt x="61395" y="4720"/>
                        </a:cubicBezTo>
                        <a:lnTo>
                          <a:pt x="3651" y="33592"/>
                        </a:lnTo>
                        <a:cubicBezTo>
                          <a:pt x="3651" y="33592"/>
                          <a:pt x="3651" y="33592"/>
                          <a:pt x="2582" y="3359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5" name="任意多边形: 形状 444">
                    <a:extLst>
                      <a:ext uri="{FF2B5EF4-FFF2-40B4-BE49-F238E27FC236}">
                        <a16:creationId xmlns:a16="http://schemas.microsoft.com/office/drawing/2014/main" id="{09D2C6D5-5D27-4498-B7DC-B0C6E11F809D}"/>
                      </a:ext>
                    </a:extLst>
                  </p:cNvPr>
                  <p:cNvSpPr/>
                  <p:nvPr/>
                </p:nvSpPr>
                <p:spPr>
                  <a:xfrm>
                    <a:off x="5615130" y="3186521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2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2582" y="12206"/>
                          <a:pt x="2582" y="12206"/>
                          <a:pt x="2582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6" name="任意多边形: 形状 445">
                    <a:extLst>
                      <a:ext uri="{FF2B5EF4-FFF2-40B4-BE49-F238E27FC236}">
                        <a16:creationId xmlns:a16="http://schemas.microsoft.com/office/drawing/2014/main" id="{1CC9B5AE-1E94-416A-AA52-C81CC3ECACE5}"/>
                      </a:ext>
                    </a:extLst>
                  </p:cNvPr>
                  <p:cNvSpPr/>
                  <p:nvPr/>
                </p:nvSpPr>
                <p:spPr>
                  <a:xfrm>
                    <a:off x="5615130" y="2971584"/>
                    <a:ext cx="27619" cy="16483"/>
                  </a:xfrm>
                  <a:custGeom>
                    <a:avLst/>
                    <a:gdLst>
                      <a:gd name="connsiteX0" fmla="*/ 2582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8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2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2582" y="16483"/>
                          <a:pt x="2582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7" name="任意多边形: 形状 446">
                    <a:extLst>
                      <a:ext uri="{FF2B5EF4-FFF2-40B4-BE49-F238E27FC236}">
                        <a16:creationId xmlns:a16="http://schemas.microsoft.com/office/drawing/2014/main" id="{71D6DAE5-8434-46BC-8E24-06AC4B6A436E}"/>
                      </a:ext>
                    </a:extLst>
                  </p:cNvPr>
                  <p:cNvSpPr/>
                  <p:nvPr/>
                </p:nvSpPr>
                <p:spPr>
                  <a:xfrm>
                    <a:off x="5615130" y="2992971"/>
                    <a:ext cx="27619" cy="16483"/>
                  </a:xfrm>
                  <a:custGeom>
                    <a:avLst/>
                    <a:gdLst>
                      <a:gd name="connsiteX0" fmla="*/ 2582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8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2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2582" y="16483"/>
                          <a:pt x="2582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8" name="任意多边形: 形状 447">
                    <a:extLst>
                      <a:ext uri="{FF2B5EF4-FFF2-40B4-BE49-F238E27FC236}">
                        <a16:creationId xmlns:a16="http://schemas.microsoft.com/office/drawing/2014/main" id="{35F26202-725C-4410-A5EC-68E50202EA8D}"/>
                      </a:ext>
                    </a:extLst>
                  </p:cNvPr>
                  <p:cNvSpPr/>
                  <p:nvPr/>
                </p:nvSpPr>
                <p:spPr>
                  <a:xfrm>
                    <a:off x="5635448" y="2997248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9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9" name="任意多边形: 形状 448">
                    <a:extLst>
                      <a:ext uri="{FF2B5EF4-FFF2-40B4-BE49-F238E27FC236}">
                        <a16:creationId xmlns:a16="http://schemas.microsoft.com/office/drawing/2014/main" id="{2EA48B00-741F-4977-8769-19F306168732}"/>
                      </a:ext>
                    </a:extLst>
                  </p:cNvPr>
                  <p:cNvSpPr/>
                  <p:nvPr/>
                </p:nvSpPr>
                <p:spPr>
                  <a:xfrm>
                    <a:off x="5607645" y="3018635"/>
                    <a:ext cx="70392" cy="36800"/>
                  </a:xfrm>
                  <a:custGeom>
                    <a:avLst/>
                    <a:gdLst>
                      <a:gd name="connsiteX0" fmla="*/ 2582 w 70392"/>
                      <a:gd name="connsiteY0" fmla="*/ 36800 h 36800"/>
                      <a:gd name="connsiteX1" fmla="*/ 443 w 70392"/>
                      <a:gd name="connsiteY1" fmla="*/ 35731 h 36800"/>
                      <a:gd name="connsiteX2" fmla="*/ 1512 w 70392"/>
                      <a:gd name="connsiteY2" fmla="*/ 32523 h 36800"/>
                      <a:gd name="connsiteX3" fmla="*/ 66742 w 70392"/>
                      <a:gd name="connsiteY3" fmla="*/ 443 h 36800"/>
                      <a:gd name="connsiteX4" fmla="*/ 69950 w 70392"/>
                      <a:gd name="connsiteY4" fmla="*/ 1512 h 36800"/>
                      <a:gd name="connsiteX5" fmla="*/ 68881 w 70392"/>
                      <a:gd name="connsiteY5" fmla="*/ 4720 h 36800"/>
                      <a:gd name="connsiteX6" fmla="*/ 3651 w 70392"/>
                      <a:gd name="connsiteY6" fmla="*/ 36800 h 36800"/>
                      <a:gd name="connsiteX7" fmla="*/ 2582 w 70392"/>
                      <a:gd name="connsiteY7" fmla="*/ 36800 h 36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0392" h="36800">
                        <a:moveTo>
                          <a:pt x="2582" y="36800"/>
                        </a:moveTo>
                        <a:cubicBezTo>
                          <a:pt x="1512" y="36800"/>
                          <a:pt x="443" y="35731"/>
                          <a:pt x="443" y="35731"/>
                        </a:cubicBezTo>
                        <a:cubicBezTo>
                          <a:pt x="-626" y="34662"/>
                          <a:pt x="443" y="32523"/>
                          <a:pt x="1512" y="32523"/>
                        </a:cubicBezTo>
                        <a:lnTo>
                          <a:pt x="66742" y="443"/>
                        </a:lnTo>
                        <a:cubicBezTo>
                          <a:pt x="67811" y="-626"/>
                          <a:pt x="69950" y="443"/>
                          <a:pt x="69950" y="1512"/>
                        </a:cubicBezTo>
                        <a:cubicBezTo>
                          <a:pt x="71019" y="2582"/>
                          <a:pt x="69950" y="4720"/>
                          <a:pt x="68881" y="4720"/>
                        </a:cubicBezTo>
                        <a:lnTo>
                          <a:pt x="3651" y="36800"/>
                        </a:lnTo>
                        <a:cubicBezTo>
                          <a:pt x="3651" y="36800"/>
                          <a:pt x="2582" y="36800"/>
                          <a:pt x="2582" y="368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0" name="任意多边形: 形状 449">
                    <a:extLst>
                      <a:ext uri="{FF2B5EF4-FFF2-40B4-BE49-F238E27FC236}">
                        <a16:creationId xmlns:a16="http://schemas.microsoft.com/office/drawing/2014/main" id="{CFD895A3-4060-46EB-8EDE-3ACFCBD26418}"/>
                      </a:ext>
                    </a:extLst>
                  </p:cNvPr>
                  <p:cNvSpPr/>
                  <p:nvPr/>
                </p:nvSpPr>
                <p:spPr>
                  <a:xfrm>
                    <a:off x="5635448" y="3038952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9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" name="任意多边形: 形状 450">
                    <a:extLst>
                      <a:ext uri="{FF2B5EF4-FFF2-40B4-BE49-F238E27FC236}">
                        <a16:creationId xmlns:a16="http://schemas.microsoft.com/office/drawing/2014/main" id="{CE73549C-354F-459E-971D-7E3E937AE2F3}"/>
                      </a:ext>
                    </a:extLst>
                  </p:cNvPr>
                  <p:cNvSpPr/>
                  <p:nvPr/>
                </p:nvSpPr>
                <p:spPr>
                  <a:xfrm>
                    <a:off x="5615130" y="3071032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2" name="任意多边形: 形状 451">
                    <a:extLst>
                      <a:ext uri="{FF2B5EF4-FFF2-40B4-BE49-F238E27FC236}">
                        <a16:creationId xmlns:a16="http://schemas.microsoft.com/office/drawing/2014/main" id="{87F069B4-9289-4AD4-9AEA-149D4AF384BD}"/>
                      </a:ext>
                    </a:extLst>
                  </p:cNvPr>
                  <p:cNvSpPr/>
                  <p:nvPr/>
                </p:nvSpPr>
                <p:spPr>
                  <a:xfrm>
                    <a:off x="5615130" y="3092419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1830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3" name="任意多边形: 形状 452">
                    <a:extLst>
                      <a:ext uri="{FF2B5EF4-FFF2-40B4-BE49-F238E27FC236}">
                        <a16:creationId xmlns:a16="http://schemas.microsoft.com/office/drawing/2014/main" id="{EC186E3C-FC8A-4E5A-8750-7F282E1B84A8}"/>
                      </a:ext>
                    </a:extLst>
                  </p:cNvPr>
                  <p:cNvSpPr/>
                  <p:nvPr/>
                </p:nvSpPr>
                <p:spPr>
                  <a:xfrm>
                    <a:off x="5642933" y="3098835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4" name="任意多边形: 形状 453">
                    <a:extLst>
                      <a:ext uri="{FF2B5EF4-FFF2-40B4-BE49-F238E27FC236}">
                        <a16:creationId xmlns:a16="http://schemas.microsoft.com/office/drawing/2014/main" id="{B43DA177-DC36-4ADE-A3BB-763E6A3A4266}"/>
                      </a:ext>
                    </a:extLst>
                  </p:cNvPr>
                  <p:cNvSpPr/>
                  <p:nvPr/>
                </p:nvSpPr>
                <p:spPr>
                  <a:xfrm>
                    <a:off x="5642933" y="3120222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5" name="任意多边形: 形状 454">
                    <a:extLst>
                      <a:ext uri="{FF2B5EF4-FFF2-40B4-BE49-F238E27FC236}">
                        <a16:creationId xmlns:a16="http://schemas.microsoft.com/office/drawing/2014/main" id="{A082C7ED-FC4C-4571-9030-D25AD0924F48}"/>
                      </a:ext>
                    </a:extLst>
                  </p:cNvPr>
                  <p:cNvSpPr/>
                  <p:nvPr/>
                </p:nvSpPr>
                <p:spPr>
                  <a:xfrm>
                    <a:off x="5642933" y="3146955"/>
                    <a:ext cx="27619" cy="16483"/>
                  </a:xfrm>
                  <a:custGeom>
                    <a:avLst/>
                    <a:gdLst>
                      <a:gd name="connsiteX0" fmla="*/ 2582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8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2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6483"/>
                          <a:pt x="2582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6" name="任意多边形: 形状 455">
                    <a:extLst>
                      <a:ext uri="{FF2B5EF4-FFF2-40B4-BE49-F238E27FC236}">
                        <a16:creationId xmlns:a16="http://schemas.microsoft.com/office/drawing/2014/main" id="{258EE1CF-BD15-4195-8024-FA02D98D9DCD}"/>
                      </a:ext>
                    </a:extLst>
                  </p:cNvPr>
                  <p:cNvSpPr/>
                  <p:nvPr/>
                </p:nvSpPr>
                <p:spPr>
                  <a:xfrm>
                    <a:off x="5642933" y="3168342"/>
                    <a:ext cx="27619" cy="16483"/>
                  </a:xfrm>
                  <a:custGeom>
                    <a:avLst/>
                    <a:gdLst>
                      <a:gd name="connsiteX0" fmla="*/ 2582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8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2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6483"/>
                          <a:pt x="2582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7" name="任意多边形: 形状 456">
                    <a:extLst>
                      <a:ext uri="{FF2B5EF4-FFF2-40B4-BE49-F238E27FC236}">
                        <a16:creationId xmlns:a16="http://schemas.microsoft.com/office/drawing/2014/main" id="{40997ED7-5A00-4265-9207-ADB4AF267385}"/>
                      </a:ext>
                    </a:extLst>
                  </p:cNvPr>
                  <p:cNvSpPr/>
                  <p:nvPr/>
                </p:nvSpPr>
                <p:spPr>
                  <a:xfrm>
                    <a:off x="5649349" y="2940573"/>
                    <a:ext cx="56491" cy="30384"/>
                  </a:xfrm>
                  <a:custGeom>
                    <a:avLst/>
                    <a:gdLst>
                      <a:gd name="connsiteX0" fmla="*/ 2582 w 56491"/>
                      <a:gd name="connsiteY0" fmla="*/ 30384 h 30384"/>
                      <a:gd name="connsiteX1" fmla="*/ 443 w 56491"/>
                      <a:gd name="connsiteY1" fmla="*/ 29315 h 30384"/>
                      <a:gd name="connsiteX2" fmla="*/ 1512 w 56491"/>
                      <a:gd name="connsiteY2" fmla="*/ 26107 h 30384"/>
                      <a:gd name="connsiteX3" fmla="*/ 52841 w 56491"/>
                      <a:gd name="connsiteY3" fmla="*/ 443 h 30384"/>
                      <a:gd name="connsiteX4" fmla="*/ 56048 w 56491"/>
                      <a:gd name="connsiteY4" fmla="*/ 1512 h 30384"/>
                      <a:gd name="connsiteX5" fmla="*/ 54979 w 56491"/>
                      <a:gd name="connsiteY5" fmla="*/ 4720 h 30384"/>
                      <a:gd name="connsiteX6" fmla="*/ 3651 w 56491"/>
                      <a:gd name="connsiteY6" fmla="*/ 30384 h 30384"/>
                      <a:gd name="connsiteX7" fmla="*/ 2582 w 56491"/>
                      <a:gd name="connsiteY7" fmla="*/ 30384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491" h="30384">
                        <a:moveTo>
                          <a:pt x="2582" y="30384"/>
                        </a:moveTo>
                        <a:cubicBezTo>
                          <a:pt x="1512" y="30384"/>
                          <a:pt x="443" y="29315"/>
                          <a:pt x="443" y="29315"/>
                        </a:cubicBezTo>
                        <a:cubicBezTo>
                          <a:pt x="-626" y="28246"/>
                          <a:pt x="443" y="26107"/>
                          <a:pt x="1512" y="26107"/>
                        </a:cubicBezTo>
                        <a:lnTo>
                          <a:pt x="52841" y="443"/>
                        </a:lnTo>
                        <a:cubicBezTo>
                          <a:pt x="53910" y="-626"/>
                          <a:pt x="56048" y="443"/>
                          <a:pt x="56048" y="1512"/>
                        </a:cubicBezTo>
                        <a:cubicBezTo>
                          <a:pt x="57118" y="2582"/>
                          <a:pt x="56048" y="4720"/>
                          <a:pt x="54979" y="4720"/>
                        </a:cubicBezTo>
                        <a:lnTo>
                          <a:pt x="3651" y="30384"/>
                        </a:lnTo>
                        <a:cubicBezTo>
                          <a:pt x="3651" y="30384"/>
                          <a:pt x="3651" y="30384"/>
                          <a:pt x="2582" y="3038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8" name="任意多边形: 形状 457">
                    <a:extLst>
                      <a:ext uri="{FF2B5EF4-FFF2-40B4-BE49-F238E27FC236}">
                        <a16:creationId xmlns:a16="http://schemas.microsoft.com/office/drawing/2014/main" id="{CCC86AFC-3119-43D8-8812-752231C28CA9}"/>
                      </a:ext>
                    </a:extLst>
                  </p:cNvPr>
                  <p:cNvSpPr/>
                  <p:nvPr/>
                </p:nvSpPr>
                <p:spPr>
                  <a:xfrm>
                    <a:off x="5649349" y="2961960"/>
                    <a:ext cx="56491" cy="30384"/>
                  </a:xfrm>
                  <a:custGeom>
                    <a:avLst/>
                    <a:gdLst>
                      <a:gd name="connsiteX0" fmla="*/ 2582 w 56491"/>
                      <a:gd name="connsiteY0" fmla="*/ 30384 h 30384"/>
                      <a:gd name="connsiteX1" fmla="*/ 443 w 56491"/>
                      <a:gd name="connsiteY1" fmla="*/ 29315 h 30384"/>
                      <a:gd name="connsiteX2" fmla="*/ 1512 w 56491"/>
                      <a:gd name="connsiteY2" fmla="*/ 26107 h 30384"/>
                      <a:gd name="connsiteX3" fmla="*/ 52841 w 56491"/>
                      <a:gd name="connsiteY3" fmla="*/ 443 h 30384"/>
                      <a:gd name="connsiteX4" fmla="*/ 56048 w 56491"/>
                      <a:gd name="connsiteY4" fmla="*/ 1512 h 30384"/>
                      <a:gd name="connsiteX5" fmla="*/ 54979 w 56491"/>
                      <a:gd name="connsiteY5" fmla="*/ 4720 h 30384"/>
                      <a:gd name="connsiteX6" fmla="*/ 3651 w 56491"/>
                      <a:gd name="connsiteY6" fmla="*/ 30384 h 30384"/>
                      <a:gd name="connsiteX7" fmla="*/ 2582 w 56491"/>
                      <a:gd name="connsiteY7" fmla="*/ 30384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491" h="30384">
                        <a:moveTo>
                          <a:pt x="2582" y="30384"/>
                        </a:moveTo>
                        <a:cubicBezTo>
                          <a:pt x="1512" y="30384"/>
                          <a:pt x="443" y="29315"/>
                          <a:pt x="443" y="29315"/>
                        </a:cubicBezTo>
                        <a:cubicBezTo>
                          <a:pt x="-626" y="28246"/>
                          <a:pt x="443" y="26107"/>
                          <a:pt x="1512" y="26107"/>
                        </a:cubicBezTo>
                        <a:lnTo>
                          <a:pt x="52841" y="443"/>
                        </a:lnTo>
                        <a:cubicBezTo>
                          <a:pt x="53910" y="-626"/>
                          <a:pt x="56048" y="443"/>
                          <a:pt x="56048" y="1512"/>
                        </a:cubicBezTo>
                        <a:cubicBezTo>
                          <a:pt x="57118" y="2582"/>
                          <a:pt x="56048" y="4720"/>
                          <a:pt x="54979" y="4720"/>
                        </a:cubicBezTo>
                        <a:lnTo>
                          <a:pt x="3651" y="30384"/>
                        </a:lnTo>
                        <a:cubicBezTo>
                          <a:pt x="3651" y="30384"/>
                          <a:pt x="3651" y="30384"/>
                          <a:pt x="2582" y="3038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9" name="任意多边形: 形状 458">
                    <a:extLst>
                      <a:ext uri="{FF2B5EF4-FFF2-40B4-BE49-F238E27FC236}">
                        <a16:creationId xmlns:a16="http://schemas.microsoft.com/office/drawing/2014/main" id="{BE132743-7A10-4492-A413-D93694F90F19}"/>
                      </a:ext>
                    </a:extLst>
                  </p:cNvPr>
                  <p:cNvSpPr/>
                  <p:nvPr/>
                </p:nvSpPr>
                <p:spPr>
                  <a:xfrm>
                    <a:off x="5684637" y="2983347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2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3651" y="12206"/>
                          <a:pt x="3651" y="12206"/>
                          <a:pt x="2582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0" name="任意多边形: 形状 459">
                    <a:extLst>
                      <a:ext uri="{FF2B5EF4-FFF2-40B4-BE49-F238E27FC236}">
                        <a16:creationId xmlns:a16="http://schemas.microsoft.com/office/drawing/2014/main" id="{52CC2A1D-AF77-47D6-9B03-F56EECFEDA0E}"/>
                      </a:ext>
                    </a:extLst>
                  </p:cNvPr>
                  <p:cNvSpPr/>
                  <p:nvPr/>
                </p:nvSpPr>
                <p:spPr>
                  <a:xfrm>
                    <a:off x="5684637" y="3004734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2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3651" y="11136"/>
                          <a:pt x="3651" y="12206"/>
                          <a:pt x="2582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1" name="任意多边形: 形状 460">
                    <a:extLst>
                      <a:ext uri="{FF2B5EF4-FFF2-40B4-BE49-F238E27FC236}">
                        <a16:creationId xmlns:a16="http://schemas.microsoft.com/office/drawing/2014/main" id="{776CEA56-5EB9-4434-AD33-BC2F8DADD499}"/>
                      </a:ext>
                    </a:extLst>
                  </p:cNvPr>
                  <p:cNvSpPr/>
                  <p:nvPr/>
                </p:nvSpPr>
                <p:spPr>
                  <a:xfrm>
                    <a:off x="5684637" y="3025051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2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3651" y="12206"/>
                          <a:pt x="3651" y="12206"/>
                          <a:pt x="2582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2" name="任意多边形: 形状 461">
                    <a:extLst>
                      <a:ext uri="{FF2B5EF4-FFF2-40B4-BE49-F238E27FC236}">
                        <a16:creationId xmlns:a16="http://schemas.microsoft.com/office/drawing/2014/main" id="{5B63DCED-1CB1-4B1C-B61F-14F6F59C59F5}"/>
                      </a:ext>
                    </a:extLst>
                  </p:cNvPr>
                  <p:cNvSpPr/>
                  <p:nvPr/>
                </p:nvSpPr>
                <p:spPr>
                  <a:xfrm>
                    <a:off x="5664320" y="3046438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3" name="任意多边形: 形状 462">
                    <a:extLst>
                      <a:ext uri="{FF2B5EF4-FFF2-40B4-BE49-F238E27FC236}">
                        <a16:creationId xmlns:a16="http://schemas.microsoft.com/office/drawing/2014/main" id="{1FBB3B0E-89CD-4F72-B4C4-F6B305CF9B3C}"/>
                      </a:ext>
                    </a:extLst>
                  </p:cNvPr>
                  <p:cNvSpPr/>
                  <p:nvPr/>
                </p:nvSpPr>
                <p:spPr>
                  <a:xfrm>
                    <a:off x="5664320" y="3067824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1830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4" name="任意多边形: 形状 463">
                    <a:extLst>
                      <a:ext uri="{FF2B5EF4-FFF2-40B4-BE49-F238E27FC236}">
                        <a16:creationId xmlns:a16="http://schemas.microsoft.com/office/drawing/2014/main" id="{6268D7EE-AE3B-4F4D-BC9D-7E7938122089}"/>
                      </a:ext>
                    </a:extLst>
                  </p:cNvPr>
                  <p:cNvSpPr/>
                  <p:nvPr/>
                </p:nvSpPr>
                <p:spPr>
                  <a:xfrm>
                    <a:off x="5692123" y="3088142"/>
                    <a:ext cx="13717" cy="8997"/>
                  </a:xfrm>
                  <a:custGeom>
                    <a:avLst/>
                    <a:gdLst>
                      <a:gd name="connsiteX0" fmla="*/ 2582 w 13717"/>
                      <a:gd name="connsiteY0" fmla="*/ 8998 h 8997"/>
                      <a:gd name="connsiteX1" fmla="*/ 443 w 13717"/>
                      <a:gd name="connsiteY1" fmla="*/ 7928 h 8997"/>
                      <a:gd name="connsiteX2" fmla="*/ 1512 w 13717"/>
                      <a:gd name="connsiteY2" fmla="*/ 4720 h 8997"/>
                      <a:gd name="connsiteX3" fmla="*/ 10067 w 13717"/>
                      <a:gd name="connsiteY3" fmla="*/ 443 h 8997"/>
                      <a:gd name="connsiteX4" fmla="*/ 13275 w 13717"/>
                      <a:gd name="connsiteY4" fmla="*/ 1512 h 8997"/>
                      <a:gd name="connsiteX5" fmla="*/ 12206 w 13717"/>
                      <a:gd name="connsiteY5" fmla="*/ 4720 h 8997"/>
                      <a:gd name="connsiteX6" fmla="*/ 3651 w 13717"/>
                      <a:gd name="connsiteY6" fmla="*/ 8998 h 8997"/>
                      <a:gd name="connsiteX7" fmla="*/ 2582 w 13717"/>
                      <a:gd name="connsiteY7" fmla="*/ 8998 h 8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717" h="8997">
                        <a:moveTo>
                          <a:pt x="2582" y="8998"/>
                        </a:moveTo>
                        <a:cubicBezTo>
                          <a:pt x="1512" y="8998"/>
                          <a:pt x="443" y="7928"/>
                          <a:pt x="443" y="7928"/>
                        </a:cubicBezTo>
                        <a:cubicBezTo>
                          <a:pt x="-626" y="6859"/>
                          <a:pt x="443" y="4720"/>
                          <a:pt x="1512" y="4720"/>
                        </a:cubicBezTo>
                        <a:lnTo>
                          <a:pt x="10067" y="443"/>
                        </a:lnTo>
                        <a:cubicBezTo>
                          <a:pt x="11136" y="-626"/>
                          <a:pt x="13275" y="443"/>
                          <a:pt x="13275" y="1512"/>
                        </a:cubicBezTo>
                        <a:cubicBezTo>
                          <a:pt x="14344" y="2582"/>
                          <a:pt x="13275" y="4720"/>
                          <a:pt x="12206" y="4720"/>
                        </a:cubicBezTo>
                        <a:lnTo>
                          <a:pt x="3651" y="8998"/>
                        </a:lnTo>
                        <a:cubicBezTo>
                          <a:pt x="3651" y="8998"/>
                          <a:pt x="2582" y="8998"/>
                          <a:pt x="2582" y="899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5" name="任意多边形: 形状 464">
                    <a:extLst>
                      <a:ext uri="{FF2B5EF4-FFF2-40B4-BE49-F238E27FC236}">
                        <a16:creationId xmlns:a16="http://schemas.microsoft.com/office/drawing/2014/main" id="{D0B72221-34A7-4AA0-9714-3F81EA2C4598}"/>
                      </a:ext>
                    </a:extLst>
                  </p:cNvPr>
                  <p:cNvSpPr/>
                  <p:nvPr/>
                </p:nvSpPr>
                <p:spPr>
                  <a:xfrm>
                    <a:off x="5692123" y="3109529"/>
                    <a:ext cx="13717" cy="8997"/>
                  </a:xfrm>
                  <a:custGeom>
                    <a:avLst/>
                    <a:gdLst>
                      <a:gd name="connsiteX0" fmla="*/ 2582 w 13717"/>
                      <a:gd name="connsiteY0" fmla="*/ 8998 h 8997"/>
                      <a:gd name="connsiteX1" fmla="*/ 443 w 13717"/>
                      <a:gd name="connsiteY1" fmla="*/ 7928 h 8997"/>
                      <a:gd name="connsiteX2" fmla="*/ 1512 w 13717"/>
                      <a:gd name="connsiteY2" fmla="*/ 4720 h 8997"/>
                      <a:gd name="connsiteX3" fmla="*/ 10067 w 13717"/>
                      <a:gd name="connsiteY3" fmla="*/ 443 h 8997"/>
                      <a:gd name="connsiteX4" fmla="*/ 13275 w 13717"/>
                      <a:gd name="connsiteY4" fmla="*/ 1512 h 8997"/>
                      <a:gd name="connsiteX5" fmla="*/ 12206 w 13717"/>
                      <a:gd name="connsiteY5" fmla="*/ 4720 h 8997"/>
                      <a:gd name="connsiteX6" fmla="*/ 3651 w 13717"/>
                      <a:gd name="connsiteY6" fmla="*/ 8998 h 8997"/>
                      <a:gd name="connsiteX7" fmla="*/ 2582 w 13717"/>
                      <a:gd name="connsiteY7" fmla="*/ 8998 h 8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717" h="8997">
                        <a:moveTo>
                          <a:pt x="2582" y="8998"/>
                        </a:moveTo>
                        <a:cubicBezTo>
                          <a:pt x="1512" y="8998"/>
                          <a:pt x="443" y="7928"/>
                          <a:pt x="443" y="7928"/>
                        </a:cubicBezTo>
                        <a:cubicBezTo>
                          <a:pt x="-626" y="6859"/>
                          <a:pt x="443" y="4720"/>
                          <a:pt x="1512" y="4720"/>
                        </a:cubicBezTo>
                        <a:lnTo>
                          <a:pt x="10067" y="443"/>
                        </a:lnTo>
                        <a:cubicBezTo>
                          <a:pt x="11136" y="-626"/>
                          <a:pt x="13275" y="443"/>
                          <a:pt x="13275" y="1512"/>
                        </a:cubicBezTo>
                        <a:cubicBezTo>
                          <a:pt x="14344" y="2582"/>
                          <a:pt x="13275" y="4720"/>
                          <a:pt x="12206" y="4720"/>
                        </a:cubicBezTo>
                        <a:lnTo>
                          <a:pt x="3651" y="8998"/>
                        </a:lnTo>
                        <a:cubicBezTo>
                          <a:pt x="3651" y="8998"/>
                          <a:pt x="2582" y="8998"/>
                          <a:pt x="2582" y="899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6" name="任意多边形: 形状 465">
                    <a:extLst>
                      <a:ext uri="{FF2B5EF4-FFF2-40B4-BE49-F238E27FC236}">
                        <a16:creationId xmlns:a16="http://schemas.microsoft.com/office/drawing/2014/main" id="{D11D8940-AEE3-4F0C-B33F-2B4AA1461B95}"/>
                      </a:ext>
                    </a:extLst>
                  </p:cNvPr>
                  <p:cNvSpPr/>
                  <p:nvPr/>
                </p:nvSpPr>
                <p:spPr>
                  <a:xfrm>
                    <a:off x="5678221" y="3129846"/>
                    <a:ext cx="27619" cy="16482"/>
                  </a:xfrm>
                  <a:custGeom>
                    <a:avLst/>
                    <a:gdLst>
                      <a:gd name="connsiteX0" fmla="*/ 2582 w 27619"/>
                      <a:gd name="connsiteY0" fmla="*/ 16483 h 16482"/>
                      <a:gd name="connsiteX1" fmla="*/ 443 w 27619"/>
                      <a:gd name="connsiteY1" fmla="*/ 15414 h 16482"/>
                      <a:gd name="connsiteX2" fmla="*/ 1512 w 27619"/>
                      <a:gd name="connsiteY2" fmla="*/ 12206 h 16482"/>
                      <a:gd name="connsiteX3" fmla="*/ 23968 w 27619"/>
                      <a:gd name="connsiteY3" fmla="*/ 443 h 16482"/>
                      <a:gd name="connsiteX4" fmla="*/ 27176 w 27619"/>
                      <a:gd name="connsiteY4" fmla="*/ 1512 h 16482"/>
                      <a:gd name="connsiteX5" fmla="*/ 26107 w 27619"/>
                      <a:gd name="connsiteY5" fmla="*/ 4720 h 16482"/>
                      <a:gd name="connsiteX6" fmla="*/ 3651 w 27619"/>
                      <a:gd name="connsiteY6" fmla="*/ 16483 h 16482"/>
                      <a:gd name="connsiteX7" fmla="*/ 2582 w 27619"/>
                      <a:gd name="connsiteY7" fmla="*/ 16483 h 16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2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2582" y="16483"/>
                          <a:pt x="2582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7" name="任意多边形: 形状 466">
                    <a:extLst>
                      <a:ext uri="{FF2B5EF4-FFF2-40B4-BE49-F238E27FC236}">
                        <a16:creationId xmlns:a16="http://schemas.microsoft.com/office/drawing/2014/main" id="{F29C8B77-ECDB-49E6-8011-6B81C67FED96}"/>
                      </a:ext>
                    </a:extLst>
                  </p:cNvPr>
                  <p:cNvSpPr/>
                  <p:nvPr/>
                </p:nvSpPr>
                <p:spPr>
                  <a:xfrm>
                    <a:off x="5678221" y="3151233"/>
                    <a:ext cx="27619" cy="16482"/>
                  </a:xfrm>
                  <a:custGeom>
                    <a:avLst/>
                    <a:gdLst>
                      <a:gd name="connsiteX0" fmla="*/ 2582 w 27619"/>
                      <a:gd name="connsiteY0" fmla="*/ 16483 h 16482"/>
                      <a:gd name="connsiteX1" fmla="*/ 443 w 27619"/>
                      <a:gd name="connsiteY1" fmla="*/ 15414 h 16482"/>
                      <a:gd name="connsiteX2" fmla="*/ 1512 w 27619"/>
                      <a:gd name="connsiteY2" fmla="*/ 12206 h 16482"/>
                      <a:gd name="connsiteX3" fmla="*/ 23968 w 27619"/>
                      <a:gd name="connsiteY3" fmla="*/ 443 h 16482"/>
                      <a:gd name="connsiteX4" fmla="*/ 27176 w 27619"/>
                      <a:gd name="connsiteY4" fmla="*/ 1512 h 16482"/>
                      <a:gd name="connsiteX5" fmla="*/ 26107 w 27619"/>
                      <a:gd name="connsiteY5" fmla="*/ 4720 h 16482"/>
                      <a:gd name="connsiteX6" fmla="*/ 3651 w 27619"/>
                      <a:gd name="connsiteY6" fmla="*/ 16483 h 16482"/>
                      <a:gd name="connsiteX7" fmla="*/ 2582 w 27619"/>
                      <a:gd name="connsiteY7" fmla="*/ 16483 h 16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2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2582" y="16483"/>
                          <a:pt x="2582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468" name="图形 4">
              <a:extLst>
                <a:ext uri="{FF2B5EF4-FFF2-40B4-BE49-F238E27FC236}">
                  <a16:creationId xmlns:a16="http://schemas.microsoft.com/office/drawing/2014/main" id="{2AC78AB5-1B2C-4714-8CCB-43FE7ABAAAA9}"/>
                </a:ext>
              </a:extLst>
            </p:cNvPr>
            <p:cNvGrpSpPr/>
            <p:nvPr/>
          </p:nvGrpSpPr>
          <p:grpSpPr>
            <a:xfrm>
              <a:off x="5621714" y="5327156"/>
              <a:ext cx="402351" cy="1016957"/>
              <a:chOff x="5133302" y="5409048"/>
              <a:chExt cx="380767" cy="962403"/>
            </a:xfrm>
          </p:grpSpPr>
          <p:sp>
            <p:nvSpPr>
              <p:cNvPr id="470" name="任意多边形: 形状 469">
                <a:extLst>
                  <a:ext uri="{FF2B5EF4-FFF2-40B4-BE49-F238E27FC236}">
                    <a16:creationId xmlns:a16="http://schemas.microsoft.com/office/drawing/2014/main" id="{3245D890-880B-4B75-B7A6-B718D358A0B6}"/>
                  </a:ext>
                </a:extLst>
              </p:cNvPr>
              <p:cNvSpPr/>
              <p:nvPr/>
            </p:nvSpPr>
            <p:spPr>
              <a:xfrm>
                <a:off x="5362570" y="6296179"/>
                <a:ext cx="56245" cy="36390"/>
              </a:xfrm>
              <a:custGeom>
                <a:avLst/>
                <a:gdLst>
                  <a:gd name="connsiteX0" fmla="*/ 56245 w 56245"/>
                  <a:gd name="connsiteY0" fmla="*/ 21806 h 36390"/>
                  <a:gd name="connsiteX1" fmla="*/ 49829 w 56245"/>
                  <a:gd name="connsiteY1" fmla="*/ 13252 h 36390"/>
                  <a:gd name="connsiteX2" fmla="*/ 7056 w 56245"/>
                  <a:gd name="connsiteY2" fmla="*/ 420 h 36390"/>
                  <a:gd name="connsiteX3" fmla="*/ 640 w 56245"/>
                  <a:gd name="connsiteY3" fmla="*/ 2558 h 36390"/>
                  <a:gd name="connsiteX4" fmla="*/ 2778 w 56245"/>
                  <a:gd name="connsiteY4" fmla="*/ 10044 h 36390"/>
                  <a:gd name="connsiteX5" fmla="*/ 38066 w 56245"/>
                  <a:gd name="connsiteY5" fmla="*/ 33569 h 36390"/>
                  <a:gd name="connsiteX6" fmla="*/ 55176 w 56245"/>
                  <a:gd name="connsiteY6" fmla="*/ 33569 h 36390"/>
                  <a:gd name="connsiteX7" fmla="*/ 56245 w 56245"/>
                  <a:gd name="connsiteY7" fmla="*/ 21806 h 36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245" h="36390">
                    <a:moveTo>
                      <a:pt x="56245" y="21806"/>
                    </a:moveTo>
                    <a:cubicBezTo>
                      <a:pt x="56245" y="18598"/>
                      <a:pt x="53037" y="14321"/>
                      <a:pt x="49829" y="13252"/>
                    </a:cubicBezTo>
                    <a:lnTo>
                      <a:pt x="7056" y="420"/>
                    </a:lnTo>
                    <a:cubicBezTo>
                      <a:pt x="4917" y="-650"/>
                      <a:pt x="2778" y="420"/>
                      <a:pt x="640" y="2558"/>
                    </a:cubicBezTo>
                    <a:cubicBezTo>
                      <a:pt x="-430" y="4697"/>
                      <a:pt x="-430" y="7905"/>
                      <a:pt x="2778" y="10044"/>
                    </a:cubicBezTo>
                    <a:lnTo>
                      <a:pt x="38066" y="33569"/>
                    </a:lnTo>
                    <a:cubicBezTo>
                      <a:pt x="43413" y="36777"/>
                      <a:pt x="55176" y="37846"/>
                      <a:pt x="55176" y="33569"/>
                    </a:cubicBezTo>
                    <a:lnTo>
                      <a:pt x="56245" y="2180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1" name="任意多边形: 形状 470">
                <a:extLst>
                  <a:ext uri="{FF2B5EF4-FFF2-40B4-BE49-F238E27FC236}">
                    <a16:creationId xmlns:a16="http://schemas.microsoft.com/office/drawing/2014/main" id="{47374B5D-9420-4AE7-BB0C-B3C05C31D61B}"/>
                  </a:ext>
                </a:extLst>
              </p:cNvPr>
              <p:cNvSpPr/>
              <p:nvPr/>
            </p:nvSpPr>
            <p:spPr>
              <a:xfrm>
                <a:off x="5241973" y="6346857"/>
                <a:ext cx="69907" cy="24594"/>
              </a:xfrm>
              <a:custGeom>
                <a:avLst/>
                <a:gdLst>
                  <a:gd name="connsiteX0" fmla="*/ 57076 w 69907"/>
                  <a:gd name="connsiteY0" fmla="*/ 24595 h 24594"/>
                  <a:gd name="connsiteX1" fmla="*/ 3609 w 69907"/>
                  <a:gd name="connsiteY1" fmla="*/ 10693 h 24594"/>
                  <a:gd name="connsiteX2" fmla="*/ 401 w 69907"/>
                  <a:gd name="connsiteY2" fmla="*/ 4277 h 24594"/>
                  <a:gd name="connsiteX3" fmla="*/ 5748 w 69907"/>
                  <a:gd name="connsiteY3" fmla="*/ 0 h 24594"/>
                  <a:gd name="connsiteX4" fmla="*/ 64561 w 69907"/>
                  <a:gd name="connsiteY4" fmla="*/ 0 h 24594"/>
                  <a:gd name="connsiteX5" fmla="*/ 69908 w 69907"/>
                  <a:gd name="connsiteY5" fmla="*/ 6416 h 24594"/>
                  <a:gd name="connsiteX6" fmla="*/ 69908 w 69907"/>
                  <a:gd name="connsiteY6" fmla="*/ 20317 h 24594"/>
                  <a:gd name="connsiteX7" fmla="*/ 57076 w 69907"/>
                  <a:gd name="connsiteY7" fmla="*/ 24595 h 24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907" h="24594">
                    <a:moveTo>
                      <a:pt x="57076" y="24595"/>
                    </a:moveTo>
                    <a:lnTo>
                      <a:pt x="3609" y="10693"/>
                    </a:lnTo>
                    <a:cubicBezTo>
                      <a:pt x="401" y="9624"/>
                      <a:pt x="-668" y="7485"/>
                      <a:pt x="401" y="4277"/>
                    </a:cubicBezTo>
                    <a:cubicBezTo>
                      <a:pt x="1470" y="2138"/>
                      <a:pt x="3609" y="0"/>
                      <a:pt x="5748" y="0"/>
                    </a:cubicBezTo>
                    <a:lnTo>
                      <a:pt x="64561" y="0"/>
                    </a:lnTo>
                    <a:cubicBezTo>
                      <a:pt x="67769" y="0"/>
                      <a:pt x="69908" y="2138"/>
                      <a:pt x="69908" y="6416"/>
                    </a:cubicBezTo>
                    <a:lnTo>
                      <a:pt x="69908" y="20317"/>
                    </a:lnTo>
                    <a:cubicBezTo>
                      <a:pt x="68839" y="23525"/>
                      <a:pt x="60284" y="24595"/>
                      <a:pt x="57076" y="24595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2" name="任意多边形: 形状 471">
                <a:extLst>
                  <a:ext uri="{FF2B5EF4-FFF2-40B4-BE49-F238E27FC236}">
                    <a16:creationId xmlns:a16="http://schemas.microsoft.com/office/drawing/2014/main" id="{6EBDFD72-FA33-42BC-908A-2CB81D8AFCDA}"/>
                  </a:ext>
                </a:extLst>
              </p:cNvPr>
              <p:cNvSpPr/>
              <p:nvPr/>
            </p:nvSpPr>
            <p:spPr>
              <a:xfrm>
                <a:off x="5348083" y="5417602"/>
                <a:ext cx="70732" cy="84178"/>
              </a:xfrm>
              <a:custGeom>
                <a:avLst/>
                <a:gdLst>
                  <a:gd name="connsiteX0" fmla="*/ 156 w 70732"/>
                  <a:gd name="connsiteY0" fmla="*/ 68438 h 84178"/>
                  <a:gd name="connsiteX1" fmla="*/ 33305 w 70732"/>
                  <a:gd name="connsiteY1" fmla="*/ 82339 h 84178"/>
                  <a:gd name="connsiteX2" fmla="*/ 52553 w 70732"/>
                  <a:gd name="connsiteY2" fmla="*/ 69507 h 84178"/>
                  <a:gd name="connsiteX3" fmla="*/ 70732 w 70732"/>
                  <a:gd name="connsiteY3" fmla="*/ 29942 h 84178"/>
                  <a:gd name="connsiteX4" fmla="*/ 56831 w 70732"/>
                  <a:gd name="connsiteY4" fmla="*/ 0 h 84178"/>
                  <a:gd name="connsiteX5" fmla="*/ 10849 w 70732"/>
                  <a:gd name="connsiteY5" fmla="*/ 3208 h 84178"/>
                  <a:gd name="connsiteX6" fmla="*/ 156 w 70732"/>
                  <a:gd name="connsiteY6" fmla="*/ 68438 h 84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732" h="84178">
                    <a:moveTo>
                      <a:pt x="156" y="68438"/>
                    </a:moveTo>
                    <a:cubicBezTo>
                      <a:pt x="-1983" y="76992"/>
                      <a:pt x="18335" y="88755"/>
                      <a:pt x="33305" y="82339"/>
                    </a:cubicBezTo>
                    <a:lnTo>
                      <a:pt x="52553" y="69507"/>
                    </a:lnTo>
                    <a:lnTo>
                      <a:pt x="70732" y="29942"/>
                    </a:lnTo>
                    <a:lnTo>
                      <a:pt x="56831" y="0"/>
                    </a:lnTo>
                    <a:lnTo>
                      <a:pt x="10849" y="3208"/>
                    </a:lnTo>
                    <a:lnTo>
                      <a:pt x="156" y="68438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3" name="任意多边形: 形状 472">
                <a:extLst>
                  <a:ext uri="{FF2B5EF4-FFF2-40B4-BE49-F238E27FC236}">
                    <a16:creationId xmlns:a16="http://schemas.microsoft.com/office/drawing/2014/main" id="{90A9217F-FE1E-46DD-8E44-35BEDCBF1B03}"/>
                  </a:ext>
                </a:extLst>
              </p:cNvPr>
              <p:cNvSpPr/>
              <p:nvPr/>
            </p:nvSpPr>
            <p:spPr>
              <a:xfrm>
                <a:off x="5369626" y="5479624"/>
                <a:ext cx="41704" cy="67368"/>
              </a:xfrm>
              <a:custGeom>
                <a:avLst/>
                <a:gdLst>
                  <a:gd name="connsiteX0" fmla="*/ 6416 w 41704"/>
                  <a:gd name="connsiteY0" fmla="*/ 14971 h 67368"/>
                  <a:gd name="connsiteX1" fmla="*/ 0 w 41704"/>
                  <a:gd name="connsiteY1" fmla="*/ 67368 h 67368"/>
                  <a:gd name="connsiteX2" fmla="*/ 41704 w 41704"/>
                  <a:gd name="connsiteY2" fmla="*/ 64160 h 67368"/>
                  <a:gd name="connsiteX3" fmla="*/ 36358 w 41704"/>
                  <a:gd name="connsiteY3" fmla="*/ 0 h 6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704" h="67368">
                    <a:moveTo>
                      <a:pt x="6416" y="14971"/>
                    </a:moveTo>
                    <a:lnTo>
                      <a:pt x="0" y="67368"/>
                    </a:lnTo>
                    <a:lnTo>
                      <a:pt x="41704" y="64160"/>
                    </a:lnTo>
                    <a:lnTo>
                      <a:pt x="36358" y="0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4" name="任意多边形: 形状 473">
                <a:extLst>
                  <a:ext uri="{FF2B5EF4-FFF2-40B4-BE49-F238E27FC236}">
                    <a16:creationId xmlns:a16="http://schemas.microsoft.com/office/drawing/2014/main" id="{E4518927-7D5E-4855-A8CA-33043898FB7F}"/>
                  </a:ext>
                </a:extLst>
              </p:cNvPr>
              <p:cNvSpPr/>
              <p:nvPr/>
            </p:nvSpPr>
            <p:spPr>
              <a:xfrm>
                <a:off x="5347170" y="5409048"/>
                <a:ext cx="77035" cy="81878"/>
              </a:xfrm>
              <a:custGeom>
                <a:avLst/>
                <a:gdLst>
                  <a:gd name="connsiteX0" fmla="*/ 6416 w 77035"/>
                  <a:gd name="connsiteY0" fmla="*/ 10693 h 81878"/>
                  <a:gd name="connsiteX1" fmla="*/ 19248 w 77035"/>
                  <a:gd name="connsiteY1" fmla="*/ 28872 h 81878"/>
                  <a:gd name="connsiteX2" fmla="*/ 23525 w 77035"/>
                  <a:gd name="connsiteY2" fmla="*/ 45981 h 81878"/>
                  <a:gd name="connsiteX3" fmla="*/ 22456 w 77035"/>
                  <a:gd name="connsiteY3" fmla="*/ 52397 h 81878"/>
                  <a:gd name="connsiteX4" fmla="*/ 26733 w 77035"/>
                  <a:gd name="connsiteY4" fmla="*/ 69507 h 81878"/>
                  <a:gd name="connsiteX5" fmla="*/ 27803 w 77035"/>
                  <a:gd name="connsiteY5" fmla="*/ 71646 h 81878"/>
                  <a:gd name="connsiteX6" fmla="*/ 55606 w 77035"/>
                  <a:gd name="connsiteY6" fmla="*/ 80200 h 81878"/>
                  <a:gd name="connsiteX7" fmla="*/ 70576 w 77035"/>
                  <a:gd name="connsiteY7" fmla="*/ 65230 h 81878"/>
                  <a:gd name="connsiteX8" fmla="*/ 75923 w 77035"/>
                  <a:gd name="connsiteY8" fmla="*/ 49190 h 81878"/>
                  <a:gd name="connsiteX9" fmla="*/ 73784 w 77035"/>
                  <a:gd name="connsiteY9" fmla="*/ 29941 h 81878"/>
                  <a:gd name="connsiteX10" fmla="*/ 64160 w 77035"/>
                  <a:gd name="connsiteY10" fmla="*/ 13901 h 81878"/>
                  <a:gd name="connsiteX11" fmla="*/ 43843 w 77035"/>
                  <a:gd name="connsiteY11" fmla="*/ 2139 h 81878"/>
                  <a:gd name="connsiteX12" fmla="*/ 11763 w 77035"/>
                  <a:gd name="connsiteY12" fmla="*/ 2139 h 81878"/>
                  <a:gd name="connsiteX13" fmla="*/ 0 w 77035"/>
                  <a:gd name="connsiteY13" fmla="*/ 0 h 81878"/>
                  <a:gd name="connsiteX14" fmla="*/ 6416 w 77035"/>
                  <a:gd name="connsiteY14" fmla="*/ 10693 h 81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035" h="81878">
                    <a:moveTo>
                      <a:pt x="6416" y="10693"/>
                    </a:moveTo>
                    <a:lnTo>
                      <a:pt x="19248" y="28872"/>
                    </a:lnTo>
                    <a:cubicBezTo>
                      <a:pt x="22456" y="34219"/>
                      <a:pt x="24595" y="39566"/>
                      <a:pt x="23525" y="45981"/>
                    </a:cubicBezTo>
                    <a:lnTo>
                      <a:pt x="22456" y="52397"/>
                    </a:lnTo>
                    <a:cubicBezTo>
                      <a:pt x="21387" y="58814"/>
                      <a:pt x="22456" y="64160"/>
                      <a:pt x="26733" y="69507"/>
                    </a:cubicBezTo>
                    <a:lnTo>
                      <a:pt x="27803" y="71646"/>
                    </a:lnTo>
                    <a:cubicBezTo>
                      <a:pt x="34219" y="80200"/>
                      <a:pt x="44912" y="84478"/>
                      <a:pt x="55606" y="80200"/>
                    </a:cubicBezTo>
                    <a:cubicBezTo>
                      <a:pt x="63091" y="78062"/>
                      <a:pt x="68438" y="71646"/>
                      <a:pt x="70576" y="65230"/>
                    </a:cubicBezTo>
                    <a:lnTo>
                      <a:pt x="75923" y="49190"/>
                    </a:lnTo>
                    <a:cubicBezTo>
                      <a:pt x="78062" y="42774"/>
                      <a:pt x="76992" y="35288"/>
                      <a:pt x="73784" y="29941"/>
                    </a:cubicBezTo>
                    <a:lnTo>
                      <a:pt x="64160" y="13901"/>
                    </a:lnTo>
                    <a:cubicBezTo>
                      <a:pt x="59883" y="6416"/>
                      <a:pt x="52398" y="2139"/>
                      <a:pt x="43843" y="2139"/>
                    </a:cubicBezTo>
                    <a:lnTo>
                      <a:pt x="11763" y="2139"/>
                    </a:lnTo>
                    <a:lnTo>
                      <a:pt x="0" y="0"/>
                    </a:lnTo>
                    <a:lnTo>
                      <a:pt x="6416" y="10693"/>
                    </a:lnTo>
                    <a:close/>
                  </a:path>
                </a:pathLst>
              </a:custGeom>
              <a:solidFill>
                <a:schemeClr val="tx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5" name="任意多边形: 形状 474">
                <a:extLst>
                  <a:ext uri="{FF2B5EF4-FFF2-40B4-BE49-F238E27FC236}">
                    <a16:creationId xmlns:a16="http://schemas.microsoft.com/office/drawing/2014/main" id="{94B28094-E2DB-46A7-BD70-28BAC2DDC364}"/>
                  </a:ext>
                </a:extLst>
              </p:cNvPr>
              <p:cNvSpPr/>
              <p:nvPr/>
            </p:nvSpPr>
            <p:spPr>
              <a:xfrm>
                <a:off x="5386735" y="6034610"/>
                <a:ext cx="66712" cy="284077"/>
              </a:xfrm>
              <a:custGeom>
                <a:avLst/>
                <a:gdLst>
                  <a:gd name="connsiteX0" fmla="*/ 0 w 66712"/>
                  <a:gd name="connsiteY0" fmla="*/ 14971 h 284077"/>
                  <a:gd name="connsiteX1" fmla="*/ 17109 w 66712"/>
                  <a:gd name="connsiteY1" fmla="*/ 275889 h 284077"/>
                  <a:gd name="connsiteX2" fmla="*/ 32080 w 66712"/>
                  <a:gd name="connsiteY2" fmla="*/ 280167 h 284077"/>
                  <a:gd name="connsiteX3" fmla="*/ 62022 w 66712"/>
                  <a:gd name="connsiteY3" fmla="*/ 0 h 284077"/>
                  <a:gd name="connsiteX4" fmla="*/ 0 w 66712"/>
                  <a:gd name="connsiteY4" fmla="*/ 14971 h 284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712" h="284077">
                    <a:moveTo>
                      <a:pt x="0" y="14971"/>
                    </a:moveTo>
                    <a:lnTo>
                      <a:pt x="17109" y="275889"/>
                    </a:lnTo>
                    <a:cubicBezTo>
                      <a:pt x="18179" y="283375"/>
                      <a:pt x="31011" y="287652"/>
                      <a:pt x="32080" y="280167"/>
                    </a:cubicBezTo>
                    <a:cubicBezTo>
                      <a:pt x="49190" y="172163"/>
                      <a:pt x="78062" y="70576"/>
                      <a:pt x="62022" y="0"/>
                    </a:cubicBezTo>
                    <a:lnTo>
                      <a:pt x="0" y="149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476" name="图形 4">
                <a:extLst>
                  <a:ext uri="{FF2B5EF4-FFF2-40B4-BE49-F238E27FC236}">
                    <a16:creationId xmlns:a16="http://schemas.microsoft.com/office/drawing/2014/main" id="{3E8CF1BE-8117-4CEC-B147-EDB21FC6C6E8}"/>
                  </a:ext>
                </a:extLst>
              </p:cNvPr>
              <p:cNvGrpSpPr/>
              <p:nvPr/>
            </p:nvGrpSpPr>
            <p:grpSpPr>
              <a:xfrm>
                <a:off x="5408122" y="5514912"/>
                <a:ext cx="105947" cy="372396"/>
                <a:chOff x="5408122" y="5514912"/>
                <a:chExt cx="105947" cy="372396"/>
              </a:xfrm>
            </p:grpSpPr>
            <p:sp>
              <p:nvSpPr>
                <p:cNvPr id="477" name="任意多边形: 形状 476">
                  <a:extLst>
                    <a:ext uri="{FF2B5EF4-FFF2-40B4-BE49-F238E27FC236}">
                      <a16:creationId xmlns:a16="http://schemas.microsoft.com/office/drawing/2014/main" id="{0AB7F49F-8D05-4263-A65C-8AF4A2C31936}"/>
                    </a:ext>
                  </a:extLst>
                </p:cNvPr>
                <p:cNvSpPr/>
                <p:nvPr/>
              </p:nvSpPr>
              <p:spPr>
                <a:xfrm>
                  <a:off x="5420954" y="5514912"/>
                  <a:ext cx="93032" cy="178579"/>
                </a:xfrm>
                <a:custGeom>
                  <a:avLst/>
                  <a:gdLst>
                    <a:gd name="connsiteX0" fmla="*/ 65230 w 93032"/>
                    <a:gd name="connsiteY0" fmla="*/ 178580 h 178579"/>
                    <a:gd name="connsiteX1" fmla="*/ 93032 w 93032"/>
                    <a:gd name="connsiteY1" fmla="*/ 166817 h 178579"/>
                    <a:gd name="connsiteX2" fmla="*/ 59883 w 93032"/>
                    <a:gd name="connsiteY2" fmla="*/ 0 h 178579"/>
                    <a:gd name="connsiteX3" fmla="*/ 0 w 93032"/>
                    <a:gd name="connsiteY3" fmla="*/ 25664 h 178579"/>
                    <a:gd name="connsiteX4" fmla="*/ 56675 w 93032"/>
                    <a:gd name="connsiteY4" fmla="*/ 171094 h 178579"/>
                    <a:gd name="connsiteX5" fmla="*/ 65230 w 93032"/>
                    <a:gd name="connsiteY5" fmla="*/ 178580 h 178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3032" h="178579">
                      <a:moveTo>
                        <a:pt x="65230" y="178580"/>
                      </a:moveTo>
                      <a:lnTo>
                        <a:pt x="93032" y="166817"/>
                      </a:lnTo>
                      <a:cubicBezTo>
                        <a:pt x="93032" y="166817"/>
                        <a:pt x="74854" y="53467"/>
                        <a:pt x="59883" y="0"/>
                      </a:cubicBezTo>
                      <a:lnTo>
                        <a:pt x="0" y="25664"/>
                      </a:lnTo>
                      <a:lnTo>
                        <a:pt x="56675" y="171094"/>
                      </a:lnTo>
                      <a:lnTo>
                        <a:pt x="65230" y="17858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78" name="任意多边形: 形状 477">
                  <a:extLst>
                    <a:ext uri="{FF2B5EF4-FFF2-40B4-BE49-F238E27FC236}">
                      <a16:creationId xmlns:a16="http://schemas.microsoft.com/office/drawing/2014/main" id="{C3AA87C8-C8E7-4772-9E96-96B0B564D4D9}"/>
                    </a:ext>
                  </a:extLst>
                </p:cNvPr>
                <p:cNvSpPr/>
                <p:nvPr/>
              </p:nvSpPr>
              <p:spPr>
                <a:xfrm>
                  <a:off x="5439133" y="5681729"/>
                  <a:ext cx="74936" cy="171094"/>
                </a:xfrm>
                <a:custGeom>
                  <a:avLst/>
                  <a:gdLst>
                    <a:gd name="connsiteX0" fmla="*/ 37427 w 74936"/>
                    <a:gd name="connsiteY0" fmla="*/ 4277 h 171094"/>
                    <a:gd name="connsiteX1" fmla="*/ 0 w 74936"/>
                    <a:gd name="connsiteY1" fmla="*/ 166817 h 171094"/>
                    <a:gd name="connsiteX2" fmla="*/ 13901 w 74936"/>
                    <a:gd name="connsiteY2" fmla="*/ 171094 h 171094"/>
                    <a:gd name="connsiteX3" fmla="*/ 74854 w 74936"/>
                    <a:gd name="connsiteY3" fmla="*/ 0 h 171094"/>
                    <a:gd name="connsiteX4" fmla="*/ 37427 w 74936"/>
                    <a:gd name="connsiteY4" fmla="*/ 4277 h 171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936" h="171094">
                      <a:moveTo>
                        <a:pt x="37427" y="4277"/>
                      </a:moveTo>
                      <a:lnTo>
                        <a:pt x="0" y="166817"/>
                      </a:lnTo>
                      <a:lnTo>
                        <a:pt x="13901" y="171094"/>
                      </a:lnTo>
                      <a:cubicBezTo>
                        <a:pt x="37427" y="143291"/>
                        <a:pt x="76992" y="47051"/>
                        <a:pt x="74854" y="0"/>
                      </a:cubicBezTo>
                      <a:lnTo>
                        <a:pt x="37427" y="42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79" name="任意多边形: 形状 478">
                  <a:extLst>
                    <a:ext uri="{FF2B5EF4-FFF2-40B4-BE49-F238E27FC236}">
                      <a16:creationId xmlns:a16="http://schemas.microsoft.com/office/drawing/2014/main" id="{EEF26D1E-2BC2-4647-AC18-A3025843DDB5}"/>
                    </a:ext>
                  </a:extLst>
                </p:cNvPr>
                <p:cNvSpPr/>
                <p:nvPr/>
              </p:nvSpPr>
              <p:spPr>
                <a:xfrm>
                  <a:off x="5408122" y="5848546"/>
                  <a:ext cx="44912" cy="38763"/>
                </a:xfrm>
                <a:custGeom>
                  <a:avLst/>
                  <a:gdLst>
                    <a:gd name="connsiteX0" fmla="*/ 31011 w 44912"/>
                    <a:gd name="connsiteY0" fmla="*/ 0 h 38763"/>
                    <a:gd name="connsiteX1" fmla="*/ 16040 w 44912"/>
                    <a:gd name="connsiteY1" fmla="*/ 20317 h 38763"/>
                    <a:gd name="connsiteX2" fmla="*/ 0 w 44912"/>
                    <a:gd name="connsiteY2" fmla="*/ 31011 h 38763"/>
                    <a:gd name="connsiteX3" fmla="*/ 8555 w 44912"/>
                    <a:gd name="connsiteY3" fmla="*/ 36357 h 38763"/>
                    <a:gd name="connsiteX4" fmla="*/ 25664 w 44912"/>
                    <a:gd name="connsiteY4" fmla="*/ 36357 h 38763"/>
                    <a:gd name="connsiteX5" fmla="*/ 35288 w 44912"/>
                    <a:gd name="connsiteY5" fmla="*/ 31011 h 38763"/>
                    <a:gd name="connsiteX6" fmla="*/ 44912 w 44912"/>
                    <a:gd name="connsiteY6" fmla="*/ 6416 h 38763"/>
                    <a:gd name="connsiteX7" fmla="*/ 31011 w 44912"/>
                    <a:gd name="connsiteY7" fmla="*/ 0 h 387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912" h="38763">
                      <a:moveTo>
                        <a:pt x="31011" y="0"/>
                      </a:moveTo>
                      <a:lnTo>
                        <a:pt x="16040" y="20317"/>
                      </a:lnTo>
                      <a:lnTo>
                        <a:pt x="0" y="31011"/>
                      </a:lnTo>
                      <a:lnTo>
                        <a:pt x="8555" y="36357"/>
                      </a:lnTo>
                      <a:cubicBezTo>
                        <a:pt x="13901" y="39565"/>
                        <a:pt x="20317" y="39565"/>
                        <a:pt x="25664" y="36357"/>
                      </a:cubicBezTo>
                      <a:lnTo>
                        <a:pt x="35288" y="31011"/>
                      </a:lnTo>
                      <a:lnTo>
                        <a:pt x="44912" y="6416"/>
                      </a:lnTo>
                      <a:lnTo>
                        <a:pt x="31011" y="0"/>
                      </a:lnTo>
                      <a:close/>
                    </a:path>
                  </a:pathLst>
                </a:custGeom>
                <a:solidFill>
                  <a:srgbClr val="E084A8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80" name="任意多边形: 形状 479">
                <a:extLst>
                  <a:ext uri="{FF2B5EF4-FFF2-40B4-BE49-F238E27FC236}">
                    <a16:creationId xmlns:a16="http://schemas.microsoft.com/office/drawing/2014/main" id="{89BD691C-155E-44DB-BD97-D4A59BF57EF3}"/>
                  </a:ext>
                </a:extLst>
              </p:cNvPr>
              <p:cNvSpPr/>
              <p:nvPr/>
            </p:nvSpPr>
            <p:spPr>
              <a:xfrm>
                <a:off x="5364279" y="5803633"/>
                <a:ext cx="100321" cy="278027"/>
              </a:xfrm>
              <a:custGeom>
                <a:avLst/>
                <a:gdLst>
                  <a:gd name="connsiteX0" fmla="*/ 83408 w 100321"/>
                  <a:gd name="connsiteY0" fmla="*/ 238463 h 278027"/>
                  <a:gd name="connsiteX1" fmla="*/ 95171 w 100321"/>
                  <a:gd name="connsiteY1" fmla="*/ 0 h 278027"/>
                  <a:gd name="connsiteX2" fmla="*/ 0 w 100321"/>
                  <a:gd name="connsiteY2" fmla="*/ 7485 h 278027"/>
                  <a:gd name="connsiteX3" fmla="*/ 22456 w 100321"/>
                  <a:gd name="connsiteY3" fmla="*/ 259849 h 278027"/>
                  <a:gd name="connsiteX4" fmla="*/ 27803 w 100321"/>
                  <a:gd name="connsiteY4" fmla="*/ 278028 h 278027"/>
                  <a:gd name="connsiteX5" fmla="*/ 83408 w 100321"/>
                  <a:gd name="connsiteY5" fmla="*/ 238463 h 278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0321" h="278027">
                    <a:moveTo>
                      <a:pt x="83408" y="238463"/>
                    </a:moveTo>
                    <a:cubicBezTo>
                      <a:pt x="94102" y="160401"/>
                      <a:pt x="108003" y="69507"/>
                      <a:pt x="95171" y="0"/>
                    </a:cubicBezTo>
                    <a:lnTo>
                      <a:pt x="0" y="7485"/>
                    </a:lnTo>
                    <a:lnTo>
                      <a:pt x="22456" y="259849"/>
                    </a:lnTo>
                    <a:lnTo>
                      <a:pt x="27803" y="278028"/>
                    </a:lnTo>
                    <a:lnTo>
                      <a:pt x="83408" y="23846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1" name="任意多边形: 形状 480">
                <a:extLst>
                  <a:ext uri="{FF2B5EF4-FFF2-40B4-BE49-F238E27FC236}">
                    <a16:creationId xmlns:a16="http://schemas.microsoft.com/office/drawing/2014/main" id="{62013180-59A3-4BE5-A490-AD6744333F8D}"/>
                  </a:ext>
                </a:extLst>
              </p:cNvPr>
              <p:cNvSpPr/>
              <p:nvPr/>
            </p:nvSpPr>
            <p:spPr>
              <a:xfrm>
                <a:off x="5280871" y="6038888"/>
                <a:ext cx="68699" cy="315088"/>
              </a:xfrm>
              <a:custGeom>
                <a:avLst/>
                <a:gdLst>
                  <a:gd name="connsiteX0" fmla="*/ 0 w 68699"/>
                  <a:gd name="connsiteY0" fmla="*/ 16040 h 315088"/>
                  <a:gd name="connsiteX1" fmla="*/ 12832 w 68699"/>
                  <a:gd name="connsiteY1" fmla="*/ 306900 h 315088"/>
                  <a:gd name="connsiteX2" fmla="*/ 27803 w 68699"/>
                  <a:gd name="connsiteY2" fmla="*/ 311177 h 315088"/>
                  <a:gd name="connsiteX3" fmla="*/ 65230 w 68699"/>
                  <a:gd name="connsiteY3" fmla="*/ 0 h 315088"/>
                  <a:gd name="connsiteX4" fmla="*/ 0 w 68699"/>
                  <a:gd name="connsiteY4" fmla="*/ 16040 h 31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699" h="315088">
                    <a:moveTo>
                      <a:pt x="0" y="16040"/>
                    </a:moveTo>
                    <a:lnTo>
                      <a:pt x="12832" y="306900"/>
                    </a:lnTo>
                    <a:cubicBezTo>
                      <a:pt x="13901" y="314385"/>
                      <a:pt x="26733" y="318663"/>
                      <a:pt x="27803" y="311177"/>
                    </a:cubicBezTo>
                    <a:cubicBezTo>
                      <a:pt x="48120" y="203174"/>
                      <a:pt x="79131" y="71646"/>
                      <a:pt x="65230" y="0"/>
                    </a:cubicBezTo>
                    <a:lnTo>
                      <a:pt x="0" y="1604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2" name="任意多边形: 形状 481">
                <a:extLst>
                  <a:ext uri="{FF2B5EF4-FFF2-40B4-BE49-F238E27FC236}">
                    <a16:creationId xmlns:a16="http://schemas.microsoft.com/office/drawing/2014/main" id="{83CC23C3-C9B0-4181-91EF-CF989DE002D9}"/>
                  </a:ext>
                </a:extLst>
              </p:cNvPr>
              <p:cNvSpPr/>
              <p:nvPr/>
            </p:nvSpPr>
            <p:spPr>
              <a:xfrm>
                <a:off x="5281940" y="5801495"/>
                <a:ext cx="126924" cy="271611"/>
              </a:xfrm>
              <a:custGeom>
                <a:avLst/>
                <a:gdLst>
                  <a:gd name="connsiteX0" fmla="*/ 63091 w 126924"/>
                  <a:gd name="connsiteY0" fmla="*/ 244878 h 271611"/>
                  <a:gd name="connsiteX1" fmla="*/ 126182 w 126924"/>
                  <a:gd name="connsiteY1" fmla="*/ 17109 h 271611"/>
                  <a:gd name="connsiteX2" fmla="*/ 33149 w 126924"/>
                  <a:gd name="connsiteY2" fmla="*/ 0 h 271611"/>
                  <a:gd name="connsiteX3" fmla="*/ 0 w 126924"/>
                  <a:gd name="connsiteY3" fmla="*/ 252363 h 271611"/>
                  <a:gd name="connsiteX4" fmla="*/ 1069 w 126924"/>
                  <a:gd name="connsiteY4" fmla="*/ 271612 h 271611"/>
                  <a:gd name="connsiteX5" fmla="*/ 63091 w 126924"/>
                  <a:gd name="connsiteY5" fmla="*/ 244878 h 271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6924" h="271611">
                    <a:moveTo>
                      <a:pt x="63091" y="244878"/>
                    </a:moveTo>
                    <a:cubicBezTo>
                      <a:pt x="96240" y="176441"/>
                      <a:pt x="132598" y="91963"/>
                      <a:pt x="126182" y="17109"/>
                    </a:cubicBezTo>
                    <a:lnTo>
                      <a:pt x="33149" y="0"/>
                    </a:lnTo>
                    <a:lnTo>
                      <a:pt x="0" y="252363"/>
                    </a:lnTo>
                    <a:lnTo>
                      <a:pt x="1069" y="271612"/>
                    </a:lnTo>
                    <a:lnTo>
                      <a:pt x="63091" y="2448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3" name="任意多边形: 形状 482">
                <a:extLst>
                  <a:ext uri="{FF2B5EF4-FFF2-40B4-BE49-F238E27FC236}">
                    <a16:creationId xmlns:a16="http://schemas.microsoft.com/office/drawing/2014/main" id="{B82668CE-236A-4EF6-ABE9-574E05E60FFB}"/>
                  </a:ext>
                </a:extLst>
              </p:cNvPr>
              <p:cNvSpPr/>
              <p:nvPr/>
            </p:nvSpPr>
            <p:spPr>
              <a:xfrm>
                <a:off x="5311881" y="5686006"/>
                <a:ext cx="148637" cy="155065"/>
              </a:xfrm>
              <a:custGeom>
                <a:avLst/>
                <a:gdLst>
                  <a:gd name="connsiteX0" fmla="*/ 8555 w 148637"/>
                  <a:gd name="connsiteY0" fmla="*/ 44912 h 155065"/>
                  <a:gd name="connsiteX1" fmla="*/ 0 w 148637"/>
                  <a:gd name="connsiteY1" fmla="*/ 137945 h 155065"/>
                  <a:gd name="connsiteX2" fmla="*/ 148638 w 148637"/>
                  <a:gd name="connsiteY2" fmla="*/ 117627 h 155065"/>
                  <a:gd name="connsiteX3" fmla="*/ 134737 w 148637"/>
                  <a:gd name="connsiteY3" fmla="*/ 0 h 155065"/>
                  <a:gd name="connsiteX4" fmla="*/ 8555 w 148637"/>
                  <a:gd name="connsiteY4" fmla="*/ 44912 h 155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637" h="155065">
                    <a:moveTo>
                      <a:pt x="8555" y="44912"/>
                    </a:moveTo>
                    <a:lnTo>
                      <a:pt x="0" y="137945"/>
                    </a:lnTo>
                    <a:cubicBezTo>
                      <a:pt x="16040" y="172163"/>
                      <a:pt x="144361" y="149707"/>
                      <a:pt x="148638" y="117627"/>
                    </a:cubicBezTo>
                    <a:lnTo>
                      <a:pt x="134737" y="0"/>
                    </a:lnTo>
                    <a:lnTo>
                      <a:pt x="8555" y="44912"/>
                    </a:ln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4" name="任意多边形: 形状 483">
                <a:extLst>
                  <a:ext uri="{FF2B5EF4-FFF2-40B4-BE49-F238E27FC236}">
                    <a16:creationId xmlns:a16="http://schemas.microsoft.com/office/drawing/2014/main" id="{F3AE8BD2-629A-47C0-8F13-49D5D69AA32C}"/>
                  </a:ext>
                </a:extLst>
              </p:cNvPr>
              <p:cNvSpPr/>
              <p:nvPr/>
            </p:nvSpPr>
            <p:spPr>
              <a:xfrm>
                <a:off x="5295841" y="5511162"/>
                <a:ext cx="188187" cy="218687"/>
              </a:xfrm>
              <a:custGeom>
                <a:avLst/>
                <a:gdLst>
                  <a:gd name="connsiteX0" fmla="*/ 151846 w 188187"/>
                  <a:gd name="connsiteY0" fmla="*/ 193023 h 218687"/>
                  <a:gd name="connsiteX1" fmla="*/ 184995 w 188187"/>
                  <a:gd name="connsiteY1" fmla="*/ 3750 h 218687"/>
                  <a:gd name="connsiteX2" fmla="*/ 0 w 188187"/>
                  <a:gd name="connsiteY2" fmla="*/ 60425 h 218687"/>
                  <a:gd name="connsiteX3" fmla="*/ 24595 w 188187"/>
                  <a:gd name="connsiteY3" fmla="*/ 218687 h 218687"/>
                  <a:gd name="connsiteX4" fmla="*/ 151846 w 188187"/>
                  <a:gd name="connsiteY4" fmla="*/ 193023 h 218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187" h="218687">
                    <a:moveTo>
                      <a:pt x="151846" y="193023"/>
                    </a:moveTo>
                    <a:cubicBezTo>
                      <a:pt x="168955" y="145973"/>
                      <a:pt x="197828" y="24068"/>
                      <a:pt x="184995" y="3750"/>
                    </a:cubicBezTo>
                    <a:cubicBezTo>
                      <a:pt x="147569" y="-11220"/>
                      <a:pt x="49190" y="20860"/>
                      <a:pt x="0" y="60425"/>
                    </a:cubicBezTo>
                    <a:lnTo>
                      <a:pt x="24595" y="218687"/>
                    </a:lnTo>
                    <a:lnTo>
                      <a:pt x="151846" y="193023"/>
                    </a:ln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5" name="任意多边形: 形状 484">
                <a:extLst>
                  <a:ext uri="{FF2B5EF4-FFF2-40B4-BE49-F238E27FC236}">
                    <a16:creationId xmlns:a16="http://schemas.microsoft.com/office/drawing/2014/main" id="{70F28835-0E22-408A-AC4F-4A10D50961FB}"/>
                  </a:ext>
                </a:extLst>
              </p:cNvPr>
              <p:cNvSpPr/>
              <p:nvPr/>
            </p:nvSpPr>
            <p:spPr>
              <a:xfrm>
                <a:off x="5273385" y="5570518"/>
                <a:ext cx="67368" cy="178579"/>
              </a:xfrm>
              <a:custGeom>
                <a:avLst/>
                <a:gdLst>
                  <a:gd name="connsiteX0" fmla="*/ 6416 w 67368"/>
                  <a:gd name="connsiteY0" fmla="*/ 177510 h 178579"/>
                  <a:gd name="connsiteX1" fmla="*/ 36358 w 67368"/>
                  <a:gd name="connsiteY1" fmla="*/ 178579 h 178579"/>
                  <a:gd name="connsiteX2" fmla="*/ 67368 w 67368"/>
                  <a:gd name="connsiteY2" fmla="*/ 24595 h 178579"/>
                  <a:gd name="connsiteX3" fmla="*/ 22456 w 67368"/>
                  <a:gd name="connsiteY3" fmla="*/ 0 h 178579"/>
                  <a:gd name="connsiteX4" fmla="*/ 0 w 67368"/>
                  <a:gd name="connsiteY4" fmla="*/ 166817 h 178579"/>
                  <a:gd name="connsiteX5" fmla="*/ 6416 w 67368"/>
                  <a:gd name="connsiteY5" fmla="*/ 177510 h 178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7368" h="178579">
                    <a:moveTo>
                      <a:pt x="6416" y="177510"/>
                    </a:moveTo>
                    <a:lnTo>
                      <a:pt x="36358" y="178579"/>
                    </a:lnTo>
                    <a:cubicBezTo>
                      <a:pt x="36358" y="178579"/>
                      <a:pt x="59883" y="80200"/>
                      <a:pt x="67368" y="24595"/>
                    </a:cubicBezTo>
                    <a:lnTo>
                      <a:pt x="22456" y="0"/>
                    </a:lnTo>
                    <a:lnTo>
                      <a:pt x="0" y="166817"/>
                    </a:lnTo>
                    <a:lnTo>
                      <a:pt x="6416" y="177510"/>
                    </a:ln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6" name="任意多边形: 形状 485">
                <a:extLst>
                  <a:ext uri="{FF2B5EF4-FFF2-40B4-BE49-F238E27FC236}">
                    <a16:creationId xmlns:a16="http://schemas.microsoft.com/office/drawing/2014/main" id="{5D693F60-83DC-4F6A-9050-1BD560C03947}"/>
                  </a:ext>
                </a:extLst>
              </p:cNvPr>
              <p:cNvSpPr/>
              <p:nvPr/>
            </p:nvSpPr>
            <p:spPr>
              <a:xfrm>
                <a:off x="5149342" y="5681729"/>
                <a:ext cx="159331" cy="89824"/>
              </a:xfrm>
              <a:custGeom>
                <a:avLst/>
                <a:gdLst>
                  <a:gd name="connsiteX0" fmla="*/ 159331 w 159331"/>
                  <a:gd name="connsiteY0" fmla="*/ 67368 h 89824"/>
                  <a:gd name="connsiteX1" fmla="*/ 7485 w 159331"/>
                  <a:gd name="connsiteY1" fmla="*/ 0 h 89824"/>
                  <a:gd name="connsiteX2" fmla="*/ 0 w 159331"/>
                  <a:gd name="connsiteY2" fmla="*/ 12832 h 89824"/>
                  <a:gd name="connsiteX3" fmla="*/ 130459 w 159331"/>
                  <a:gd name="connsiteY3" fmla="*/ 89824 h 89824"/>
                  <a:gd name="connsiteX4" fmla="*/ 159331 w 159331"/>
                  <a:gd name="connsiteY4" fmla="*/ 67368 h 89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31" h="89824">
                    <a:moveTo>
                      <a:pt x="159331" y="67368"/>
                    </a:moveTo>
                    <a:lnTo>
                      <a:pt x="7485" y="0"/>
                    </a:lnTo>
                    <a:lnTo>
                      <a:pt x="0" y="12832"/>
                    </a:lnTo>
                    <a:cubicBezTo>
                      <a:pt x="22456" y="40635"/>
                      <a:pt x="83408" y="83408"/>
                      <a:pt x="130459" y="89824"/>
                    </a:cubicBezTo>
                    <a:cubicBezTo>
                      <a:pt x="142222" y="89824"/>
                      <a:pt x="153985" y="87686"/>
                      <a:pt x="159331" y="67368"/>
                    </a:cubicBez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7" name="任意多边形: 形状 486">
                <a:extLst>
                  <a:ext uri="{FF2B5EF4-FFF2-40B4-BE49-F238E27FC236}">
                    <a16:creationId xmlns:a16="http://schemas.microsoft.com/office/drawing/2014/main" id="{1743FEAB-F98F-439F-8828-FE9FCFAFD814}"/>
                  </a:ext>
                </a:extLst>
              </p:cNvPr>
              <p:cNvSpPr/>
              <p:nvPr/>
            </p:nvSpPr>
            <p:spPr>
              <a:xfrm>
                <a:off x="5133302" y="5636817"/>
                <a:ext cx="31010" cy="59882"/>
              </a:xfrm>
              <a:custGeom>
                <a:avLst/>
                <a:gdLst>
                  <a:gd name="connsiteX0" fmla="*/ 17109 w 31010"/>
                  <a:gd name="connsiteY0" fmla="*/ 59883 h 59882"/>
                  <a:gd name="connsiteX1" fmla="*/ 12832 w 31010"/>
                  <a:gd name="connsiteY1" fmla="*/ 54536 h 59882"/>
                  <a:gd name="connsiteX2" fmla="*/ 6416 w 31010"/>
                  <a:gd name="connsiteY2" fmla="*/ 34219 h 59882"/>
                  <a:gd name="connsiteX3" fmla="*/ 10693 w 31010"/>
                  <a:gd name="connsiteY3" fmla="*/ 25664 h 59882"/>
                  <a:gd name="connsiteX4" fmla="*/ 0 w 31010"/>
                  <a:gd name="connsiteY4" fmla="*/ 5347 h 59882"/>
                  <a:gd name="connsiteX5" fmla="*/ 2139 w 31010"/>
                  <a:gd name="connsiteY5" fmla="*/ 0 h 59882"/>
                  <a:gd name="connsiteX6" fmla="*/ 31011 w 31010"/>
                  <a:gd name="connsiteY6" fmla="*/ 33150 h 59882"/>
                  <a:gd name="connsiteX7" fmla="*/ 31011 w 31010"/>
                  <a:gd name="connsiteY7" fmla="*/ 55606 h 59882"/>
                  <a:gd name="connsiteX8" fmla="*/ 17109 w 31010"/>
                  <a:gd name="connsiteY8" fmla="*/ 59883 h 59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010" h="59882">
                    <a:moveTo>
                      <a:pt x="17109" y="59883"/>
                    </a:moveTo>
                    <a:lnTo>
                      <a:pt x="12832" y="54536"/>
                    </a:lnTo>
                    <a:cubicBezTo>
                      <a:pt x="6416" y="50259"/>
                      <a:pt x="3208" y="41704"/>
                      <a:pt x="6416" y="34219"/>
                    </a:cubicBezTo>
                    <a:lnTo>
                      <a:pt x="10693" y="25664"/>
                    </a:lnTo>
                    <a:lnTo>
                      <a:pt x="0" y="5347"/>
                    </a:lnTo>
                    <a:lnTo>
                      <a:pt x="2139" y="0"/>
                    </a:lnTo>
                    <a:lnTo>
                      <a:pt x="31011" y="33150"/>
                    </a:lnTo>
                    <a:lnTo>
                      <a:pt x="31011" y="55606"/>
                    </a:lnTo>
                    <a:lnTo>
                      <a:pt x="17109" y="59883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35" name="图形 4">
              <a:extLst>
                <a:ext uri="{FF2B5EF4-FFF2-40B4-BE49-F238E27FC236}">
                  <a16:creationId xmlns:a16="http://schemas.microsoft.com/office/drawing/2014/main" id="{98400AEF-A9A3-4EF6-A253-FD5B430F1F3B}"/>
                </a:ext>
              </a:extLst>
            </p:cNvPr>
            <p:cNvGrpSpPr/>
            <p:nvPr/>
          </p:nvGrpSpPr>
          <p:grpSpPr>
            <a:xfrm>
              <a:off x="6204770" y="4775738"/>
              <a:ext cx="783057" cy="783057"/>
              <a:chOff x="5685080" y="4887211"/>
              <a:chExt cx="741051" cy="741050"/>
            </a:xfrm>
          </p:grpSpPr>
          <p:grpSp>
            <p:nvGrpSpPr>
              <p:cNvPr id="536" name="图形 4">
                <a:extLst>
                  <a:ext uri="{FF2B5EF4-FFF2-40B4-BE49-F238E27FC236}">
                    <a16:creationId xmlns:a16="http://schemas.microsoft.com/office/drawing/2014/main" id="{40592336-1059-4AE5-9A8C-54118F655B12}"/>
                  </a:ext>
                </a:extLst>
              </p:cNvPr>
              <p:cNvGrpSpPr/>
              <p:nvPr/>
            </p:nvGrpSpPr>
            <p:grpSpPr>
              <a:xfrm>
                <a:off x="6006951" y="4887211"/>
                <a:ext cx="419180" cy="579580"/>
                <a:chOff x="6006951" y="4887211"/>
                <a:chExt cx="419180" cy="579580"/>
              </a:xfrm>
            </p:grpSpPr>
            <p:sp>
              <p:nvSpPr>
                <p:cNvPr id="537" name="任意多边形: 形状 536">
                  <a:extLst>
                    <a:ext uri="{FF2B5EF4-FFF2-40B4-BE49-F238E27FC236}">
                      <a16:creationId xmlns:a16="http://schemas.microsoft.com/office/drawing/2014/main" id="{465785C6-AB2E-40F1-A225-2E419E5AF465}"/>
                    </a:ext>
                  </a:extLst>
                </p:cNvPr>
                <p:cNvSpPr/>
                <p:nvPr/>
              </p:nvSpPr>
              <p:spPr>
                <a:xfrm>
                  <a:off x="6006951" y="4887211"/>
                  <a:ext cx="419180" cy="209589"/>
                </a:xfrm>
                <a:custGeom>
                  <a:avLst/>
                  <a:gdLst>
                    <a:gd name="connsiteX0" fmla="*/ 419180 w 419180"/>
                    <a:gd name="connsiteY0" fmla="*/ 184995 h 209589"/>
                    <a:gd name="connsiteX1" fmla="*/ 371060 w 419180"/>
                    <a:gd name="connsiteY1" fmla="*/ 209590 h 209589"/>
                    <a:gd name="connsiteX2" fmla="*/ 0 w 419180"/>
                    <a:gd name="connsiteY2" fmla="*/ 23525 h 209589"/>
                    <a:gd name="connsiteX3" fmla="*/ 49189 w 419180"/>
                    <a:gd name="connsiteY3" fmla="*/ 0 h 209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80" h="209589">
                      <a:moveTo>
                        <a:pt x="419180" y="184995"/>
                      </a:moveTo>
                      <a:lnTo>
                        <a:pt x="371060" y="209590"/>
                      </a:lnTo>
                      <a:lnTo>
                        <a:pt x="0" y="23525"/>
                      </a:lnTo>
                      <a:lnTo>
                        <a:pt x="49189" y="0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8" name="任意多边形: 形状 537">
                  <a:extLst>
                    <a:ext uri="{FF2B5EF4-FFF2-40B4-BE49-F238E27FC236}">
                      <a16:creationId xmlns:a16="http://schemas.microsoft.com/office/drawing/2014/main" id="{234E57A7-2BF2-476E-9788-73F82E740255}"/>
                    </a:ext>
                  </a:extLst>
                </p:cNvPr>
                <p:cNvSpPr/>
                <p:nvPr/>
              </p:nvSpPr>
              <p:spPr>
                <a:xfrm>
                  <a:off x="6378011" y="5072206"/>
                  <a:ext cx="48120" cy="394585"/>
                </a:xfrm>
                <a:custGeom>
                  <a:avLst/>
                  <a:gdLst>
                    <a:gd name="connsiteX0" fmla="*/ 48120 w 48120"/>
                    <a:gd name="connsiteY0" fmla="*/ 369991 h 394585"/>
                    <a:gd name="connsiteX1" fmla="*/ 0 w 48120"/>
                    <a:gd name="connsiteY1" fmla="*/ 394586 h 394585"/>
                    <a:gd name="connsiteX2" fmla="*/ 0 w 48120"/>
                    <a:gd name="connsiteY2" fmla="*/ 24595 h 394585"/>
                    <a:gd name="connsiteX3" fmla="*/ 48120 w 48120"/>
                    <a:gd name="connsiteY3" fmla="*/ 0 h 394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8120" h="394585">
                      <a:moveTo>
                        <a:pt x="48120" y="369991"/>
                      </a:moveTo>
                      <a:lnTo>
                        <a:pt x="0" y="394586"/>
                      </a:lnTo>
                      <a:lnTo>
                        <a:pt x="0" y="24595"/>
                      </a:lnTo>
                      <a:lnTo>
                        <a:pt x="48120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9" name="任意多边形: 形状 538">
                  <a:extLst>
                    <a:ext uri="{FF2B5EF4-FFF2-40B4-BE49-F238E27FC236}">
                      <a16:creationId xmlns:a16="http://schemas.microsoft.com/office/drawing/2014/main" id="{094128E4-CB07-4A01-946B-5527D75C9E9C}"/>
                    </a:ext>
                  </a:extLst>
                </p:cNvPr>
                <p:cNvSpPr/>
                <p:nvPr/>
              </p:nvSpPr>
              <p:spPr>
                <a:xfrm>
                  <a:off x="6006951" y="4910736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71060 h 556055"/>
                    <a:gd name="connsiteX2" fmla="*/ 0 w 371060"/>
                    <a:gd name="connsiteY2" fmla="*/ 0 h 556055"/>
                    <a:gd name="connsiteX3" fmla="*/ 371060 w 371060"/>
                    <a:gd name="connsiteY3" fmla="*/ 18606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71060"/>
                      </a:lnTo>
                      <a:lnTo>
                        <a:pt x="0" y="0"/>
                      </a:lnTo>
                      <a:lnTo>
                        <a:pt x="371060" y="1860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0" name="图形 4">
                <a:extLst>
                  <a:ext uri="{FF2B5EF4-FFF2-40B4-BE49-F238E27FC236}">
                    <a16:creationId xmlns:a16="http://schemas.microsoft.com/office/drawing/2014/main" id="{535D9EF1-D5FE-41B1-8D3E-0F0D9A2FD90B}"/>
                  </a:ext>
                </a:extLst>
              </p:cNvPr>
              <p:cNvGrpSpPr/>
              <p:nvPr/>
            </p:nvGrpSpPr>
            <p:grpSpPr>
              <a:xfrm>
                <a:off x="5926751" y="4926776"/>
                <a:ext cx="419180" cy="580650"/>
                <a:chOff x="5926751" y="4926776"/>
                <a:chExt cx="419180" cy="580650"/>
              </a:xfrm>
            </p:grpSpPr>
            <p:sp>
              <p:nvSpPr>
                <p:cNvPr id="541" name="任意多边形: 形状 540">
                  <a:extLst>
                    <a:ext uri="{FF2B5EF4-FFF2-40B4-BE49-F238E27FC236}">
                      <a16:creationId xmlns:a16="http://schemas.microsoft.com/office/drawing/2014/main" id="{02BE49AF-94C5-45E6-93BF-25D0CE420C4B}"/>
                    </a:ext>
                  </a:extLst>
                </p:cNvPr>
                <p:cNvSpPr/>
                <p:nvPr/>
              </p:nvSpPr>
              <p:spPr>
                <a:xfrm>
                  <a:off x="5926751" y="4926776"/>
                  <a:ext cx="419180" cy="209590"/>
                </a:xfrm>
                <a:custGeom>
                  <a:avLst/>
                  <a:gdLst>
                    <a:gd name="connsiteX0" fmla="*/ 419180 w 419180"/>
                    <a:gd name="connsiteY0" fmla="*/ 184996 h 209590"/>
                    <a:gd name="connsiteX1" fmla="*/ 371060 w 419180"/>
                    <a:gd name="connsiteY1" fmla="*/ 209590 h 209590"/>
                    <a:gd name="connsiteX2" fmla="*/ 0 w 419180"/>
                    <a:gd name="connsiteY2" fmla="*/ 24595 h 209590"/>
                    <a:gd name="connsiteX3" fmla="*/ 48120 w 419180"/>
                    <a:gd name="connsiteY3" fmla="*/ 0 h 209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80" h="209590">
                      <a:moveTo>
                        <a:pt x="419180" y="184996"/>
                      </a:moveTo>
                      <a:lnTo>
                        <a:pt x="371060" y="209590"/>
                      </a:lnTo>
                      <a:lnTo>
                        <a:pt x="0" y="24595"/>
                      </a:lnTo>
                      <a:lnTo>
                        <a:pt x="48120" y="0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2" name="任意多边形: 形状 541">
                  <a:extLst>
                    <a:ext uri="{FF2B5EF4-FFF2-40B4-BE49-F238E27FC236}">
                      <a16:creationId xmlns:a16="http://schemas.microsoft.com/office/drawing/2014/main" id="{DEF26A1F-0B83-4097-9E65-A9A6C36C1602}"/>
                    </a:ext>
                  </a:extLst>
                </p:cNvPr>
                <p:cNvSpPr/>
                <p:nvPr/>
              </p:nvSpPr>
              <p:spPr>
                <a:xfrm>
                  <a:off x="6297811" y="5111772"/>
                  <a:ext cx="48120" cy="395654"/>
                </a:xfrm>
                <a:custGeom>
                  <a:avLst/>
                  <a:gdLst>
                    <a:gd name="connsiteX0" fmla="*/ 48120 w 48120"/>
                    <a:gd name="connsiteY0" fmla="*/ 371060 h 395654"/>
                    <a:gd name="connsiteX1" fmla="*/ 0 w 48120"/>
                    <a:gd name="connsiteY1" fmla="*/ 395655 h 395654"/>
                    <a:gd name="connsiteX2" fmla="*/ 0 w 48120"/>
                    <a:gd name="connsiteY2" fmla="*/ 24595 h 395654"/>
                    <a:gd name="connsiteX3" fmla="*/ 48120 w 48120"/>
                    <a:gd name="connsiteY3" fmla="*/ 0 h 395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8120" h="395654">
                      <a:moveTo>
                        <a:pt x="48120" y="371060"/>
                      </a:moveTo>
                      <a:lnTo>
                        <a:pt x="0" y="395655"/>
                      </a:lnTo>
                      <a:lnTo>
                        <a:pt x="0" y="24595"/>
                      </a:lnTo>
                      <a:lnTo>
                        <a:pt x="48120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3" name="任意多边形: 形状 542">
                  <a:extLst>
                    <a:ext uri="{FF2B5EF4-FFF2-40B4-BE49-F238E27FC236}">
                      <a16:creationId xmlns:a16="http://schemas.microsoft.com/office/drawing/2014/main" id="{B2DFA703-9E09-49E2-8F04-E5679F7378D9}"/>
                    </a:ext>
                  </a:extLst>
                </p:cNvPr>
                <p:cNvSpPr/>
                <p:nvPr/>
              </p:nvSpPr>
              <p:spPr>
                <a:xfrm>
                  <a:off x="5926751" y="4951371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69991 h 556055"/>
                    <a:gd name="connsiteX2" fmla="*/ 0 w 371060"/>
                    <a:gd name="connsiteY2" fmla="*/ 0 h 556055"/>
                    <a:gd name="connsiteX3" fmla="*/ 371060 w 371060"/>
                    <a:gd name="connsiteY3" fmla="*/ 18499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69991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4" name="图形 4">
                <a:extLst>
                  <a:ext uri="{FF2B5EF4-FFF2-40B4-BE49-F238E27FC236}">
                    <a16:creationId xmlns:a16="http://schemas.microsoft.com/office/drawing/2014/main" id="{5D6581DE-F727-4B41-B114-81894C988E52}"/>
                  </a:ext>
                </a:extLst>
              </p:cNvPr>
              <p:cNvGrpSpPr/>
              <p:nvPr/>
            </p:nvGrpSpPr>
            <p:grpSpPr>
              <a:xfrm>
                <a:off x="5846550" y="4967411"/>
                <a:ext cx="419180" cy="579580"/>
                <a:chOff x="5846550" y="4967411"/>
                <a:chExt cx="419180" cy="579580"/>
              </a:xfrm>
            </p:grpSpPr>
            <p:sp>
              <p:nvSpPr>
                <p:cNvPr id="545" name="任意多边形: 形状 544">
                  <a:extLst>
                    <a:ext uri="{FF2B5EF4-FFF2-40B4-BE49-F238E27FC236}">
                      <a16:creationId xmlns:a16="http://schemas.microsoft.com/office/drawing/2014/main" id="{7896FF40-E146-4B8A-A4F0-B858B4298B45}"/>
                    </a:ext>
                  </a:extLst>
                </p:cNvPr>
                <p:cNvSpPr/>
                <p:nvPr/>
              </p:nvSpPr>
              <p:spPr>
                <a:xfrm>
                  <a:off x="5846550" y="4967411"/>
                  <a:ext cx="419180" cy="209589"/>
                </a:xfrm>
                <a:custGeom>
                  <a:avLst/>
                  <a:gdLst>
                    <a:gd name="connsiteX0" fmla="*/ 419180 w 419180"/>
                    <a:gd name="connsiteY0" fmla="*/ 184995 h 209589"/>
                    <a:gd name="connsiteX1" fmla="*/ 369991 w 419180"/>
                    <a:gd name="connsiteY1" fmla="*/ 209590 h 209589"/>
                    <a:gd name="connsiteX2" fmla="*/ 0 w 419180"/>
                    <a:gd name="connsiteY2" fmla="*/ 24595 h 209589"/>
                    <a:gd name="connsiteX3" fmla="*/ 48120 w 419180"/>
                    <a:gd name="connsiteY3" fmla="*/ 0 h 209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80" h="209589">
                      <a:moveTo>
                        <a:pt x="419180" y="184995"/>
                      </a:moveTo>
                      <a:lnTo>
                        <a:pt x="369991" y="209590"/>
                      </a:lnTo>
                      <a:lnTo>
                        <a:pt x="0" y="24595"/>
                      </a:lnTo>
                      <a:lnTo>
                        <a:pt x="48120" y="0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6" name="任意多边形: 形状 545">
                  <a:extLst>
                    <a:ext uri="{FF2B5EF4-FFF2-40B4-BE49-F238E27FC236}">
                      <a16:creationId xmlns:a16="http://schemas.microsoft.com/office/drawing/2014/main" id="{BFEB55FE-D15A-4320-9EC3-09F6A4D66491}"/>
                    </a:ext>
                  </a:extLst>
                </p:cNvPr>
                <p:cNvSpPr/>
                <p:nvPr/>
              </p:nvSpPr>
              <p:spPr>
                <a:xfrm>
                  <a:off x="6216541" y="5152407"/>
                  <a:ext cx="49189" cy="394585"/>
                </a:xfrm>
                <a:custGeom>
                  <a:avLst/>
                  <a:gdLst>
                    <a:gd name="connsiteX0" fmla="*/ 49190 w 49189"/>
                    <a:gd name="connsiteY0" fmla="*/ 371060 h 394585"/>
                    <a:gd name="connsiteX1" fmla="*/ 0 w 49189"/>
                    <a:gd name="connsiteY1" fmla="*/ 394586 h 394585"/>
                    <a:gd name="connsiteX2" fmla="*/ 0 w 49189"/>
                    <a:gd name="connsiteY2" fmla="*/ 24595 h 394585"/>
                    <a:gd name="connsiteX3" fmla="*/ 49190 w 49189"/>
                    <a:gd name="connsiteY3" fmla="*/ 0 h 394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189" h="394585">
                      <a:moveTo>
                        <a:pt x="49190" y="371060"/>
                      </a:moveTo>
                      <a:lnTo>
                        <a:pt x="0" y="394586"/>
                      </a:lnTo>
                      <a:lnTo>
                        <a:pt x="0" y="24595"/>
                      </a:lnTo>
                      <a:lnTo>
                        <a:pt x="49190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7" name="任意多边形: 形状 546">
                  <a:extLst>
                    <a:ext uri="{FF2B5EF4-FFF2-40B4-BE49-F238E27FC236}">
                      <a16:creationId xmlns:a16="http://schemas.microsoft.com/office/drawing/2014/main" id="{4147C93D-4923-473C-A114-FEB49BAABD8A}"/>
                    </a:ext>
                  </a:extLst>
                </p:cNvPr>
                <p:cNvSpPr/>
                <p:nvPr/>
              </p:nvSpPr>
              <p:spPr>
                <a:xfrm>
                  <a:off x="5846550" y="4992006"/>
                  <a:ext cx="369990" cy="554986"/>
                </a:xfrm>
                <a:custGeom>
                  <a:avLst/>
                  <a:gdLst>
                    <a:gd name="connsiteX0" fmla="*/ 369991 w 369990"/>
                    <a:gd name="connsiteY0" fmla="*/ 554986 h 554986"/>
                    <a:gd name="connsiteX1" fmla="*/ 0 w 369990"/>
                    <a:gd name="connsiteY1" fmla="*/ 369991 h 554986"/>
                    <a:gd name="connsiteX2" fmla="*/ 0 w 369990"/>
                    <a:gd name="connsiteY2" fmla="*/ 0 h 554986"/>
                    <a:gd name="connsiteX3" fmla="*/ 369991 w 369990"/>
                    <a:gd name="connsiteY3" fmla="*/ 184995 h 554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4986">
                      <a:moveTo>
                        <a:pt x="369991" y="554986"/>
                      </a:moveTo>
                      <a:lnTo>
                        <a:pt x="0" y="369991"/>
                      </a:lnTo>
                      <a:lnTo>
                        <a:pt x="0" y="0"/>
                      </a:lnTo>
                      <a:lnTo>
                        <a:pt x="369991" y="18499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8" name="图形 4">
                <a:extLst>
                  <a:ext uri="{FF2B5EF4-FFF2-40B4-BE49-F238E27FC236}">
                    <a16:creationId xmlns:a16="http://schemas.microsoft.com/office/drawing/2014/main" id="{4278A984-737B-4253-A9C7-EC9E0FB3EFE9}"/>
                  </a:ext>
                </a:extLst>
              </p:cNvPr>
              <p:cNvGrpSpPr/>
              <p:nvPr/>
            </p:nvGrpSpPr>
            <p:grpSpPr>
              <a:xfrm>
                <a:off x="5765281" y="5006977"/>
                <a:ext cx="419180" cy="580650"/>
                <a:chOff x="5765281" y="5006977"/>
                <a:chExt cx="419180" cy="580650"/>
              </a:xfrm>
            </p:grpSpPr>
            <p:sp>
              <p:nvSpPr>
                <p:cNvPr id="549" name="任意多边形: 形状 548">
                  <a:extLst>
                    <a:ext uri="{FF2B5EF4-FFF2-40B4-BE49-F238E27FC236}">
                      <a16:creationId xmlns:a16="http://schemas.microsoft.com/office/drawing/2014/main" id="{AA831AF2-6626-4A50-832A-2B08199F0784}"/>
                    </a:ext>
                  </a:extLst>
                </p:cNvPr>
                <p:cNvSpPr/>
                <p:nvPr/>
              </p:nvSpPr>
              <p:spPr>
                <a:xfrm>
                  <a:off x="5765281" y="5006977"/>
                  <a:ext cx="419180" cy="210659"/>
                </a:xfrm>
                <a:custGeom>
                  <a:avLst/>
                  <a:gdLst>
                    <a:gd name="connsiteX0" fmla="*/ 419180 w 419180"/>
                    <a:gd name="connsiteY0" fmla="*/ 186065 h 210659"/>
                    <a:gd name="connsiteX1" fmla="*/ 371060 w 419180"/>
                    <a:gd name="connsiteY1" fmla="*/ 210660 h 210659"/>
                    <a:gd name="connsiteX2" fmla="*/ 0 w 419180"/>
                    <a:gd name="connsiteY2" fmla="*/ 24595 h 210659"/>
                    <a:gd name="connsiteX3" fmla="*/ 49190 w 419180"/>
                    <a:gd name="connsiteY3" fmla="*/ 0 h 210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80" h="210659">
                      <a:moveTo>
                        <a:pt x="419180" y="186065"/>
                      </a:moveTo>
                      <a:lnTo>
                        <a:pt x="371060" y="210660"/>
                      </a:lnTo>
                      <a:lnTo>
                        <a:pt x="0" y="24595"/>
                      </a:lnTo>
                      <a:lnTo>
                        <a:pt x="49190" y="0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50" name="任意多边形: 形状 549">
                  <a:extLst>
                    <a:ext uri="{FF2B5EF4-FFF2-40B4-BE49-F238E27FC236}">
                      <a16:creationId xmlns:a16="http://schemas.microsoft.com/office/drawing/2014/main" id="{C02226C4-2C48-4900-944C-DE2C45AE0B5A}"/>
                    </a:ext>
                  </a:extLst>
                </p:cNvPr>
                <p:cNvSpPr/>
                <p:nvPr/>
              </p:nvSpPr>
              <p:spPr>
                <a:xfrm>
                  <a:off x="6136341" y="5193041"/>
                  <a:ext cx="48120" cy="394585"/>
                </a:xfrm>
                <a:custGeom>
                  <a:avLst/>
                  <a:gdLst>
                    <a:gd name="connsiteX0" fmla="*/ 48120 w 48120"/>
                    <a:gd name="connsiteY0" fmla="*/ 369991 h 394585"/>
                    <a:gd name="connsiteX1" fmla="*/ 0 w 48120"/>
                    <a:gd name="connsiteY1" fmla="*/ 394586 h 394585"/>
                    <a:gd name="connsiteX2" fmla="*/ 0 w 48120"/>
                    <a:gd name="connsiteY2" fmla="*/ 24595 h 394585"/>
                    <a:gd name="connsiteX3" fmla="*/ 48120 w 48120"/>
                    <a:gd name="connsiteY3" fmla="*/ 0 h 394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8120" h="394585">
                      <a:moveTo>
                        <a:pt x="48120" y="369991"/>
                      </a:moveTo>
                      <a:lnTo>
                        <a:pt x="0" y="394586"/>
                      </a:lnTo>
                      <a:lnTo>
                        <a:pt x="0" y="24595"/>
                      </a:lnTo>
                      <a:lnTo>
                        <a:pt x="48120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51" name="任意多边形: 形状 550">
                  <a:extLst>
                    <a:ext uri="{FF2B5EF4-FFF2-40B4-BE49-F238E27FC236}">
                      <a16:creationId xmlns:a16="http://schemas.microsoft.com/office/drawing/2014/main" id="{210531F2-BE6F-45AE-B3F2-64CC92A0B18E}"/>
                    </a:ext>
                  </a:extLst>
                </p:cNvPr>
                <p:cNvSpPr/>
                <p:nvPr/>
              </p:nvSpPr>
              <p:spPr>
                <a:xfrm>
                  <a:off x="5765281" y="5031572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71060 h 556055"/>
                    <a:gd name="connsiteX2" fmla="*/ 0 w 371060"/>
                    <a:gd name="connsiteY2" fmla="*/ 0 h 556055"/>
                    <a:gd name="connsiteX3" fmla="*/ 371060 w 371060"/>
                    <a:gd name="connsiteY3" fmla="*/ 18606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71060"/>
                      </a:lnTo>
                      <a:lnTo>
                        <a:pt x="0" y="0"/>
                      </a:lnTo>
                      <a:lnTo>
                        <a:pt x="371060" y="1860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2" name="图形 4">
                <a:extLst>
                  <a:ext uri="{FF2B5EF4-FFF2-40B4-BE49-F238E27FC236}">
                    <a16:creationId xmlns:a16="http://schemas.microsoft.com/office/drawing/2014/main" id="{C3D94F6F-436A-4D18-8EE7-E1591A41E472}"/>
                  </a:ext>
                </a:extLst>
              </p:cNvPr>
              <p:cNvGrpSpPr/>
              <p:nvPr/>
            </p:nvGrpSpPr>
            <p:grpSpPr>
              <a:xfrm>
                <a:off x="5685080" y="5047612"/>
                <a:ext cx="419180" cy="580650"/>
                <a:chOff x="5685080" y="5047612"/>
                <a:chExt cx="419180" cy="580650"/>
              </a:xfrm>
            </p:grpSpPr>
            <p:sp>
              <p:nvSpPr>
                <p:cNvPr id="553" name="任意多边形: 形状 552">
                  <a:extLst>
                    <a:ext uri="{FF2B5EF4-FFF2-40B4-BE49-F238E27FC236}">
                      <a16:creationId xmlns:a16="http://schemas.microsoft.com/office/drawing/2014/main" id="{0FB44566-C0FC-4F86-BB7D-2098FE9D95A9}"/>
                    </a:ext>
                  </a:extLst>
                </p:cNvPr>
                <p:cNvSpPr/>
                <p:nvPr/>
              </p:nvSpPr>
              <p:spPr>
                <a:xfrm>
                  <a:off x="5685080" y="5047612"/>
                  <a:ext cx="419180" cy="209589"/>
                </a:xfrm>
                <a:custGeom>
                  <a:avLst/>
                  <a:gdLst>
                    <a:gd name="connsiteX0" fmla="*/ 419180 w 419180"/>
                    <a:gd name="connsiteY0" fmla="*/ 184995 h 209589"/>
                    <a:gd name="connsiteX1" fmla="*/ 371060 w 419180"/>
                    <a:gd name="connsiteY1" fmla="*/ 209590 h 209589"/>
                    <a:gd name="connsiteX2" fmla="*/ 0 w 419180"/>
                    <a:gd name="connsiteY2" fmla="*/ 24595 h 209589"/>
                    <a:gd name="connsiteX3" fmla="*/ 49190 w 419180"/>
                    <a:gd name="connsiteY3" fmla="*/ 0 h 209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9180" h="209589">
                      <a:moveTo>
                        <a:pt x="419180" y="184995"/>
                      </a:moveTo>
                      <a:lnTo>
                        <a:pt x="371060" y="209590"/>
                      </a:lnTo>
                      <a:lnTo>
                        <a:pt x="0" y="24595"/>
                      </a:lnTo>
                      <a:lnTo>
                        <a:pt x="49190" y="0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54" name="任意多边形: 形状 553">
                  <a:extLst>
                    <a:ext uri="{FF2B5EF4-FFF2-40B4-BE49-F238E27FC236}">
                      <a16:creationId xmlns:a16="http://schemas.microsoft.com/office/drawing/2014/main" id="{5BD25F99-DC19-47D4-8327-16AA1FB2638C}"/>
                    </a:ext>
                  </a:extLst>
                </p:cNvPr>
                <p:cNvSpPr/>
                <p:nvPr/>
              </p:nvSpPr>
              <p:spPr>
                <a:xfrm>
                  <a:off x="6056140" y="5232607"/>
                  <a:ext cx="48120" cy="395654"/>
                </a:xfrm>
                <a:custGeom>
                  <a:avLst/>
                  <a:gdLst>
                    <a:gd name="connsiteX0" fmla="*/ 48120 w 48120"/>
                    <a:gd name="connsiteY0" fmla="*/ 371060 h 395654"/>
                    <a:gd name="connsiteX1" fmla="*/ 0 w 48120"/>
                    <a:gd name="connsiteY1" fmla="*/ 395655 h 395654"/>
                    <a:gd name="connsiteX2" fmla="*/ 0 w 48120"/>
                    <a:gd name="connsiteY2" fmla="*/ 24595 h 395654"/>
                    <a:gd name="connsiteX3" fmla="*/ 48120 w 48120"/>
                    <a:gd name="connsiteY3" fmla="*/ 0 h 395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8120" h="395654">
                      <a:moveTo>
                        <a:pt x="48120" y="371060"/>
                      </a:moveTo>
                      <a:lnTo>
                        <a:pt x="0" y="395655"/>
                      </a:lnTo>
                      <a:lnTo>
                        <a:pt x="0" y="24595"/>
                      </a:lnTo>
                      <a:lnTo>
                        <a:pt x="48120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55" name="任意多边形: 形状 554">
                  <a:extLst>
                    <a:ext uri="{FF2B5EF4-FFF2-40B4-BE49-F238E27FC236}">
                      <a16:creationId xmlns:a16="http://schemas.microsoft.com/office/drawing/2014/main" id="{25F1B78A-73BC-4B59-A9DC-410ACE847A77}"/>
                    </a:ext>
                  </a:extLst>
                </p:cNvPr>
                <p:cNvSpPr/>
                <p:nvPr/>
              </p:nvSpPr>
              <p:spPr>
                <a:xfrm>
                  <a:off x="5685080" y="5072206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69991 h 556055"/>
                    <a:gd name="connsiteX2" fmla="*/ 0 w 371060"/>
                    <a:gd name="connsiteY2" fmla="*/ 0 h 556055"/>
                    <a:gd name="connsiteX3" fmla="*/ 371060 w 371060"/>
                    <a:gd name="connsiteY3" fmla="*/ 18499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69991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556" name="图形 4">
              <a:extLst>
                <a:ext uri="{FF2B5EF4-FFF2-40B4-BE49-F238E27FC236}">
                  <a16:creationId xmlns:a16="http://schemas.microsoft.com/office/drawing/2014/main" id="{CB9EBDC9-6FC4-4FF6-9467-CC7EA7E6C6CC}"/>
                </a:ext>
              </a:extLst>
            </p:cNvPr>
            <p:cNvGrpSpPr/>
            <p:nvPr/>
          </p:nvGrpSpPr>
          <p:grpSpPr>
            <a:xfrm>
              <a:off x="6204770" y="4270649"/>
              <a:ext cx="783057" cy="783057"/>
              <a:chOff x="5685080" y="4409217"/>
              <a:chExt cx="741051" cy="741050"/>
            </a:xfrm>
          </p:grpSpPr>
          <p:sp>
            <p:nvSpPr>
              <p:cNvPr id="557" name="任意多边形: 形状 556">
                <a:extLst>
                  <a:ext uri="{FF2B5EF4-FFF2-40B4-BE49-F238E27FC236}">
                    <a16:creationId xmlns:a16="http://schemas.microsoft.com/office/drawing/2014/main" id="{825DBFB2-ADD7-4115-AEB5-F67A31EFA015}"/>
                  </a:ext>
                </a:extLst>
              </p:cNvPr>
              <p:cNvSpPr/>
              <p:nvPr/>
            </p:nvSpPr>
            <p:spPr>
              <a:xfrm>
                <a:off x="5685080" y="4409217"/>
                <a:ext cx="741051" cy="371060"/>
              </a:xfrm>
              <a:custGeom>
                <a:avLst/>
                <a:gdLst>
                  <a:gd name="connsiteX0" fmla="*/ 741051 w 741051"/>
                  <a:gd name="connsiteY0" fmla="*/ 184995 h 371060"/>
                  <a:gd name="connsiteX1" fmla="*/ 371060 w 741051"/>
                  <a:gd name="connsiteY1" fmla="*/ 371060 h 371060"/>
                  <a:gd name="connsiteX2" fmla="*/ 0 w 741051"/>
                  <a:gd name="connsiteY2" fmla="*/ 184995 h 371060"/>
                  <a:gd name="connsiteX3" fmla="*/ 371060 w 741051"/>
                  <a:gd name="connsiteY3" fmla="*/ 0 h 37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1051" h="371060">
                    <a:moveTo>
                      <a:pt x="741051" y="184995"/>
                    </a:moveTo>
                    <a:lnTo>
                      <a:pt x="371060" y="371060"/>
                    </a:lnTo>
                    <a:lnTo>
                      <a:pt x="0" y="184995"/>
                    </a:lnTo>
                    <a:lnTo>
                      <a:pt x="371060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8" name="任意多边形: 形状 557">
                <a:extLst>
                  <a:ext uri="{FF2B5EF4-FFF2-40B4-BE49-F238E27FC236}">
                    <a16:creationId xmlns:a16="http://schemas.microsoft.com/office/drawing/2014/main" id="{A734AA4A-2CDF-4C2E-9508-1D3C2EBE85E0}"/>
                  </a:ext>
                </a:extLst>
              </p:cNvPr>
              <p:cNvSpPr/>
              <p:nvPr/>
            </p:nvSpPr>
            <p:spPr>
              <a:xfrm>
                <a:off x="6056140" y="4594212"/>
                <a:ext cx="369990" cy="556055"/>
              </a:xfrm>
              <a:custGeom>
                <a:avLst/>
                <a:gdLst>
                  <a:gd name="connsiteX0" fmla="*/ 369991 w 369990"/>
                  <a:gd name="connsiteY0" fmla="*/ 371060 h 556055"/>
                  <a:gd name="connsiteX1" fmla="*/ 0 w 369990"/>
                  <a:gd name="connsiteY1" fmla="*/ 556056 h 556055"/>
                  <a:gd name="connsiteX2" fmla="*/ 0 w 369990"/>
                  <a:gd name="connsiteY2" fmla="*/ 186065 h 556055"/>
                  <a:gd name="connsiteX3" fmla="*/ 369991 w 36999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9990" h="556055">
                    <a:moveTo>
                      <a:pt x="369991" y="371060"/>
                    </a:moveTo>
                    <a:lnTo>
                      <a:pt x="0" y="556056"/>
                    </a:lnTo>
                    <a:lnTo>
                      <a:pt x="0" y="186065"/>
                    </a:lnTo>
                    <a:lnTo>
                      <a:pt x="36999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81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559" name="任意多边形: 形状 558">
                <a:extLst>
                  <a:ext uri="{FF2B5EF4-FFF2-40B4-BE49-F238E27FC236}">
                    <a16:creationId xmlns:a16="http://schemas.microsoft.com/office/drawing/2014/main" id="{A2489DE8-A80E-496E-AC10-FD3DC978B7C6}"/>
                  </a:ext>
                </a:extLst>
              </p:cNvPr>
              <p:cNvSpPr/>
              <p:nvPr/>
            </p:nvSpPr>
            <p:spPr>
              <a:xfrm>
                <a:off x="5685080" y="4594212"/>
                <a:ext cx="371060" cy="556055"/>
              </a:xfrm>
              <a:custGeom>
                <a:avLst/>
                <a:gdLst>
                  <a:gd name="connsiteX0" fmla="*/ 371060 w 371060"/>
                  <a:gd name="connsiteY0" fmla="*/ 556056 h 556055"/>
                  <a:gd name="connsiteX1" fmla="*/ 0 w 371060"/>
                  <a:gd name="connsiteY1" fmla="*/ 371060 h 556055"/>
                  <a:gd name="connsiteX2" fmla="*/ 0 w 371060"/>
                  <a:gd name="connsiteY2" fmla="*/ 0 h 556055"/>
                  <a:gd name="connsiteX3" fmla="*/ 371060 w 371060"/>
                  <a:gd name="connsiteY3" fmla="*/ 186065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556056"/>
                    </a:moveTo>
                    <a:lnTo>
                      <a:pt x="0" y="371060"/>
                    </a:lnTo>
                    <a:lnTo>
                      <a:pt x="0" y="0"/>
                    </a:lnTo>
                    <a:lnTo>
                      <a:pt x="371060" y="18606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37" name="图形 4">
              <a:extLst>
                <a:ext uri="{FF2B5EF4-FFF2-40B4-BE49-F238E27FC236}">
                  <a16:creationId xmlns:a16="http://schemas.microsoft.com/office/drawing/2014/main" id="{A412057D-1970-469C-AD7A-A8C553131E6A}"/>
                </a:ext>
              </a:extLst>
            </p:cNvPr>
            <p:cNvGrpSpPr/>
            <p:nvPr/>
          </p:nvGrpSpPr>
          <p:grpSpPr>
            <a:xfrm>
              <a:off x="6204770" y="3605672"/>
              <a:ext cx="783057" cy="783058"/>
              <a:chOff x="5685080" y="3499210"/>
              <a:chExt cx="741051" cy="741051"/>
            </a:xfrm>
          </p:grpSpPr>
          <p:sp>
            <p:nvSpPr>
              <p:cNvPr id="838" name="任意多边形: 形状 837">
                <a:extLst>
                  <a:ext uri="{FF2B5EF4-FFF2-40B4-BE49-F238E27FC236}">
                    <a16:creationId xmlns:a16="http://schemas.microsoft.com/office/drawing/2014/main" id="{85D5ECA3-3CC7-4ED6-A40E-AADC86D6B899}"/>
                  </a:ext>
                </a:extLst>
              </p:cNvPr>
              <p:cNvSpPr/>
              <p:nvPr/>
            </p:nvSpPr>
            <p:spPr>
              <a:xfrm>
                <a:off x="5685080" y="3499210"/>
                <a:ext cx="741051" cy="369990"/>
              </a:xfrm>
              <a:custGeom>
                <a:avLst/>
                <a:gdLst>
                  <a:gd name="connsiteX0" fmla="*/ 741051 w 741051"/>
                  <a:gd name="connsiteY0" fmla="*/ 184996 h 369990"/>
                  <a:gd name="connsiteX1" fmla="*/ 371060 w 741051"/>
                  <a:gd name="connsiteY1" fmla="*/ 369991 h 369990"/>
                  <a:gd name="connsiteX2" fmla="*/ 0 w 741051"/>
                  <a:gd name="connsiteY2" fmla="*/ 184996 h 369990"/>
                  <a:gd name="connsiteX3" fmla="*/ 371060 w 741051"/>
                  <a:gd name="connsiteY3" fmla="*/ 0 h 369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1051" h="369990">
                    <a:moveTo>
                      <a:pt x="741051" y="184996"/>
                    </a:moveTo>
                    <a:lnTo>
                      <a:pt x="371060" y="369991"/>
                    </a:lnTo>
                    <a:lnTo>
                      <a:pt x="0" y="184996"/>
                    </a:lnTo>
                    <a:lnTo>
                      <a:pt x="3710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10000"/>
                      <a:lumOff val="90000"/>
                    </a:schemeClr>
                  </a:gs>
                  <a:gs pos="98000">
                    <a:schemeClr val="accent1">
                      <a:lumMod val="10000"/>
                      <a:lumOff val="9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9" name="任意多边形: 形状 838">
                <a:extLst>
                  <a:ext uri="{FF2B5EF4-FFF2-40B4-BE49-F238E27FC236}">
                    <a16:creationId xmlns:a16="http://schemas.microsoft.com/office/drawing/2014/main" id="{39FDBF7A-4D0F-4C61-8F18-AC8B008AC27E}"/>
                  </a:ext>
                </a:extLst>
              </p:cNvPr>
              <p:cNvSpPr/>
              <p:nvPr/>
            </p:nvSpPr>
            <p:spPr>
              <a:xfrm>
                <a:off x="6056140" y="3684206"/>
                <a:ext cx="369990" cy="556055"/>
              </a:xfrm>
              <a:custGeom>
                <a:avLst/>
                <a:gdLst>
                  <a:gd name="connsiteX0" fmla="*/ 369991 w 369990"/>
                  <a:gd name="connsiteY0" fmla="*/ 369991 h 556055"/>
                  <a:gd name="connsiteX1" fmla="*/ 0 w 369990"/>
                  <a:gd name="connsiteY1" fmla="*/ 556056 h 556055"/>
                  <a:gd name="connsiteX2" fmla="*/ 0 w 369990"/>
                  <a:gd name="connsiteY2" fmla="*/ 184995 h 556055"/>
                  <a:gd name="connsiteX3" fmla="*/ 369991 w 36999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9990" h="556055">
                    <a:moveTo>
                      <a:pt x="369991" y="369991"/>
                    </a:moveTo>
                    <a:lnTo>
                      <a:pt x="0" y="556056"/>
                    </a:lnTo>
                    <a:lnTo>
                      <a:pt x="0" y="184995"/>
                    </a:lnTo>
                    <a:lnTo>
                      <a:pt x="3699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0" name="任意多边形: 形状 839">
                <a:extLst>
                  <a:ext uri="{FF2B5EF4-FFF2-40B4-BE49-F238E27FC236}">
                    <a16:creationId xmlns:a16="http://schemas.microsoft.com/office/drawing/2014/main" id="{7EC18628-5793-43D1-B69C-487DBDBC3787}"/>
                  </a:ext>
                </a:extLst>
              </p:cNvPr>
              <p:cNvSpPr/>
              <p:nvPr/>
            </p:nvSpPr>
            <p:spPr>
              <a:xfrm>
                <a:off x="6148104" y="3823220"/>
                <a:ext cx="186064" cy="278027"/>
              </a:xfrm>
              <a:custGeom>
                <a:avLst/>
                <a:gdLst>
                  <a:gd name="connsiteX0" fmla="*/ 186065 w 186064"/>
                  <a:gd name="connsiteY0" fmla="*/ 184995 h 278027"/>
                  <a:gd name="connsiteX1" fmla="*/ 0 w 186064"/>
                  <a:gd name="connsiteY1" fmla="*/ 278028 h 278027"/>
                  <a:gd name="connsiteX2" fmla="*/ 0 w 186064"/>
                  <a:gd name="connsiteY2" fmla="*/ 93032 h 278027"/>
                  <a:gd name="connsiteX3" fmla="*/ 186065 w 186064"/>
                  <a:gd name="connsiteY3" fmla="*/ 0 h 278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064" h="278027">
                    <a:moveTo>
                      <a:pt x="186065" y="184995"/>
                    </a:moveTo>
                    <a:lnTo>
                      <a:pt x="0" y="278028"/>
                    </a:lnTo>
                    <a:lnTo>
                      <a:pt x="0" y="93032"/>
                    </a:lnTo>
                    <a:lnTo>
                      <a:pt x="186065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1" name="任意多边形: 形状 840">
                <a:extLst>
                  <a:ext uri="{FF2B5EF4-FFF2-40B4-BE49-F238E27FC236}">
                    <a16:creationId xmlns:a16="http://schemas.microsoft.com/office/drawing/2014/main" id="{B3879364-AE16-413F-BF0D-B6E0A697CA59}"/>
                  </a:ext>
                </a:extLst>
              </p:cNvPr>
              <p:cNvSpPr/>
              <p:nvPr/>
            </p:nvSpPr>
            <p:spPr>
              <a:xfrm>
                <a:off x="5685080" y="3684206"/>
                <a:ext cx="371060" cy="556055"/>
              </a:xfrm>
              <a:custGeom>
                <a:avLst/>
                <a:gdLst>
                  <a:gd name="connsiteX0" fmla="*/ 371060 w 371060"/>
                  <a:gd name="connsiteY0" fmla="*/ 556056 h 556055"/>
                  <a:gd name="connsiteX1" fmla="*/ 0 w 371060"/>
                  <a:gd name="connsiteY1" fmla="*/ 369991 h 556055"/>
                  <a:gd name="connsiteX2" fmla="*/ 0 w 371060"/>
                  <a:gd name="connsiteY2" fmla="*/ 0 h 556055"/>
                  <a:gd name="connsiteX3" fmla="*/ 371060 w 371060"/>
                  <a:gd name="connsiteY3" fmla="*/ 184995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556056"/>
                    </a:moveTo>
                    <a:lnTo>
                      <a:pt x="0" y="369991"/>
                    </a:lnTo>
                    <a:lnTo>
                      <a:pt x="0" y="0"/>
                    </a:lnTo>
                    <a:lnTo>
                      <a:pt x="371060" y="18499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2" name="任意多边形: 形状 841">
                <a:extLst>
                  <a:ext uri="{FF2B5EF4-FFF2-40B4-BE49-F238E27FC236}">
                    <a16:creationId xmlns:a16="http://schemas.microsoft.com/office/drawing/2014/main" id="{4F50AD70-62EC-47F0-9657-62FCCF484542}"/>
                  </a:ext>
                </a:extLst>
              </p:cNvPr>
              <p:cNvSpPr/>
              <p:nvPr/>
            </p:nvSpPr>
            <p:spPr>
              <a:xfrm>
                <a:off x="6148104" y="3823220"/>
                <a:ext cx="186064" cy="184995"/>
              </a:xfrm>
              <a:custGeom>
                <a:avLst/>
                <a:gdLst>
                  <a:gd name="connsiteX0" fmla="*/ 186065 w 186064"/>
                  <a:gd name="connsiteY0" fmla="*/ 184995 h 184995"/>
                  <a:gd name="connsiteX1" fmla="*/ 186065 w 186064"/>
                  <a:gd name="connsiteY1" fmla="*/ 0 h 184995"/>
                  <a:gd name="connsiteX2" fmla="*/ 0 w 186064"/>
                  <a:gd name="connsiteY2" fmla="*/ 93032 h 184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6064" h="184995">
                    <a:moveTo>
                      <a:pt x="186065" y="184995"/>
                    </a:moveTo>
                    <a:lnTo>
                      <a:pt x="186065" y="0"/>
                    </a:lnTo>
                    <a:lnTo>
                      <a:pt x="0" y="93032"/>
                    </a:lnTo>
                    <a:close/>
                  </a:path>
                </a:pathLst>
              </a:custGeom>
              <a:solidFill>
                <a:schemeClr val="accent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3" name="任意多边形: 形状 842">
                <a:extLst>
                  <a:ext uri="{FF2B5EF4-FFF2-40B4-BE49-F238E27FC236}">
                    <a16:creationId xmlns:a16="http://schemas.microsoft.com/office/drawing/2014/main" id="{E2F47376-7F7E-4575-8864-4D3AFA871EC6}"/>
                  </a:ext>
                </a:extLst>
              </p:cNvPr>
              <p:cNvSpPr/>
              <p:nvPr/>
            </p:nvSpPr>
            <p:spPr>
              <a:xfrm>
                <a:off x="5778113" y="3823220"/>
                <a:ext cx="184995" cy="278027"/>
              </a:xfrm>
              <a:custGeom>
                <a:avLst/>
                <a:gdLst>
                  <a:gd name="connsiteX0" fmla="*/ 0 w 184995"/>
                  <a:gd name="connsiteY0" fmla="*/ 184995 h 278027"/>
                  <a:gd name="connsiteX1" fmla="*/ 184995 w 184995"/>
                  <a:gd name="connsiteY1" fmla="*/ 278028 h 278027"/>
                  <a:gd name="connsiteX2" fmla="*/ 184995 w 184995"/>
                  <a:gd name="connsiteY2" fmla="*/ 93032 h 278027"/>
                  <a:gd name="connsiteX3" fmla="*/ 0 w 184995"/>
                  <a:gd name="connsiteY3" fmla="*/ 0 h 278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995" h="278027">
                    <a:moveTo>
                      <a:pt x="0" y="184995"/>
                    </a:moveTo>
                    <a:lnTo>
                      <a:pt x="184995" y="278028"/>
                    </a:lnTo>
                    <a:lnTo>
                      <a:pt x="184995" y="930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4" name="任意多边形: 形状 843">
                <a:extLst>
                  <a:ext uri="{FF2B5EF4-FFF2-40B4-BE49-F238E27FC236}">
                    <a16:creationId xmlns:a16="http://schemas.microsoft.com/office/drawing/2014/main" id="{3ED5029E-DF6B-49BF-A0D9-DC119C6B6675}"/>
                  </a:ext>
                </a:extLst>
              </p:cNvPr>
              <p:cNvSpPr/>
              <p:nvPr/>
            </p:nvSpPr>
            <p:spPr>
              <a:xfrm>
                <a:off x="5778113" y="3823220"/>
                <a:ext cx="184995" cy="184995"/>
              </a:xfrm>
              <a:custGeom>
                <a:avLst/>
                <a:gdLst>
                  <a:gd name="connsiteX0" fmla="*/ 0 w 184995"/>
                  <a:gd name="connsiteY0" fmla="*/ 184995 h 184995"/>
                  <a:gd name="connsiteX1" fmla="*/ 0 w 184995"/>
                  <a:gd name="connsiteY1" fmla="*/ 0 h 184995"/>
                  <a:gd name="connsiteX2" fmla="*/ 184995 w 184995"/>
                  <a:gd name="connsiteY2" fmla="*/ 93032 h 184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4995" h="184995">
                    <a:moveTo>
                      <a:pt x="0" y="184995"/>
                    </a:moveTo>
                    <a:lnTo>
                      <a:pt x="0" y="0"/>
                    </a:lnTo>
                    <a:lnTo>
                      <a:pt x="184995" y="93032"/>
                    </a:lnTo>
                    <a:close/>
                  </a:path>
                </a:pathLst>
              </a:custGeom>
              <a:solidFill>
                <a:schemeClr val="accent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53" name="图形 4">
              <a:extLst>
                <a:ext uri="{FF2B5EF4-FFF2-40B4-BE49-F238E27FC236}">
                  <a16:creationId xmlns:a16="http://schemas.microsoft.com/office/drawing/2014/main" id="{359D5621-DC46-41E2-B509-4BD60ECC26C3}"/>
                </a:ext>
              </a:extLst>
            </p:cNvPr>
            <p:cNvGrpSpPr/>
            <p:nvPr/>
          </p:nvGrpSpPr>
          <p:grpSpPr>
            <a:xfrm>
              <a:off x="4814927" y="3730532"/>
              <a:ext cx="784187" cy="1767246"/>
              <a:chOff x="4369795" y="3898074"/>
              <a:chExt cx="742120" cy="1672443"/>
            </a:xfrm>
          </p:grpSpPr>
          <p:grpSp>
            <p:nvGrpSpPr>
              <p:cNvPr id="855" name="图形 4">
                <a:extLst>
                  <a:ext uri="{FF2B5EF4-FFF2-40B4-BE49-F238E27FC236}">
                    <a16:creationId xmlns:a16="http://schemas.microsoft.com/office/drawing/2014/main" id="{BAD36C39-36A3-42EA-9907-F6E69571E48D}"/>
                  </a:ext>
                </a:extLst>
              </p:cNvPr>
              <p:cNvGrpSpPr/>
              <p:nvPr/>
            </p:nvGrpSpPr>
            <p:grpSpPr>
              <a:xfrm>
                <a:off x="4369795" y="4828397"/>
                <a:ext cx="742120" cy="742120"/>
                <a:chOff x="4369795" y="4828397"/>
                <a:chExt cx="742120" cy="742120"/>
              </a:xfrm>
            </p:grpSpPr>
            <p:grpSp>
              <p:nvGrpSpPr>
                <p:cNvPr id="856" name="图形 4">
                  <a:extLst>
                    <a:ext uri="{FF2B5EF4-FFF2-40B4-BE49-F238E27FC236}">
                      <a16:creationId xmlns:a16="http://schemas.microsoft.com/office/drawing/2014/main" id="{B7FC1015-3CB7-4646-B6E4-1F416DCF6763}"/>
                    </a:ext>
                  </a:extLst>
                </p:cNvPr>
                <p:cNvGrpSpPr/>
                <p:nvPr/>
              </p:nvGrpSpPr>
              <p:grpSpPr>
                <a:xfrm>
                  <a:off x="4369795" y="5121396"/>
                  <a:ext cx="742120" cy="449121"/>
                  <a:chOff x="4369795" y="5121396"/>
                  <a:chExt cx="742120" cy="449121"/>
                </a:xfrm>
              </p:grpSpPr>
              <p:sp>
                <p:nvSpPr>
                  <p:cNvPr id="857" name="任意多边形: 形状 856">
                    <a:extLst>
                      <a:ext uri="{FF2B5EF4-FFF2-40B4-BE49-F238E27FC236}">
                        <a16:creationId xmlns:a16="http://schemas.microsoft.com/office/drawing/2014/main" id="{787C79D0-A61E-42F3-8E03-266128031E10}"/>
                      </a:ext>
                    </a:extLst>
                  </p:cNvPr>
                  <p:cNvSpPr/>
                  <p:nvPr/>
                </p:nvSpPr>
                <p:spPr>
                  <a:xfrm>
                    <a:off x="4370864" y="5199458"/>
                    <a:ext cx="739981" cy="371060"/>
                  </a:xfrm>
                  <a:custGeom>
                    <a:avLst/>
                    <a:gdLst>
                      <a:gd name="connsiteX0" fmla="*/ 705763 w 739981"/>
                      <a:gd name="connsiteY0" fmla="*/ 106934 h 371060"/>
                      <a:gd name="connsiteX1" fmla="*/ 631979 w 739981"/>
                      <a:gd name="connsiteY1" fmla="*/ 54536 h 371060"/>
                      <a:gd name="connsiteX2" fmla="*/ 108003 w 739981"/>
                      <a:gd name="connsiteY2" fmla="*/ 54536 h 371060"/>
                      <a:gd name="connsiteX3" fmla="*/ 34219 w 739981"/>
                      <a:gd name="connsiteY3" fmla="*/ 106934 h 371060"/>
                      <a:gd name="connsiteX4" fmla="*/ 0 w 739981"/>
                      <a:gd name="connsiteY4" fmla="*/ 106934 h 371060"/>
                      <a:gd name="connsiteX5" fmla="*/ 0 w 739981"/>
                      <a:gd name="connsiteY5" fmla="*/ 184995 h 371060"/>
                      <a:gd name="connsiteX6" fmla="*/ 108003 w 739981"/>
                      <a:gd name="connsiteY6" fmla="*/ 316524 h 371060"/>
                      <a:gd name="connsiteX7" fmla="*/ 631979 w 739981"/>
                      <a:gd name="connsiteY7" fmla="*/ 316524 h 371060"/>
                      <a:gd name="connsiteX8" fmla="*/ 739982 w 739981"/>
                      <a:gd name="connsiteY8" fmla="*/ 184995 h 371060"/>
                      <a:gd name="connsiteX9" fmla="*/ 739982 w 739981"/>
                      <a:gd name="connsiteY9" fmla="*/ 106934 h 371060"/>
                      <a:gd name="connsiteX10" fmla="*/ 705763 w 739981"/>
                      <a:gd name="connsiteY10" fmla="*/ 106934 h 371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9981" h="371060">
                        <a:moveTo>
                          <a:pt x="705763" y="106934"/>
                        </a:moveTo>
                        <a:cubicBezTo>
                          <a:pt x="687584" y="87686"/>
                          <a:pt x="662989" y="69507"/>
                          <a:pt x="631979" y="54536"/>
                        </a:cubicBezTo>
                        <a:cubicBezTo>
                          <a:pt x="487618" y="-18179"/>
                          <a:pt x="252364" y="-18179"/>
                          <a:pt x="108003" y="54536"/>
                        </a:cubicBezTo>
                        <a:cubicBezTo>
                          <a:pt x="75923" y="70576"/>
                          <a:pt x="51328" y="88755"/>
                          <a:pt x="34219" y="106934"/>
                        </a:cubicBezTo>
                        <a:lnTo>
                          <a:pt x="0" y="106934"/>
                        </a:lnTo>
                        <a:lnTo>
                          <a:pt x="0" y="184995"/>
                        </a:lnTo>
                        <a:cubicBezTo>
                          <a:pt x="0" y="232046"/>
                          <a:pt x="36357" y="280166"/>
                          <a:pt x="108003" y="316524"/>
                        </a:cubicBezTo>
                        <a:cubicBezTo>
                          <a:pt x="252364" y="389239"/>
                          <a:pt x="487618" y="389239"/>
                          <a:pt x="631979" y="316524"/>
                        </a:cubicBezTo>
                        <a:cubicBezTo>
                          <a:pt x="704694" y="280166"/>
                          <a:pt x="739982" y="233116"/>
                          <a:pt x="739982" y="184995"/>
                        </a:cubicBezTo>
                        <a:lnTo>
                          <a:pt x="739982" y="106934"/>
                        </a:lnTo>
                        <a:lnTo>
                          <a:pt x="705763" y="10693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58" name="任意多边形: 形状 857">
                    <a:extLst>
                      <a:ext uri="{FF2B5EF4-FFF2-40B4-BE49-F238E27FC236}">
                        <a16:creationId xmlns:a16="http://schemas.microsoft.com/office/drawing/2014/main" id="{96D4F7F3-6F51-49B8-A3B8-94653B5B0E84}"/>
                      </a:ext>
                    </a:extLst>
                  </p:cNvPr>
                  <p:cNvSpPr/>
                  <p:nvPr/>
                </p:nvSpPr>
                <p:spPr>
                  <a:xfrm>
                    <a:off x="4369795" y="5121396"/>
                    <a:ext cx="742120" cy="369990"/>
                  </a:xfrm>
                  <a:custGeom>
                    <a:avLst/>
                    <a:gdLst>
                      <a:gd name="connsiteX0" fmla="*/ 742120 w 742120"/>
                      <a:gd name="connsiteY0" fmla="*/ 184995 h 369990"/>
                      <a:gd name="connsiteX1" fmla="*/ 371060 w 742120"/>
                      <a:gd name="connsiteY1" fmla="*/ 369991 h 369990"/>
                      <a:gd name="connsiteX2" fmla="*/ 0 w 742120"/>
                      <a:gd name="connsiteY2" fmla="*/ 184995 h 369990"/>
                      <a:gd name="connsiteX3" fmla="*/ 371060 w 742120"/>
                      <a:gd name="connsiteY3" fmla="*/ 0 h 369990"/>
                      <a:gd name="connsiteX4" fmla="*/ 742120 w 742120"/>
                      <a:gd name="connsiteY4" fmla="*/ 184995 h 36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2120" h="369990">
                        <a:moveTo>
                          <a:pt x="742120" y="184995"/>
                        </a:moveTo>
                        <a:cubicBezTo>
                          <a:pt x="742120" y="287166"/>
                          <a:pt x="575991" y="369991"/>
                          <a:pt x="371060" y="369991"/>
                        </a:cubicBezTo>
                        <a:cubicBezTo>
                          <a:pt x="166129" y="369991"/>
                          <a:pt x="0" y="287165"/>
                          <a:pt x="0" y="184995"/>
                        </a:cubicBezTo>
                        <a:cubicBezTo>
                          <a:pt x="0" y="82825"/>
                          <a:pt x="166129" y="0"/>
                          <a:pt x="371060" y="0"/>
                        </a:cubicBezTo>
                        <a:cubicBezTo>
                          <a:pt x="575991" y="0"/>
                          <a:pt x="742120" y="82825"/>
                          <a:pt x="742120" y="184995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59" name="图形 4">
                  <a:extLst>
                    <a:ext uri="{FF2B5EF4-FFF2-40B4-BE49-F238E27FC236}">
                      <a16:creationId xmlns:a16="http://schemas.microsoft.com/office/drawing/2014/main" id="{451FF72B-FBAB-4A17-95B0-EB87ED69E727}"/>
                    </a:ext>
                  </a:extLst>
                </p:cNvPr>
                <p:cNvGrpSpPr/>
                <p:nvPr/>
              </p:nvGrpSpPr>
              <p:grpSpPr>
                <a:xfrm>
                  <a:off x="4369795" y="4974897"/>
                  <a:ext cx="742120" cy="449121"/>
                  <a:chOff x="4369795" y="4974897"/>
                  <a:chExt cx="742120" cy="449121"/>
                </a:xfrm>
              </p:grpSpPr>
              <p:sp>
                <p:nvSpPr>
                  <p:cNvPr id="860" name="任意多边形: 形状 859">
                    <a:extLst>
                      <a:ext uri="{FF2B5EF4-FFF2-40B4-BE49-F238E27FC236}">
                        <a16:creationId xmlns:a16="http://schemas.microsoft.com/office/drawing/2014/main" id="{9CEB54DA-8B79-43AD-A355-94A38FF0ED2D}"/>
                      </a:ext>
                    </a:extLst>
                  </p:cNvPr>
                  <p:cNvSpPr/>
                  <p:nvPr/>
                </p:nvSpPr>
                <p:spPr>
                  <a:xfrm>
                    <a:off x="4370864" y="5052958"/>
                    <a:ext cx="739981" cy="371060"/>
                  </a:xfrm>
                  <a:custGeom>
                    <a:avLst/>
                    <a:gdLst>
                      <a:gd name="connsiteX0" fmla="*/ 705763 w 739981"/>
                      <a:gd name="connsiteY0" fmla="*/ 106934 h 371060"/>
                      <a:gd name="connsiteX1" fmla="*/ 631979 w 739981"/>
                      <a:gd name="connsiteY1" fmla="*/ 54536 h 371060"/>
                      <a:gd name="connsiteX2" fmla="*/ 108003 w 739981"/>
                      <a:gd name="connsiteY2" fmla="*/ 54536 h 371060"/>
                      <a:gd name="connsiteX3" fmla="*/ 34219 w 739981"/>
                      <a:gd name="connsiteY3" fmla="*/ 106934 h 371060"/>
                      <a:gd name="connsiteX4" fmla="*/ 0 w 739981"/>
                      <a:gd name="connsiteY4" fmla="*/ 106934 h 371060"/>
                      <a:gd name="connsiteX5" fmla="*/ 0 w 739981"/>
                      <a:gd name="connsiteY5" fmla="*/ 184995 h 371060"/>
                      <a:gd name="connsiteX6" fmla="*/ 108003 w 739981"/>
                      <a:gd name="connsiteY6" fmla="*/ 316524 h 371060"/>
                      <a:gd name="connsiteX7" fmla="*/ 631979 w 739981"/>
                      <a:gd name="connsiteY7" fmla="*/ 316524 h 371060"/>
                      <a:gd name="connsiteX8" fmla="*/ 739982 w 739981"/>
                      <a:gd name="connsiteY8" fmla="*/ 184995 h 371060"/>
                      <a:gd name="connsiteX9" fmla="*/ 739982 w 739981"/>
                      <a:gd name="connsiteY9" fmla="*/ 106934 h 371060"/>
                      <a:gd name="connsiteX10" fmla="*/ 705763 w 739981"/>
                      <a:gd name="connsiteY10" fmla="*/ 106934 h 371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9981" h="371060">
                        <a:moveTo>
                          <a:pt x="705763" y="106934"/>
                        </a:moveTo>
                        <a:cubicBezTo>
                          <a:pt x="687584" y="87686"/>
                          <a:pt x="662989" y="69507"/>
                          <a:pt x="631979" y="54536"/>
                        </a:cubicBezTo>
                        <a:cubicBezTo>
                          <a:pt x="487618" y="-18179"/>
                          <a:pt x="252364" y="-18179"/>
                          <a:pt x="108003" y="54536"/>
                        </a:cubicBezTo>
                        <a:cubicBezTo>
                          <a:pt x="75923" y="70576"/>
                          <a:pt x="51328" y="88755"/>
                          <a:pt x="34219" y="106934"/>
                        </a:cubicBezTo>
                        <a:lnTo>
                          <a:pt x="0" y="106934"/>
                        </a:lnTo>
                        <a:lnTo>
                          <a:pt x="0" y="184995"/>
                        </a:lnTo>
                        <a:cubicBezTo>
                          <a:pt x="0" y="232046"/>
                          <a:pt x="36357" y="280166"/>
                          <a:pt x="108003" y="316524"/>
                        </a:cubicBezTo>
                        <a:cubicBezTo>
                          <a:pt x="252364" y="389239"/>
                          <a:pt x="487618" y="389239"/>
                          <a:pt x="631979" y="316524"/>
                        </a:cubicBezTo>
                        <a:cubicBezTo>
                          <a:pt x="704694" y="280166"/>
                          <a:pt x="739982" y="233116"/>
                          <a:pt x="739982" y="184995"/>
                        </a:cubicBezTo>
                        <a:lnTo>
                          <a:pt x="739982" y="106934"/>
                        </a:lnTo>
                        <a:lnTo>
                          <a:pt x="705763" y="10693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61" name="任意多边形: 形状 860">
                    <a:extLst>
                      <a:ext uri="{FF2B5EF4-FFF2-40B4-BE49-F238E27FC236}">
                        <a16:creationId xmlns:a16="http://schemas.microsoft.com/office/drawing/2014/main" id="{86476779-56C6-4BA9-9764-60A3F7E00C86}"/>
                      </a:ext>
                    </a:extLst>
                  </p:cNvPr>
                  <p:cNvSpPr/>
                  <p:nvPr/>
                </p:nvSpPr>
                <p:spPr>
                  <a:xfrm>
                    <a:off x="4369795" y="4974897"/>
                    <a:ext cx="742120" cy="369990"/>
                  </a:xfrm>
                  <a:custGeom>
                    <a:avLst/>
                    <a:gdLst>
                      <a:gd name="connsiteX0" fmla="*/ 742120 w 742120"/>
                      <a:gd name="connsiteY0" fmla="*/ 184996 h 369990"/>
                      <a:gd name="connsiteX1" fmla="*/ 371060 w 742120"/>
                      <a:gd name="connsiteY1" fmla="*/ 369991 h 369990"/>
                      <a:gd name="connsiteX2" fmla="*/ 0 w 742120"/>
                      <a:gd name="connsiteY2" fmla="*/ 184996 h 369990"/>
                      <a:gd name="connsiteX3" fmla="*/ 371060 w 742120"/>
                      <a:gd name="connsiteY3" fmla="*/ 0 h 369990"/>
                      <a:gd name="connsiteX4" fmla="*/ 742120 w 742120"/>
                      <a:gd name="connsiteY4" fmla="*/ 184996 h 36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2120" h="369990">
                        <a:moveTo>
                          <a:pt x="742120" y="184996"/>
                        </a:moveTo>
                        <a:cubicBezTo>
                          <a:pt x="742120" y="287166"/>
                          <a:pt x="575991" y="369991"/>
                          <a:pt x="371060" y="369991"/>
                        </a:cubicBezTo>
                        <a:cubicBezTo>
                          <a:pt x="166129" y="369991"/>
                          <a:pt x="0" y="287166"/>
                          <a:pt x="0" y="184996"/>
                        </a:cubicBezTo>
                        <a:cubicBezTo>
                          <a:pt x="0" y="82825"/>
                          <a:pt x="166129" y="0"/>
                          <a:pt x="371060" y="0"/>
                        </a:cubicBezTo>
                        <a:cubicBezTo>
                          <a:pt x="575991" y="0"/>
                          <a:pt x="742120" y="82826"/>
                          <a:pt x="742120" y="184996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62" name="图形 4">
                  <a:extLst>
                    <a:ext uri="{FF2B5EF4-FFF2-40B4-BE49-F238E27FC236}">
                      <a16:creationId xmlns:a16="http://schemas.microsoft.com/office/drawing/2014/main" id="{D099A478-5720-451A-AB8D-241D70A74576}"/>
                    </a:ext>
                  </a:extLst>
                </p:cNvPr>
                <p:cNvGrpSpPr/>
                <p:nvPr/>
              </p:nvGrpSpPr>
              <p:grpSpPr>
                <a:xfrm>
                  <a:off x="4369795" y="4828397"/>
                  <a:ext cx="742120" cy="449121"/>
                  <a:chOff x="4369795" y="4828397"/>
                  <a:chExt cx="742120" cy="449121"/>
                </a:xfrm>
              </p:grpSpPr>
              <p:sp>
                <p:nvSpPr>
                  <p:cNvPr id="863" name="任意多边形: 形状 862">
                    <a:extLst>
                      <a:ext uri="{FF2B5EF4-FFF2-40B4-BE49-F238E27FC236}">
                        <a16:creationId xmlns:a16="http://schemas.microsoft.com/office/drawing/2014/main" id="{D5BE8C94-14DB-4AC1-A752-7561D8EB71A0}"/>
                      </a:ext>
                    </a:extLst>
                  </p:cNvPr>
                  <p:cNvSpPr/>
                  <p:nvPr/>
                </p:nvSpPr>
                <p:spPr>
                  <a:xfrm>
                    <a:off x="4370864" y="4906459"/>
                    <a:ext cx="739981" cy="371060"/>
                  </a:xfrm>
                  <a:custGeom>
                    <a:avLst/>
                    <a:gdLst>
                      <a:gd name="connsiteX0" fmla="*/ 705763 w 739981"/>
                      <a:gd name="connsiteY0" fmla="*/ 106934 h 371060"/>
                      <a:gd name="connsiteX1" fmla="*/ 631979 w 739981"/>
                      <a:gd name="connsiteY1" fmla="*/ 54536 h 371060"/>
                      <a:gd name="connsiteX2" fmla="*/ 108003 w 739981"/>
                      <a:gd name="connsiteY2" fmla="*/ 54536 h 371060"/>
                      <a:gd name="connsiteX3" fmla="*/ 34219 w 739981"/>
                      <a:gd name="connsiteY3" fmla="*/ 106934 h 371060"/>
                      <a:gd name="connsiteX4" fmla="*/ 0 w 739981"/>
                      <a:gd name="connsiteY4" fmla="*/ 106934 h 371060"/>
                      <a:gd name="connsiteX5" fmla="*/ 0 w 739981"/>
                      <a:gd name="connsiteY5" fmla="*/ 184995 h 371060"/>
                      <a:gd name="connsiteX6" fmla="*/ 108003 w 739981"/>
                      <a:gd name="connsiteY6" fmla="*/ 316524 h 371060"/>
                      <a:gd name="connsiteX7" fmla="*/ 631979 w 739981"/>
                      <a:gd name="connsiteY7" fmla="*/ 316524 h 371060"/>
                      <a:gd name="connsiteX8" fmla="*/ 739982 w 739981"/>
                      <a:gd name="connsiteY8" fmla="*/ 184995 h 371060"/>
                      <a:gd name="connsiteX9" fmla="*/ 739982 w 739981"/>
                      <a:gd name="connsiteY9" fmla="*/ 106934 h 371060"/>
                      <a:gd name="connsiteX10" fmla="*/ 705763 w 739981"/>
                      <a:gd name="connsiteY10" fmla="*/ 106934 h 371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9981" h="371060">
                        <a:moveTo>
                          <a:pt x="705763" y="106934"/>
                        </a:moveTo>
                        <a:cubicBezTo>
                          <a:pt x="687584" y="87686"/>
                          <a:pt x="662989" y="69507"/>
                          <a:pt x="631979" y="54536"/>
                        </a:cubicBezTo>
                        <a:cubicBezTo>
                          <a:pt x="487618" y="-18179"/>
                          <a:pt x="252364" y="-18179"/>
                          <a:pt x="108003" y="54536"/>
                        </a:cubicBezTo>
                        <a:cubicBezTo>
                          <a:pt x="75923" y="70576"/>
                          <a:pt x="51328" y="88755"/>
                          <a:pt x="34219" y="106934"/>
                        </a:cubicBezTo>
                        <a:lnTo>
                          <a:pt x="0" y="106934"/>
                        </a:lnTo>
                        <a:lnTo>
                          <a:pt x="0" y="184995"/>
                        </a:lnTo>
                        <a:cubicBezTo>
                          <a:pt x="0" y="232047"/>
                          <a:pt x="36357" y="280167"/>
                          <a:pt x="108003" y="316524"/>
                        </a:cubicBezTo>
                        <a:cubicBezTo>
                          <a:pt x="252364" y="389239"/>
                          <a:pt x="487618" y="389239"/>
                          <a:pt x="631979" y="316524"/>
                        </a:cubicBezTo>
                        <a:cubicBezTo>
                          <a:pt x="704694" y="280167"/>
                          <a:pt x="739982" y="233116"/>
                          <a:pt x="739982" y="184995"/>
                        </a:cubicBezTo>
                        <a:lnTo>
                          <a:pt x="739982" y="106934"/>
                        </a:lnTo>
                        <a:lnTo>
                          <a:pt x="705763" y="10693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64" name="任意多边形: 形状 863">
                    <a:extLst>
                      <a:ext uri="{FF2B5EF4-FFF2-40B4-BE49-F238E27FC236}">
                        <a16:creationId xmlns:a16="http://schemas.microsoft.com/office/drawing/2014/main" id="{F8218019-7EA3-4F93-AADF-EAD7EF1EBF78}"/>
                      </a:ext>
                    </a:extLst>
                  </p:cNvPr>
                  <p:cNvSpPr/>
                  <p:nvPr/>
                </p:nvSpPr>
                <p:spPr>
                  <a:xfrm>
                    <a:off x="4369795" y="4828397"/>
                    <a:ext cx="742120" cy="369990"/>
                  </a:xfrm>
                  <a:custGeom>
                    <a:avLst/>
                    <a:gdLst>
                      <a:gd name="connsiteX0" fmla="*/ 742120 w 742120"/>
                      <a:gd name="connsiteY0" fmla="*/ 184995 h 369990"/>
                      <a:gd name="connsiteX1" fmla="*/ 371060 w 742120"/>
                      <a:gd name="connsiteY1" fmla="*/ 369991 h 369990"/>
                      <a:gd name="connsiteX2" fmla="*/ 0 w 742120"/>
                      <a:gd name="connsiteY2" fmla="*/ 184995 h 369990"/>
                      <a:gd name="connsiteX3" fmla="*/ 371060 w 742120"/>
                      <a:gd name="connsiteY3" fmla="*/ 0 h 369990"/>
                      <a:gd name="connsiteX4" fmla="*/ 742120 w 742120"/>
                      <a:gd name="connsiteY4" fmla="*/ 184995 h 36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2120" h="369990">
                        <a:moveTo>
                          <a:pt x="742120" y="184995"/>
                        </a:moveTo>
                        <a:cubicBezTo>
                          <a:pt x="742120" y="287166"/>
                          <a:pt x="575991" y="369991"/>
                          <a:pt x="371060" y="369991"/>
                        </a:cubicBezTo>
                        <a:cubicBezTo>
                          <a:pt x="166129" y="369991"/>
                          <a:pt x="0" y="287165"/>
                          <a:pt x="0" y="184995"/>
                        </a:cubicBezTo>
                        <a:cubicBezTo>
                          <a:pt x="0" y="82825"/>
                          <a:pt x="166129" y="0"/>
                          <a:pt x="371060" y="0"/>
                        </a:cubicBezTo>
                        <a:cubicBezTo>
                          <a:pt x="575991" y="0"/>
                          <a:pt x="742120" y="82826"/>
                          <a:pt x="742120" y="184995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865" name="图形 4">
                <a:extLst>
                  <a:ext uri="{FF2B5EF4-FFF2-40B4-BE49-F238E27FC236}">
                    <a16:creationId xmlns:a16="http://schemas.microsoft.com/office/drawing/2014/main" id="{6C9CCE04-CF4D-4690-B20A-BE40343A14F6}"/>
                  </a:ext>
                </a:extLst>
              </p:cNvPr>
              <p:cNvGrpSpPr/>
              <p:nvPr/>
            </p:nvGrpSpPr>
            <p:grpSpPr>
              <a:xfrm>
                <a:off x="4369795" y="4365374"/>
                <a:ext cx="741051" cy="741051"/>
                <a:chOff x="4369795" y="4365374"/>
                <a:chExt cx="741051" cy="741051"/>
              </a:xfrm>
            </p:grpSpPr>
            <p:sp>
              <p:nvSpPr>
                <p:cNvPr id="866" name="任意多边形: 形状 865">
                  <a:extLst>
                    <a:ext uri="{FF2B5EF4-FFF2-40B4-BE49-F238E27FC236}">
                      <a16:creationId xmlns:a16="http://schemas.microsoft.com/office/drawing/2014/main" id="{EE149E0E-CA7D-4CA2-BBB8-6E0EE4CFD50C}"/>
                    </a:ext>
                  </a:extLst>
                </p:cNvPr>
                <p:cNvSpPr/>
                <p:nvPr/>
              </p:nvSpPr>
              <p:spPr>
                <a:xfrm>
                  <a:off x="4740855" y="4550370"/>
                  <a:ext cx="369990" cy="556055"/>
                </a:xfrm>
                <a:custGeom>
                  <a:avLst/>
                  <a:gdLst>
                    <a:gd name="connsiteX0" fmla="*/ 369991 w 369990"/>
                    <a:gd name="connsiteY0" fmla="*/ 371060 h 556055"/>
                    <a:gd name="connsiteX1" fmla="*/ 0 w 369990"/>
                    <a:gd name="connsiteY1" fmla="*/ 556056 h 556055"/>
                    <a:gd name="connsiteX2" fmla="*/ 0 w 369990"/>
                    <a:gd name="connsiteY2" fmla="*/ 186065 h 556055"/>
                    <a:gd name="connsiteX3" fmla="*/ 369991 w 369990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6055">
                      <a:moveTo>
                        <a:pt x="369991" y="371060"/>
                      </a:moveTo>
                      <a:lnTo>
                        <a:pt x="0" y="556056"/>
                      </a:lnTo>
                      <a:lnTo>
                        <a:pt x="0" y="18606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67" name="任意多边形: 形状 866">
                  <a:extLst>
                    <a:ext uri="{FF2B5EF4-FFF2-40B4-BE49-F238E27FC236}">
                      <a16:creationId xmlns:a16="http://schemas.microsoft.com/office/drawing/2014/main" id="{4A5B7E09-6477-4B51-ADF7-473100D46815}"/>
                    </a:ext>
                  </a:extLst>
                </p:cNvPr>
                <p:cNvSpPr/>
                <p:nvPr/>
              </p:nvSpPr>
              <p:spPr>
                <a:xfrm>
                  <a:off x="4369795" y="4550370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71060 h 556055"/>
                    <a:gd name="connsiteX2" fmla="*/ 0 w 371060"/>
                    <a:gd name="connsiteY2" fmla="*/ 0 h 556055"/>
                    <a:gd name="connsiteX3" fmla="*/ 371060 w 371060"/>
                    <a:gd name="connsiteY3" fmla="*/ 18606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71060"/>
                      </a:lnTo>
                      <a:lnTo>
                        <a:pt x="0" y="0"/>
                      </a:lnTo>
                      <a:lnTo>
                        <a:pt x="371060" y="18606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68" name="任意多边形: 形状 867">
                  <a:extLst>
                    <a:ext uri="{FF2B5EF4-FFF2-40B4-BE49-F238E27FC236}">
                      <a16:creationId xmlns:a16="http://schemas.microsoft.com/office/drawing/2014/main" id="{3619EB83-2285-4E37-972E-0B0B2B5AFC16}"/>
                    </a:ext>
                  </a:extLst>
                </p:cNvPr>
                <p:cNvSpPr/>
                <p:nvPr/>
              </p:nvSpPr>
              <p:spPr>
                <a:xfrm>
                  <a:off x="4369795" y="4365374"/>
                  <a:ext cx="741051" cy="371060"/>
                </a:xfrm>
                <a:custGeom>
                  <a:avLst/>
                  <a:gdLst>
                    <a:gd name="connsiteX0" fmla="*/ 741051 w 741051"/>
                    <a:gd name="connsiteY0" fmla="*/ 184996 h 371060"/>
                    <a:gd name="connsiteX1" fmla="*/ 371060 w 741051"/>
                    <a:gd name="connsiteY1" fmla="*/ 371060 h 371060"/>
                    <a:gd name="connsiteX2" fmla="*/ 0 w 741051"/>
                    <a:gd name="connsiteY2" fmla="*/ 184996 h 371060"/>
                    <a:gd name="connsiteX3" fmla="*/ 371060 w 741051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71060">
                      <a:moveTo>
                        <a:pt x="741051" y="184996"/>
                      </a:moveTo>
                      <a:lnTo>
                        <a:pt x="371060" y="371060"/>
                      </a:lnTo>
                      <a:lnTo>
                        <a:pt x="0" y="184996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69" name="图形 4">
                <a:extLst>
                  <a:ext uri="{FF2B5EF4-FFF2-40B4-BE49-F238E27FC236}">
                    <a16:creationId xmlns:a16="http://schemas.microsoft.com/office/drawing/2014/main" id="{9F800A16-6E34-4B7C-96B2-030BAE23B480}"/>
                  </a:ext>
                </a:extLst>
              </p:cNvPr>
              <p:cNvGrpSpPr/>
              <p:nvPr/>
            </p:nvGrpSpPr>
            <p:grpSpPr>
              <a:xfrm>
                <a:off x="4369795" y="3898074"/>
                <a:ext cx="741051" cy="741050"/>
                <a:chOff x="4369795" y="3898074"/>
                <a:chExt cx="741051" cy="741050"/>
              </a:xfrm>
            </p:grpSpPr>
            <p:sp>
              <p:nvSpPr>
                <p:cNvPr id="870" name="任意多边形: 形状 869">
                  <a:extLst>
                    <a:ext uri="{FF2B5EF4-FFF2-40B4-BE49-F238E27FC236}">
                      <a16:creationId xmlns:a16="http://schemas.microsoft.com/office/drawing/2014/main" id="{78C870EB-AABE-42F2-99CC-28E821ED7862}"/>
                    </a:ext>
                  </a:extLst>
                </p:cNvPr>
                <p:cNvSpPr/>
                <p:nvPr/>
              </p:nvSpPr>
              <p:spPr>
                <a:xfrm>
                  <a:off x="4369795" y="3898074"/>
                  <a:ext cx="741051" cy="371060"/>
                </a:xfrm>
                <a:custGeom>
                  <a:avLst/>
                  <a:gdLst>
                    <a:gd name="connsiteX0" fmla="*/ 741051 w 741051"/>
                    <a:gd name="connsiteY0" fmla="*/ 186065 h 371060"/>
                    <a:gd name="connsiteX1" fmla="*/ 371060 w 741051"/>
                    <a:gd name="connsiteY1" fmla="*/ 371060 h 371060"/>
                    <a:gd name="connsiteX2" fmla="*/ 0 w 741051"/>
                    <a:gd name="connsiteY2" fmla="*/ 186065 h 371060"/>
                    <a:gd name="connsiteX3" fmla="*/ 371060 w 741051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71060">
                      <a:moveTo>
                        <a:pt x="741051" y="186065"/>
                      </a:moveTo>
                      <a:lnTo>
                        <a:pt x="371060" y="371060"/>
                      </a:lnTo>
                      <a:lnTo>
                        <a:pt x="0" y="18606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10000"/>
                        <a:lumOff val="90000"/>
                      </a:schemeClr>
                    </a:gs>
                    <a:gs pos="98000">
                      <a:schemeClr val="accent1">
                        <a:lumMod val="10000"/>
                        <a:lumOff val="9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1" name="任意多边形: 形状 870">
                  <a:extLst>
                    <a:ext uri="{FF2B5EF4-FFF2-40B4-BE49-F238E27FC236}">
                      <a16:creationId xmlns:a16="http://schemas.microsoft.com/office/drawing/2014/main" id="{6A70CFCD-F84B-4C4A-8EB4-EFEA20309F9F}"/>
                    </a:ext>
                  </a:extLst>
                </p:cNvPr>
                <p:cNvSpPr/>
                <p:nvPr/>
              </p:nvSpPr>
              <p:spPr>
                <a:xfrm>
                  <a:off x="4615208" y="4021582"/>
                  <a:ext cx="250225" cy="124845"/>
                </a:xfrm>
                <a:custGeom>
                  <a:avLst/>
                  <a:gdLst>
                    <a:gd name="connsiteX0" fmla="*/ 213333 w 250225"/>
                    <a:gd name="connsiteY0" fmla="*/ 17644 h 124845"/>
                    <a:gd name="connsiteX1" fmla="*/ 213333 w 250225"/>
                    <a:gd name="connsiteY1" fmla="*/ 106399 h 124845"/>
                    <a:gd name="connsiteX2" fmla="*/ 36892 w 250225"/>
                    <a:gd name="connsiteY2" fmla="*/ 106399 h 124845"/>
                    <a:gd name="connsiteX3" fmla="*/ 36892 w 250225"/>
                    <a:gd name="connsiteY3" fmla="*/ 17644 h 124845"/>
                    <a:gd name="connsiteX4" fmla="*/ 213333 w 250225"/>
                    <a:gd name="connsiteY4" fmla="*/ 17644 h 124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0225" h="124845">
                      <a:moveTo>
                        <a:pt x="213333" y="17644"/>
                      </a:moveTo>
                      <a:cubicBezTo>
                        <a:pt x="262522" y="42239"/>
                        <a:pt x="262522" y="81804"/>
                        <a:pt x="213333" y="106399"/>
                      </a:cubicBezTo>
                      <a:cubicBezTo>
                        <a:pt x="164143" y="130994"/>
                        <a:pt x="85012" y="130994"/>
                        <a:pt x="36892" y="106399"/>
                      </a:cubicBezTo>
                      <a:cubicBezTo>
                        <a:pt x="-12297" y="81804"/>
                        <a:pt x="-12297" y="42239"/>
                        <a:pt x="36892" y="17644"/>
                      </a:cubicBezTo>
                      <a:cubicBezTo>
                        <a:pt x="86082" y="-5881"/>
                        <a:pt x="165213" y="-5881"/>
                        <a:pt x="213333" y="17644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2" name="任意多边形: 形状 871">
                  <a:extLst>
                    <a:ext uri="{FF2B5EF4-FFF2-40B4-BE49-F238E27FC236}">
                      <a16:creationId xmlns:a16="http://schemas.microsoft.com/office/drawing/2014/main" id="{FF651BD5-4C39-403F-9E31-F7A892831431}"/>
                    </a:ext>
                  </a:extLst>
                </p:cNvPr>
                <p:cNvSpPr/>
                <p:nvPr/>
              </p:nvSpPr>
              <p:spPr>
                <a:xfrm>
                  <a:off x="4740855" y="4084138"/>
                  <a:ext cx="369990" cy="554986"/>
                </a:xfrm>
                <a:custGeom>
                  <a:avLst/>
                  <a:gdLst>
                    <a:gd name="connsiteX0" fmla="*/ 369991 w 369990"/>
                    <a:gd name="connsiteY0" fmla="*/ 369991 h 554986"/>
                    <a:gd name="connsiteX1" fmla="*/ 0 w 369990"/>
                    <a:gd name="connsiteY1" fmla="*/ 554986 h 554986"/>
                    <a:gd name="connsiteX2" fmla="*/ 0 w 369990"/>
                    <a:gd name="connsiteY2" fmla="*/ 184995 h 554986"/>
                    <a:gd name="connsiteX3" fmla="*/ 369991 w 369990"/>
                    <a:gd name="connsiteY3" fmla="*/ 0 h 554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4986">
                      <a:moveTo>
                        <a:pt x="369991" y="369991"/>
                      </a:moveTo>
                      <a:lnTo>
                        <a:pt x="0" y="554986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3" name="任意多边形: 形状 872">
                  <a:extLst>
                    <a:ext uri="{FF2B5EF4-FFF2-40B4-BE49-F238E27FC236}">
                      <a16:creationId xmlns:a16="http://schemas.microsoft.com/office/drawing/2014/main" id="{A6408CEB-57C7-4BCB-BB81-9C13A3E82E13}"/>
                    </a:ext>
                  </a:extLst>
                </p:cNvPr>
                <p:cNvSpPr/>
                <p:nvPr/>
              </p:nvSpPr>
              <p:spPr>
                <a:xfrm>
                  <a:off x="4369795" y="4084138"/>
                  <a:ext cx="371060" cy="554986"/>
                </a:xfrm>
                <a:custGeom>
                  <a:avLst/>
                  <a:gdLst>
                    <a:gd name="connsiteX0" fmla="*/ 371060 w 371060"/>
                    <a:gd name="connsiteY0" fmla="*/ 554986 h 554986"/>
                    <a:gd name="connsiteX1" fmla="*/ 0 w 371060"/>
                    <a:gd name="connsiteY1" fmla="*/ 369991 h 554986"/>
                    <a:gd name="connsiteX2" fmla="*/ 0 w 371060"/>
                    <a:gd name="connsiteY2" fmla="*/ 0 h 554986"/>
                    <a:gd name="connsiteX3" fmla="*/ 371060 w 371060"/>
                    <a:gd name="connsiteY3" fmla="*/ 184995 h 554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4986">
                      <a:moveTo>
                        <a:pt x="371060" y="554986"/>
                      </a:moveTo>
                      <a:lnTo>
                        <a:pt x="0" y="369991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74" name="图形 4">
              <a:extLst>
                <a:ext uri="{FF2B5EF4-FFF2-40B4-BE49-F238E27FC236}">
                  <a16:creationId xmlns:a16="http://schemas.microsoft.com/office/drawing/2014/main" id="{75C0CACA-995A-4C38-ADDD-0464EE8DD4AA}"/>
                </a:ext>
              </a:extLst>
            </p:cNvPr>
            <p:cNvGrpSpPr/>
            <p:nvPr/>
          </p:nvGrpSpPr>
          <p:grpSpPr>
            <a:xfrm>
              <a:off x="7321164" y="2698884"/>
              <a:ext cx="798876" cy="1316395"/>
              <a:chOff x="6741586" y="2921768"/>
              <a:chExt cx="756021" cy="1245778"/>
            </a:xfrm>
          </p:grpSpPr>
          <p:grpSp>
            <p:nvGrpSpPr>
              <p:cNvPr id="876" name="图形 4">
                <a:extLst>
                  <a:ext uri="{FF2B5EF4-FFF2-40B4-BE49-F238E27FC236}">
                    <a16:creationId xmlns:a16="http://schemas.microsoft.com/office/drawing/2014/main" id="{24D7339C-EA79-410B-88F1-F8FA9B34E402}"/>
                  </a:ext>
                </a:extLst>
              </p:cNvPr>
              <p:cNvGrpSpPr/>
              <p:nvPr/>
            </p:nvGrpSpPr>
            <p:grpSpPr>
              <a:xfrm>
                <a:off x="6742655" y="3426496"/>
                <a:ext cx="741051" cy="741050"/>
                <a:chOff x="6742655" y="3426496"/>
                <a:chExt cx="741051" cy="741050"/>
              </a:xfrm>
            </p:grpSpPr>
            <p:sp>
              <p:nvSpPr>
                <p:cNvPr id="877" name="任意多边形: 形状 876">
                  <a:extLst>
                    <a:ext uri="{FF2B5EF4-FFF2-40B4-BE49-F238E27FC236}">
                      <a16:creationId xmlns:a16="http://schemas.microsoft.com/office/drawing/2014/main" id="{5982C482-9581-48F3-B1C9-330F018F6A19}"/>
                    </a:ext>
                  </a:extLst>
                </p:cNvPr>
                <p:cNvSpPr/>
                <p:nvPr/>
              </p:nvSpPr>
              <p:spPr>
                <a:xfrm>
                  <a:off x="6742655" y="3426496"/>
                  <a:ext cx="741051" cy="369990"/>
                </a:xfrm>
                <a:custGeom>
                  <a:avLst/>
                  <a:gdLst>
                    <a:gd name="connsiteX0" fmla="*/ 741051 w 741051"/>
                    <a:gd name="connsiteY0" fmla="*/ 184995 h 369990"/>
                    <a:gd name="connsiteX1" fmla="*/ 369991 w 741051"/>
                    <a:gd name="connsiteY1" fmla="*/ 369991 h 369990"/>
                    <a:gd name="connsiteX2" fmla="*/ 0 w 741051"/>
                    <a:gd name="connsiteY2" fmla="*/ 184995 h 369990"/>
                    <a:gd name="connsiteX3" fmla="*/ 369991 w 741051"/>
                    <a:gd name="connsiteY3" fmla="*/ 0 h 369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69990">
                      <a:moveTo>
                        <a:pt x="741051" y="184995"/>
                      </a:moveTo>
                      <a:lnTo>
                        <a:pt x="369991" y="369991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10000"/>
                        <a:lumOff val="90000"/>
                      </a:schemeClr>
                    </a:gs>
                    <a:gs pos="98000">
                      <a:schemeClr val="accent1">
                        <a:lumMod val="10000"/>
                        <a:lumOff val="9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8" name="任意多边形: 形状 877">
                  <a:extLst>
                    <a:ext uri="{FF2B5EF4-FFF2-40B4-BE49-F238E27FC236}">
                      <a16:creationId xmlns:a16="http://schemas.microsoft.com/office/drawing/2014/main" id="{BFC5B339-0F11-4726-8832-D373A26C9773}"/>
                    </a:ext>
                  </a:extLst>
                </p:cNvPr>
                <p:cNvSpPr/>
                <p:nvPr/>
              </p:nvSpPr>
              <p:spPr>
                <a:xfrm>
                  <a:off x="7112646" y="3611491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369991 h 556055"/>
                    <a:gd name="connsiteX1" fmla="*/ 0 w 371060"/>
                    <a:gd name="connsiteY1" fmla="*/ 556056 h 556055"/>
                    <a:gd name="connsiteX2" fmla="*/ 0 w 371060"/>
                    <a:gd name="connsiteY2" fmla="*/ 184996 h 556055"/>
                    <a:gd name="connsiteX3" fmla="*/ 371060 w 371060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369991"/>
                      </a:moveTo>
                      <a:lnTo>
                        <a:pt x="0" y="556056"/>
                      </a:lnTo>
                      <a:lnTo>
                        <a:pt x="0" y="184996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9" name="任意多边形: 形状 878">
                  <a:extLst>
                    <a:ext uri="{FF2B5EF4-FFF2-40B4-BE49-F238E27FC236}">
                      <a16:creationId xmlns:a16="http://schemas.microsoft.com/office/drawing/2014/main" id="{FB35A1EC-FB7F-4BCA-82EF-202EF06B6892}"/>
                    </a:ext>
                  </a:extLst>
                </p:cNvPr>
                <p:cNvSpPr/>
                <p:nvPr/>
              </p:nvSpPr>
              <p:spPr>
                <a:xfrm>
                  <a:off x="6742655" y="3611491"/>
                  <a:ext cx="369990" cy="556055"/>
                </a:xfrm>
                <a:custGeom>
                  <a:avLst/>
                  <a:gdLst>
                    <a:gd name="connsiteX0" fmla="*/ 369991 w 369990"/>
                    <a:gd name="connsiteY0" fmla="*/ 556056 h 556055"/>
                    <a:gd name="connsiteX1" fmla="*/ 0 w 369990"/>
                    <a:gd name="connsiteY1" fmla="*/ 369991 h 556055"/>
                    <a:gd name="connsiteX2" fmla="*/ 0 w 369990"/>
                    <a:gd name="connsiteY2" fmla="*/ 0 h 556055"/>
                    <a:gd name="connsiteX3" fmla="*/ 369991 w 369990"/>
                    <a:gd name="connsiteY3" fmla="*/ 184996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6055">
                      <a:moveTo>
                        <a:pt x="369991" y="556056"/>
                      </a:moveTo>
                      <a:lnTo>
                        <a:pt x="0" y="369991"/>
                      </a:lnTo>
                      <a:lnTo>
                        <a:pt x="0" y="0"/>
                      </a:lnTo>
                      <a:lnTo>
                        <a:pt x="369991" y="18499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880" name="图形 4">
                  <a:extLst>
                    <a:ext uri="{FF2B5EF4-FFF2-40B4-BE49-F238E27FC236}">
                      <a16:creationId xmlns:a16="http://schemas.microsoft.com/office/drawing/2014/main" id="{22022007-206E-4F98-A9FC-2F679838B1F2}"/>
                    </a:ext>
                  </a:extLst>
                </p:cNvPr>
                <p:cNvGrpSpPr/>
                <p:nvPr/>
              </p:nvGrpSpPr>
              <p:grpSpPr>
                <a:xfrm>
                  <a:off x="7168878" y="3717982"/>
                  <a:ext cx="259665" cy="342631"/>
                  <a:chOff x="7168878" y="3717982"/>
                  <a:chExt cx="259665" cy="342631"/>
                </a:xfrm>
                <a:solidFill>
                  <a:srgbClr val="FFFFFF"/>
                </a:solidFill>
              </p:grpSpPr>
              <p:sp>
                <p:nvSpPr>
                  <p:cNvPr id="881" name="任意多边形: 形状 880">
                    <a:extLst>
                      <a:ext uri="{FF2B5EF4-FFF2-40B4-BE49-F238E27FC236}">
                        <a16:creationId xmlns:a16="http://schemas.microsoft.com/office/drawing/2014/main" id="{A8B1B51C-B9B2-4613-890F-9BF496CF0241}"/>
                      </a:ext>
                    </a:extLst>
                  </p:cNvPr>
                  <p:cNvSpPr/>
                  <p:nvPr/>
                </p:nvSpPr>
                <p:spPr>
                  <a:xfrm>
                    <a:off x="7168878" y="3827054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2" name="任意多边形: 形状 881">
                    <a:extLst>
                      <a:ext uri="{FF2B5EF4-FFF2-40B4-BE49-F238E27FC236}">
                        <a16:creationId xmlns:a16="http://schemas.microsoft.com/office/drawing/2014/main" id="{21C3AF5E-0747-4661-8B7E-DDF064EBE3E4}"/>
                      </a:ext>
                    </a:extLst>
                  </p:cNvPr>
                  <p:cNvSpPr/>
                  <p:nvPr/>
                </p:nvSpPr>
                <p:spPr>
                  <a:xfrm>
                    <a:off x="7168878" y="3848441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3" name="任意多边形: 形状 882">
                    <a:extLst>
                      <a:ext uri="{FF2B5EF4-FFF2-40B4-BE49-F238E27FC236}">
                        <a16:creationId xmlns:a16="http://schemas.microsoft.com/office/drawing/2014/main" id="{D3037E1A-3B86-48A9-9276-CC4B2142B599}"/>
                      </a:ext>
                    </a:extLst>
                  </p:cNvPr>
                  <p:cNvSpPr/>
                  <p:nvPr/>
                </p:nvSpPr>
                <p:spPr>
                  <a:xfrm>
                    <a:off x="7168878" y="3869828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4" name="任意多边形: 形状 883">
                    <a:extLst>
                      <a:ext uri="{FF2B5EF4-FFF2-40B4-BE49-F238E27FC236}">
                        <a16:creationId xmlns:a16="http://schemas.microsoft.com/office/drawing/2014/main" id="{F3699184-49DA-471B-8BA4-59CB92459844}"/>
                      </a:ext>
                    </a:extLst>
                  </p:cNvPr>
                  <p:cNvSpPr/>
                  <p:nvPr/>
                </p:nvSpPr>
                <p:spPr>
                  <a:xfrm>
                    <a:off x="7168878" y="3890145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5" name="任意多边形: 形状 884">
                    <a:extLst>
                      <a:ext uri="{FF2B5EF4-FFF2-40B4-BE49-F238E27FC236}">
                        <a16:creationId xmlns:a16="http://schemas.microsoft.com/office/drawing/2014/main" id="{AF758C70-5419-4432-91FB-52E421C84A28}"/>
                      </a:ext>
                    </a:extLst>
                  </p:cNvPr>
                  <p:cNvSpPr/>
                  <p:nvPr/>
                </p:nvSpPr>
                <p:spPr>
                  <a:xfrm>
                    <a:off x="7168878" y="3911532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6" name="任意多边形: 形状 885">
                    <a:extLst>
                      <a:ext uri="{FF2B5EF4-FFF2-40B4-BE49-F238E27FC236}">
                        <a16:creationId xmlns:a16="http://schemas.microsoft.com/office/drawing/2014/main" id="{642A7306-B763-42D3-BD42-73B4A2159AE6}"/>
                      </a:ext>
                    </a:extLst>
                  </p:cNvPr>
                  <p:cNvSpPr/>
                  <p:nvPr/>
                </p:nvSpPr>
                <p:spPr>
                  <a:xfrm>
                    <a:off x="7168878" y="3932919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7" name="任意多边形: 形状 886">
                    <a:extLst>
                      <a:ext uri="{FF2B5EF4-FFF2-40B4-BE49-F238E27FC236}">
                        <a16:creationId xmlns:a16="http://schemas.microsoft.com/office/drawing/2014/main" id="{6F39CD00-05CB-4CE0-8E1E-15AA3DD88EDF}"/>
                      </a:ext>
                    </a:extLst>
                  </p:cNvPr>
                  <p:cNvSpPr/>
                  <p:nvPr/>
                </p:nvSpPr>
                <p:spPr>
                  <a:xfrm>
                    <a:off x="7168878" y="3954305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1830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8" name="任意多边形: 形状 887">
                    <a:extLst>
                      <a:ext uri="{FF2B5EF4-FFF2-40B4-BE49-F238E27FC236}">
                        <a16:creationId xmlns:a16="http://schemas.microsoft.com/office/drawing/2014/main" id="{5D16749A-F2B8-4267-A4C9-0623DC0A4F7C}"/>
                      </a:ext>
                    </a:extLst>
                  </p:cNvPr>
                  <p:cNvSpPr/>
                  <p:nvPr/>
                </p:nvSpPr>
                <p:spPr>
                  <a:xfrm>
                    <a:off x="7168878" y="3974623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9" name="任意多边形: 形状 888">
                    <a:extLst>
                      <a:ext uri="{FF2B5EF4-FFF2-40B4-BE49-F238E27FC236}">
                        <a16:creationId xmlns:a16="http://schemas.microsoft.com/office/drawing/2014/main" id="{A855ACCB-B17D-4575-97EC-284E53ECE620}"/>
                      </a:ext>
                    </a:extLst>
                  </p:cNvPr>
                  <p:cNvSpPr/>
                  <p:nvPr/>
                </p:nvSpPr>
                <p:spPr>
                  <a:xfrm>
                    <a:off x="7168878" y="3996010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0" name="任意多边形: 形状 889">
                    <a:extLst>
                      <a:ext uri="{FF2B5EF4-FFF2-40B4-BE49-F238E27FC236}">
                        <a16:creationId xmlns:a16="http://schemas.microsoft.com/office/drawing/2014/main" id="{B8AA5542-72DE-48EC-921B-54F1BCC717EE}"/>
                      </a:ext>
                    </a:extLst>
                  </p:cNvPr>
                  <p:cNvSpPr/>
                  <p:nvPr/>
                </p:nvSpPr>
                <p:spPr>
                  <a:xfrm>
                    <a:off x="7168878" y="4017396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1" name="任意多边形: 形状 890">
                    <a:extLst>
                      <a:ext uri="{FF2B5EF4-FFF2-40B4-BE49-F238E27FC236}">
                        <a16:creationId xmlns:a16="http://schemas.microsoft.com/office/drawing/2014/main" id="{D985BD57-7827-4F47-B513-43756EE61ED3}"/>
                      </a:ext>
                    </a:extLst>
                  </p:cNvPr>
                  <p:cNvSpPr/>
                  <p:nvPr/>
                </p:nvSpPr>
                <p:spPr>
                  <a:xfrm>
                    <a:off x="7168878" y="4037714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2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2" name="任意多边形: 形状 891">
                    <a:extLst>
                      <a:ext uri="{FF2B5EF4-FFF2-40B4-BE49-F238E27FC236}">
                        <a16:creationId xmlns:a16="http://schemas.microsoft.com/office/drawing/2014/main" id="{60547EE8-FCE7-4209-A6ED-D8286B33C73B}"/>
                      </a:ext>
                    </a:extLst>
                  </p:cNvPr>
                  <p:cNvSpPr/>
                  <p:nvPr/>
                </p:nvSpPr>
                <p:spPr>
                  <a:xfrm>
                    <a:off x="7238385" y="3784281"/>
                    <a:ext cx="56491" cy="30384"/>
                  </a:xfrm>
                  <a:custGeom>
                    <a:avLst/>
                    <a:gdLst>
                      <a:gd name="connsiteX0" fmla="*/ 2582 w 56491"/>
                      <a:gd name="connsiteY0" fmla="*/ 30384 h 30384"/>
                      <a:gd name="connsiteX1" fmla="*/ 443 w 56491"/>
                      <a:gd name="connsiteY1" fmla="*/ 29315 h 30384"/>
                      <a:gd name="connsiteX2" fmla="*/ 1512 w 56491"/>
                      <a:gd name="connsiteY2" fmla="*/ 26107 h 30384"/>
                      <a:gd name="connsiteX3" fmla="*/ 52841 w 56491"/>
                      <a:gd name="connsiteY3" fmla="*/ 443 h 30384"/>
                      <a:gd name="connsiteX4" fmla="*/ 56049 w 56491"/>
                      <a:gd name="connsiteY4" fmla="*/ 1512 h 30384"/>
                      <a:gd name="connsiteX5" fmla="*/ 54979 w 56491"/>
                      <a:gd name="connsiteY5" fmla="*/ 4720 h 30384"/>
                      <a:gd name="connsiteX6" fmla="*/ 3651 w 56491"/>
                      <a:gd name="connsiteY6" fmla="*/ 30384 h 30384"/>
                      <a:gd name="connsiteX7" fmla="*/ 2582 w 56491"/>
                      <a:gd name="connsiteY7" fmla="*/ 30384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491" h="30384">
                        <a:moveTo>
                          <a:pt x="2582" y="30384"/>
                        </a:moveTo>
                        <a:cubicBezTo>
                          <a:pt x="1512" y="30384"/>
                          <a:pt x="443" y="29315"/>
                          <a:pt x="443" y="29315"/>
                        </a:cubicBezTo>
                        <a:cubicBezTo>
                          <a:pt x="-626" y="28246"/>
                          <a:pt x="443" y="26107"/>
                          <a:pt x="1512" y="26107"/>
                        </a:cubicBezTo>
                        <a:lnTo>
                          <a:pt x="52841" y="443"/>
                        </a:lnTo>
                        <a:cubicBezTo>
                          <a:pt x="53910" y="-626"/>
                          <a:pt x="56049" y="443"/>
                          <a:pt x="56049" y="1512"/>
                        </a:cubicBezTo>
                        <a:cubicBezTo>
                          <a:pt x="57118" y="2581"/>
                          <a:pt x="56049" y="4720"/>
                          <a:pt x="54979" y="4720"/>
                        </a:cubicBezTo>
                        <a:lnTo>
                          <a:pt x="3651" y="30384"/>
                        </a:lnTo>
                        <a:cubicBezTo>
                          <a:pt x="3651" y="30384"/>
                          <a:pt x="3651" y="30384"/>
                          <a:pt x="2582" y="3038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3" name="任意多边形: 形状 892">
                    <a:extLst>
                      <a:ext uri="{FF2B5EF4-FFF2-40B4-BE49-F238E27FC236}">
                        <a16:creationId xmlns:a16="http://schemas.microsoft.com/office/drawing/2014/main" id="{A64FEE50-3407-4BF3-9520-96D17358E9CA}"/>
                      </a:ext>
                    </a:extLst>
                  </p:cNvPr>
                  <p:cNvSpPr/>
                  <p:nvPr/>
                </p:nvSpPr>
                <p:spPr>
                  <a:xfrm>
                    <a:off x="7238385" y="3805668"/>
                    <a:ext cx="56491" cy="30384"/>
                  </a:xfrm>
                  <a:custGeom>
                    <a:avLst/>
                    <a:gdLst>
                      <a:gd name="connsiteX0" fmla="*/ 2582 w 56491"/>
                      <a:gd name="connsiteY0" fmla="*/ 30384 h 30384"/>
                      <a:gd name="connsiteX1" fmla="*/ 443 w 56491"/>
                      <a:gd name="connsiteY1" fmla="*/ 29315 h 30384"/>
                      <a:gd name="connsiteX2" fmla="*/ 1512 w 56491"/>
                      <a:gd name="connsiteY2" fmla="*/ 26107 h 30384"/>
                      <a:gd name="connsiteX3" fmla="*/ 52841 w 56491"/>
                      <a:gd name="connsiteY3" fmla="*/ 443 h 30384"/>
                      <a:gd name="connsiteX4" fmla="*/ 56049 w 56491"/>
                      <a:gd name="connsiteY4" fmla="*/ 1512 h 30384"/>
                      <a:gd name="connsiteX5" fmla="*/ 54979 w 56491"/>
                      <a:gd name="connsiteY5" fmla="*/ 4720 h 30384"/>
                      <a:gd name="connsiteX6" fmla="*/ 3651 w 56491"/>
                      <a:gd name="connsiteY6" fmla="*/ 30384 h 30384"/>
                      <a:gd name="connsiteX7" fmla="*/ 2582 w 56491"/>
                      <a:gd name="connsiteY7" fmla="*/ 30384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491" h="30384">
                        <a:moveTo>
                          <a:pt x="2582" y="30384"/>
                        </a:moveTo>
                        <a:cubicBezTo>
                          <a:pt x="1512" y="30384"/>
                          <a:pt x="443" y="29315"/>
                          <a:pt x="443" y="29315"/>
                        </a:cubicBezTo>
                        <a:cubicBezTo>
                          <a:pt x="-626" y="28246"/>
                          <a:pt x="443" y="26107"/>
                          <a:pt x="1512" y="26107"/>
                        </a:cubicBezTo>
                        <a:lnTo>
                          <a:pt x="52841" y="443"/>
                        </a:lnTo>
                        <a:cubicBezTo>
                          <a:pt x="53910" y="-626"/>
                          <a:pt x="56049" y="443"/>
                          <a:pt x="56049" y="1512"/>
                        </a:cubicBezTo>
                        <a:cubicBezTo>
                          <a:pt x="57118" y="2581"/>
                          <a:pt x="56049" y="4720"/>
                          <a:pt x="54979" y="4720"/>
                        </a:cubicBezTo>
                        <a:lnTo>
                          <a:pt x="3651" y="30384"/>
                        </a:lnTo>
                        <a:cubicBezTo>
                          <a:pt x="3651" y="30384"/>
                          <a:pt x="3651" y="30384"/>
                          <a:pt x="2582" y="3038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4" name="任意多边形: 形状 893">
                    <a:extLst>
                      <a:ext uri="{FF2B5EF4-FFF2-40B4-BE49-F238E27FC236}">
                        <a16:creationId xmlns:a16="http://schemas.microsoft.com/office/drawing/2014/main" id="{AF2CE0CD-BAB5-441A-A4F1-E69E7BC1D814}"/>
                      </a:ext>
                    </a:extLst>
                  </p:cNvPr>
                  <p:cNvSpPr/>
                  <p:nvPr/>
                </p:nvSpPr>
                <p:spPr>
                  <a:xfrm>
                    <a:off x="7238385" y="3834540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5" name="任意多边形: 形状 894">
                    <a:extLst>
                      <a:ext uri="{FF2B5EF4-FFF2-40B4-BE49-F238E27FC236}">
                        <a16:creationId xmlns:a16="http://schemas.microsoft.com/office/drawing/2014/main" id="{CD371D61-2C18-4E83-9D08-127536F6697D}"/>
                      </a:ext>
                    </a:extLst>
                  </p:cNvPr>
                  <p:cNvSpPr/>
                  <p:nvPr/>
                </p:nvSpPr>
                <p:spPr>
                  <a:xfrm>
                    <a:off x="7238385" y="3866620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2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3651" y="11136"/>
                          <a:pt x="3651" y="12206"/>
                          <a:pt x="2582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6" name="任意多边形: 形状 895">
                    <a:extLst>
                      <a:ext uri="{FF2B5EF4-FFF2-40B4-BE49-F238E27FC236}">
                        <a16:creationId xmlns:a16="http://schemas.microsoft.com/office/drawing/2014/main" id="{4BED516A-5F5F-4AA0-9D21-1D422E23A292}"/>
                      </a:ext>
                    </a:extLst>
                  </p:cNvPr>
                  <p:cNvSpPr/>
                  <p:nvPr/>
                </p:nvSpPr>
                <p:spPr>
                  <a:xfrm>
                    <a:off x="7238385" y="3876244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7" name="任意多边形: 形状 896">
                    <a:extLst>
                      <a:ext uri="{FF2B5EF4-FFF2-40B4-BE49-F238E27FC236}">
                        <a16:creationId xmlns:a16="http://schemas.microsoft.com/office/drawing/2014/main" id="{62748905-A803-4F1C-ADAC-1ECD220BAE1D}"/>
                      </a:ext>
                    </a:extLst>
                  </p:cNvPr>
                  <p:cNvSpPr/>
                  <p:nvPr/>
                </p:nvSpPr>
                <p:spPr>
                  <a:xfrm>
                    <a:off x="7238385" y="3908324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5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5 h 12205"/>
                      <a:gd name="connsiteX7" fmla="*/ 2582 w 21203"/>
                      <a:gd name="connsiteY7" fmla="*/ 12205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5"/>
                        </a:moveTo>
                        <a:cubicBezTo>
                          <a:pt x="1512" y="12205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1"/>
                          <a:pt x="20760" y="4720"/>
                          <a:pt x="19691" y="4720"/>
                        </a:cubicBezTo>
                        <a:lnTo>
                          <a:pt x="3651" y="12205"/>
                        </a:lnTo>
                        <a:cubicBezTo>
                          <a:pt x="3651" y="12205"/>
                          <a:pt x="3651" y="12205"/>
                          <a:pt x="2582" y="1220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8" name="任意多边形: 形状 897">
                    <a:extLst>
                      <a:ext uri="{FF2B5EF4-FFF2-40B4-BE49-F238E27FC236}">
                        <a16:creationId xmlns:a16="http://schemas.microsoft.com/office/drawing/2014/main" id="{814B7BA8-9971-4C83-A3DC-FE6405E5F9E1}"/>
                      </a:ext>
                    </a:extLst>
                  </p:cNvPr>
                  <p:cNvSpPr/>
                  <p:nvPr/>
                </p:nvSpPr>
                <p:spPr>
                  <a:xfrm>
                    <a:off x="7238385" y="3929711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5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5 h 12205"/>
                      <a:gd name="connsiteX7" fmla="*/ 2582 w 21203"/>
                      <a:gd name="connsiteY7" fmla="*/ 12205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5"/>
                        </a:moveTo>
                        <a:cubicBezTo>
                          <a:pt x="1512" y="12205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1"/>
                          <a:pt x="20760" y="4720"/>
                          <a:pt x="19691" y="4720"/>
                        </a:cubicBezTo>
                        <a:lnTo>
                          <a:pt x="3651" y="12205"/>
                        </a:lnTo>
                        <a:cubicBezTo>
                          <a:pt x="3651" y="12205"/>
                          <a:pt x="3651" y="12205"/>
                          <a:pt x="2582" y="1220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9" name="任意多边形: 形状 898">
                    <a:extLst>
                      <a:ext uri="{FF2B5EF4-FFF2-40B4-BE49-F238E27FC236}">
                        <a16:creationId xmlns:a16="http://schemas.microsoft.com/office/drawing/2014/main" id="{30B7A83A-2E45-486B-B014-31DD04DF67B2}"/>
                      </a:ext>
                    </a:extLst>
                  </p:cNvPr>
                  <p:cNvSpPr/>
                  <p:nvPr/>
                </p:nvSpPr>
                <p:spPr>
                  <a:xfrm>
                    <a:off x="7238385" y="3925433"/>
                    <a:ext cx="70392" cy="36800"/>
                  </a:xfrm>
                  <a:custGeom>
                    <a:avLst/>
                    <a:gdLst>
                      <a:gd name="connsiteX0" fmla="*/ 2582 w 70392"/>
                      <a:gd name="connsiteY0" fmla="*/ 36801 h 36800"/>
                      <a:gd name="connsiteX1" fmla="*/ 443 w 70392"/>
                      <a:gd name="connsiteY1" fmla="*/ 35731 h 36800"/>
                      <a:gd name="connsiteX2" fmla="*/ 1512 w 70392"/>
                      <a:gd name="connsiteY2" fmla="*/ 32523 h 36800"/>
                      <a:gd name="connsiteX3" fmla="*/ 66742 w 70392"/>
                      <a:gd name="connsiteY3" fmla="*/ 443 h 36800"/>
                      <a:gd name="connsiteX4" fmla="*/ 69950 w 70392"/>
                      <a:gd name="connsiteY4" fmla="*/ 1512 h 36800"/>
                      <a:gd name="connsiteX5" fmla="*/ 68881 w 70392"/>
                      <a:gd name="connsiteY5" fmla="*/ 4720 h 36800"/>
                      <a:gd name="connsiteX6" fmla="*/ 3651 w 70392"/>
                      <a:gd name="connsiteY6" fmla="*/ 36801 h 36800"/>
                      <a:gd name="connsiteX7" fmla="*/ 2582 w 70392"/>
                      <a:gd name="connsiteY7" fmla="*/ 36801 h 36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0392" h="36800">
                        <a:moveTo>
                          <a:pt x="2582" y="36801"/>
                        </a:moveTo>
                        <a:cubicBezTo>
                          <a:pt x="1512" y="36801"/>
                          <a:pt x="443" y="35731"/>
                          <a:pt x="443" y="35731"/>
                        </a:cubicBezTo>
                        <a:cubicBezTo>
                          <a:pt x="-626" y="34662"/>
                          <a:pt x="443" y="32523"/>
                          <a:pt x="1512" y="32523"/>
                        </a:cubicBezTo>
                        <a:lnTo>
                          <a:pt x="66742" y="443"/>
                        </a:lnTo>
                        <a:cubicBezTo>
                          <a:pt x="67811" y="-626"/>
                          <a:pt x="69950" y="443"/>
                          <a:pt x="69950" y="1512"/>
                        </a:cubicBezTo>
                        <a:cubicBezTo>
                          <a:pt x="71019" y="2582"/>
                          <a:pt x="69950" y="4720"/>
                          <a:pt x="68881" y="4720"/>
                        </a:cubicBezTo>
                        <a:lnTo>
                          <a:pt x="3651" y="36801"/>
                        </a:lnTo>
                        <a:cubicBezTo>
                          <a:pt x="3651" y="36801"/>
                          <a:pt x="3651" y="36801"/>
                          <a:pt x="2582" y="3680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0" name="任意多边形: 形状 899">
                    <a:extLst>
                      <a:ext uri="{FF2B5EF4-FFF2-40B4-BE49-F238E27FC236}">
                        <a16:creationId xmlns:a16="http://schemas.microsoft.com/office/drawing/2014/main" id="{8AC2167E-6DB8-41CC-A45B-D117038C08CD}"/>
                      </a:ext>
                    </a:extLst>
                  </p:cNvPr>
                  <p:cNvSpPr/>
                  <p:nvPr/>
                </p:nvSpPr>
                <p:spPr>
                  <a:xfrm>
                    <a:off x="7238385" y="3946820"/>
                    <a:ext cx="70392" cy="36800"/>
                  </a:xfrm>
                  <a:custGeom>
                    <a:avLst/>
                    <a:gdLst>
                      <a:gd name="connsiteX0" fmla="*/ 2582 w 70392"/>
                      <a:gd name="connsiteY0" fmla="*/ 36801 h 36800"/>
                      <a:gd name="connsiteX1" fmla="*/ 443 w 70392"/>
                      <a:gd name="connsiteY1" fmla="*/ 35731 h 36800"/>
                      <a:gd name="connsiteX2" fmla="*/ 1512 w 70392"/>
                      <a:gd name="connsiteY2" fmla="*/ 32523 h 36800"/>
                      <a:gd name="connsiteX3" fmla="*/ 66742 w 70392"/>
                      <a:gd name="connsiteY3" fmla="*/ 443 h 36800"/>
                      <a:gd name="connsiteX4" fmla="*/ 69950 w 70392"/>
                      <a:gd name="connsiteY4" fmla="*/ 1512 h 36800"/>
                      <a:gd name="connsiteX5" fmla="*/ 68881 w 70392"/>
                      <a:gd name="connsiteY5" fmla="*/ 4720 h 36800"/>
                      <a:gd name="connsiteX6" fmla="*/ 3651 w 70392"/>
                      <a:gd name="connsiteY6" fmla="*/ 36801 h 36800"/>
                      <a:gd name="connsiteX7" fmla="*/ 2582 w 70392"/>
                      <a:gd name="connsiteY7" fmla="*/ 36801 h 36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0392" h="36800">
                        <a:moveTo>
                          <a:pt x="2582" y="36801"/>
                        </a:moveTo>
                        <a:cubicBezTo>
                          <a:pt x="1512" y="36801"/>
                          <a:pt x="443" y="35731"/>
                          <a:pt x="443" y="35731"/>
                        </a:cubicBezTo>
                        <a:cubicBezTo>
                          <a:pt x="-626" y="34662"/>
                          <a:pt x="443" y="32523"/>
                          <a:pt x="1512" y="32523"/>
                        </a:cubicBezTo>
                        <a:lnTo>
                          <a:pt x="66742" y="443"/>
                        </a:lnTo>
                        <a:cubicBezTo>
                          <a:pt x="67811" y="-626"/>
                          <a:pt x="69950" y="443"/>
                          <a:pt x="69950" y="1512"/>
                        </a:cubicBezTo>
                        <a:cubicBezTo>
                          <a:pt x="71019" y="2582"/>
                          <a:pt x="69950" y="4720"/>
                          <a:pt x="68881" y="4720"/>
                        </a:cubicBezTo>
                        <a:lnTo>
                          <a:pt x="3651" y="36801"/>
                        </a:lnTo>
                        <a:cubicBezTo>
                          <a:pt x="3651" y="36801"/>
                          <a:pt x="3651" y="36801"/>
                          <a:pt x="2582" y="3680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1" name="任意多边形: 形状 900">
                    <a:extLst>
                      <a:ext uri="{FF2B5EF4-FFF2-40B4-BE49-F238E27FC236}">
                        <a16:creationId xmlns:a16="http://schemas.microsoft.com/office/drawing/2014/main" id="{B61C3EA2-28F8-45B8-B3FD-D7CB5B5801C7}"/>
                      </a:ext>
                    </a:extLst>
                  </p:cNvPr>
                  <p:cNvSpPr/>
                  <p:nvPr/>
                </p:nvSpPr>
                <p:spPr>
                  <a:xfrm>
                    <a:off x="7238385" y="3977831"/>
                    <a:ext cx="49005" cy="27176"/>
                  </a:xfrm>
                  <a:custGeom>
                    <a:avLst/>
                    <a:gdLst>
                      <a:gd name="connsiteX0" fmla="*/ 2582 w 49005"/>
                      <a:gd name="connsiteY0" fmla="*/ 27176 h 27176"/>
                      <a:gd name="connsiteX1" fmla="*/ 443 w 49005"/>
                      <a:gd name="connsiteY1" fmla="*/ 26107 h 27176"/>
                      <a:gd name="connsiteX2" fmla="*/ 1512 w 49005"/>
                      <a:gd name="connsiteY2" fmla="*/ 22899 h 27176"/>
                      <a:gd name="connsiteX3" fmla="*/ 45355 w 49005"/>
                      <a:gd name="connsiteY3" fmla="*/ 443 h 27176"/>
                      <a:gd name="connsiteX4" fmla="*/ 48563 w 49005"/>
                      <a:gd name="connsiteY4" fmla="*/ 1512 h 27176"/>
                      <a:gd name="connsiteX5" fmla="*/ 47494 w 49005"/>
                      <a:gd name="connsiteY5" fmla="*/ 4720 h 27176"/>
                      <a:gd name="connsiteX6" fmla="*/ 3651 w 49005"/>
                      <a:gd name="connsiteY6" fmla="*/ 27176 h 27176"/>
                      <a:gd name="connsiteX7" fmla="*/ 2582 w 49005"/>
                      <a:gd name="connsiteY7" fmla="*/ 27176 h 271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9005" h="27176">
                        <a:moveTo>
                          <a:pt x="2582" y="27176"/>
                        </a:moveTo>
                        <a:cubicBezTo>
                          <a:pt x="1512" y="27176"/>
                          <a:pt x="443" y="26107"/>
                          <a:pt x="443" y="26107"/>
                        </a:cubicBezTo>
                        <a:cubicBezTo>
                          <a:pt x="-626" y="25038"/>
                          <a:pt x="443" y="22899"/>
                          <a:pt x="1512" y="22899"/>
                        </a:cubicBezTo>
                        <a:lnTo>
                          <a:pt x="45355" y="443"/>
                        </a:lnTo>
                        <a:cubicBezTo>
                          <a:pt x="46425" y="-626"/>
                          <a:pt x="48563" y="443"/>
                          <a:pt x="48563" y="1512"/>
                        </a:cubicBezTo>
                        <a:cubicBezTo>
                          <a:pt x="49632" y="2581"/>
                          <a:pt x="48563" y="4720"/>
                          <a:pt x="47494" y="4720"/>
                        </a:cubicBezTo>
                        <a:lnTo>
                          <a:pt x="3651" y="27176"/>
                        </a:lnTo>
                        <a:cubicBezTo>
                          <a:pt x="3651" y="27176"/>
                          <a:pt x="3651" y="27176"/>
                          <a:pt x="2582" y="2717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2" name="任意多边形: 形状 901">
                    <a:extLst>
                      <a:ext uri="{FF2B5EF4-FFF2-40B4-BE49-F238E27FC236}">
                        <a16:creationId xmlns:a16="http://schemas.microsoft.com/office/drawing/2014/main" id="{D18854A2-0720-4532-9DBC-808267DC599A}"/>
                      </a:ext>
                    </a:extLst>
                  </p:cNvPr>
                  <p:cNvSpPr/>
                  <p:nvPr/>
                </p:nvSpPr>
                <p:spPr>
                  <a:xfrm>
                    <a:off x="7238385" y="3977831"/>
                    <a:ext cx="90710" cy="47493"/>
                  </a:xfrm>
                  <a:custGeom>
                    <a:avLst/>
                    <a:gdLst>
                      <a:gd name="connsiteX0" fmla="*/ 2582 w 90710"/>
                      <a:gd name="connsiteY0" fmla="*/ 47494 h 47493"/>
                      <a:gd name="connsiteX1" fmla="*/ 443 w 90710"/>
                      <a:gd name="connsiteY1" fmla="*/ 46424 h 47493"/>
                      <a:gd name="connsiteX2" fmla="*/ 1512 w 90710"/>
                      <a:gd name="connsiteY2" fmla="*/ 43216 h 47493"/>
                      <a:gd name="connsiteX3" fmla="*/ 87059 w 90710"/>
                      <a:gd name="connsiteY3" fmla="*/ 443 h 47493"/>
                      <a:gd name="connsiteX4" fmla="*/ 90267 w 90710"/>
                      <a:gd name="connsiteY4" fmla="*/ 1512 h 47493"/>
                      <a:gd name="connsiteX5" fmla="*/ 89198 w 90710"/>
                      <a:gd name="connsiteY5" fmla="*/ 4720 h 47493"/>
                      <a:gd name="connsiteX6" fmla="*/ 3651 w 90710"/>
                      <a:gd name="connsiteY6" fmla="*/ 47494 h 47493"/>
                      <a:gd name="connsiteX7" fmla="*/ 2582 w 90710"/>
                      <a:gd name="connsiteY7" fmla="*/ 47494 h 47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0710" h="47493">
                        <a:moveTo>
                          <a:pt x="2582" y="47494"/>
                        </a:moveTo>
                        <a:cubicBezTo>
                          <a:pt x="1512" y="47494"/>
                          <a:pt x="443" y="46424"/>
                          <a:pt x="443" y="46424"/>
                        </a:cubicBezTo>
                        <a:cubicBezTo>
                          <a:pt x="-626" y="45355"/>
                          <a:pt x="443" y="43216"/>
                          <a:pt x="1512" y="43216"/>
                        </a:cubicBezTo>
                        <a:lnTo>
                          <a:pt x="87059" y="443"/>
                        </a:lnTo>
                        <a:cubicBezTo>
                          <a:pt x="88129" y="-626"/>
                          <a:pt x="90267" y="443"/>
                          <a:pt x="90267" y="1512"/>
                        </a:cubicBezTo>
                        <a:cubicBezTo>
                          <a:pt x="91337" y="2581"/>
                          <a:pt x="90267" y="4720"/>
                          <a:pt x="89198" y="4720"/>
                        </a:cubicBezTo>
                        <a:lnTo>
                          <a:pt x="3651" y="47494"/>
                        </a:lnTo>
                        <a:cubicBezTo>
                          <a:pt x="3651" y="47494"/>
                          <a:pt x="3651" y="47494"/>
                          <a:pt x="2582" y="4749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3" name="任意多边形: 形状 902">
                    <a:extLst>
                      <a:ext uri="{FF2B5EF4-FFF2-40B4-BE49-F238E27FC236}">
                        <a16:creationId xmlns:a16="http://schemas.microsoft.com/office/drawing/2014/main" id="{FB88B5F9-CDF3-49AB-9D26-3D23AB370DF6}"/>
                      </a:ext>
                    </a:extLst>
                  </p:cNvPr>
                  <p:cNvSpPr/>
                  <p:nvPr/>
                </p:nvSpPr>
                <p:spPr>
                  <a:xfrm>
                    <a:off x="7301476" y="3767171"/>
                    <a:ext cx="27619" cy="16483"/>
                  </a:xfrm>
                  <a:custGeom>
                    <a:avLst/>
                    <a:gdLst>
                      <a:gd name="connsiteX0" fmla="*/ 2581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8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1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1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5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6483"/>
                          <a:pt x="3651" y="16483"/>
                          <a:pt x="2581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4" name="任意多边形: 形状 903">
                    <a:extLst>
                      <a:ext uri="{FF2B5EF4-FFF2-40B4-BE49-F238E27FC236}">
                        <a16:creationId xmlns:a16="http://schemas.microsoft.com/office/drawing/2014/main" id="{12B55EE2-594F-4FC0-B068-C31327D83ABA}"/>
                      </a:ext>
                    </a:extLst>
                  </p:cNvPr>
                  <p:cNvSpPr/>
                  <p:nvPr/>
                </p:nvSpPr>
                <p:spPr>
                  <a:xfrm>
                    <a:off x="7301476" y="3788558"/>
                    <a:ext cx="27619" cy="16483"/>
                  </a:xfrm>
                  <a:custGeom>
                    <a:avLst/>
                    <a:gdLst>
                      <a:gd name="connsiteX0" fmla="*/ 2581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8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1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1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5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6483"/>
                          <a:pt x="3651" y="16483"/>
                          <a:pt x="2581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5" name="任意多边形: 形状 904">
                    <a:extLst>
                      <a:ext uri="{FF2B5EF4-FFF2-40B4-BE49-F238E27FC236}">
                        <a16:creationId xmlns:a16="http://schemas.microsoft.com/office/drawing/2014/main" id="{2729BEEA-B312-4D6F-9E43-C07799B8C6D2}"/>
                      </a:ext>
                    </a:extLst>
                  </p:cNvPr>
                  <p:cNvSpPr/>
                  <p:nvPr/>
                </p:nvSpPr>
                <p:spPr>
                  <a:xfrm>
                    <a:off x="7287575" y="3799251"/>
                    <a:ext cx="62907" cy="33592"/>
                  </a:xfrm>
                  <a:custGeom>
                    <a:avLst/>
                    <a:gdLst>
                      <a:gd name="connsiteX0" fmla="*/ 2582 w 62907"/>
                      <a:gd name="connsiteY0" fmla="*/ 33593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7 w 62907"/>
                      <a:gd name="connsiteY3" fmla="*/ 443 h 33592"/>
                      <a:gd name="connsiteX4" fmla="*/ 62465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3 h 33592"/>
                      <a:gd name="connsiteX7" fmla="*/ 2582 w 62907"/>
                      <a:gd name="connsiteY7" fmla="*/ 33593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2" y="33593"/>
                        </a:moveTo>
                        <a:cubicBezTo>
                          <a:pt x="1512" y="33593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7" y="443"/>
                        </a:lnTo>
                        <a:cubicBezTo>
                          <a:pt x="60326" y="-626"/>
                          <a:pt x="62465" y="443"/>
                          <a:pt x="62465" y="1512"/>
                        </a:cubicBezTo>
                        <a:cubicBezTo>
                          <a:pt x="63534" y="2582"/>
                          <a:pt x="62465" y="4720"/>
                          <a:pt x="61395" y="4720"/>
                        </a:cubicBezTo>
                        <a:lnTo>
                          <a:pt x="3651" y="33593"/>
                        </a:lnTo>
                        <a:cubicBezTo>
                          <a:pt x="3651" y="33593"/>
                          <a:pt x="3651" y="33593"/>
                          <a:pt x="2582" y="3359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6" name="任意多边形: 形状 905">
                    <a:extLst>
                      <a:ext uri="{FF2B5EF4-FFF2-40B4-BE49-F238E27FC236}">
                        <a16:creationId xmlns:a16="http://schemas.microsoft.com/office/drawing/2014/main" id="{605EC2FD-8A45-43C4-962C-7E0107888B2A}"/>
                      </a:ext>
                    </a:extLst>
                  </p:cNvPr>
                  <p:cNvSpPr/>
                  <p:nvPr/>
                </p:nvSpPr>
                <p:spPr>
                  <a:xfrm>
                    <a:off x="7267257" y="3833470"/>
                    <a:ext cx="56491" cy="30384"/>
                  </a:xfrm>
                  <a:custGeom>
                    <a:avLst/>
                    <a:gdLst>
                      <a:gd name="connsiteX0" fmla="*/ 2582 w 56491"/>
                      <a:gd name="connsiteY0" fmla="*/ 30384 h 30384"/>
                      <a:gd name="connsiteX1" fmla="*/ 443 w 56491"/>
                      <a:gd name="connsiteY1" fmla="*/ 29315 h 30384"/>
                      <a:gd name="connsiteX2" fmla="*/ 1512 w 56491"/>
                      <a:gd name="connsiteY2" fmla="*/ 26107 h 30384"/>
                      <a:gd name="connsiteX3" fmla="*/ 52840 w 56491"/>
                      <a:gd name="connsiteY3" fmla="*/ 443 h 30384"/>
                      <a:gd name="connsiteX4" fmla="*/ 56049 w 56491"/>
                      <a:gd name="connsiteY4" fmla="*/ 1512 h 30384"/>
                      <a:gd name="connsiteX5" fmla="*/ 54979 w 56491"/>
                      <a:gd name="connsiteY5" fmla="*/ 4720 h 30384"/>
                      <a:gd name="connsiteX6" fmla="*/ 3651 w 56491"/>
                      <a:gd name="connsiteY6" fmla="*/ 30384 h 30384"/>
                      <a:gd name="connsiteX7" fmla="*/ 2582 w 56491"/>
                      <a:gd name="connsiteY7" fmla="*/ 30384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491" h="30384">
                        <a:moveTo>
                          <a:pt x="2582" y="30384"/>
                        </a:moveTo>
                        <a:cubicBezTo>
                          <a:pt x="1512" y="30384"/>
                          <a:pt x="443" y="29315"/>
                          <a:pt x="443" y="29315"/>
                        </a:cubicBezTo>
                        <a:cubicBezTo>
                          <a:pt x="-626" y="28245"/>
                          <a:pt x="443" y="26107"/>
                          <a:pt x="1512" y="26107"/>
                        </a:cubicBezTo>
                        <a:lnTo>
                          <a:pt x="52840" y="443"/>
                        </a:lnTo>
                        <a:cubicBezTo>
                          <a:pt x="53910" y="-626"/>
                          <a:pt x="56049" y="443"/>
                          <a:pt x="56049" y="1512"/>
                        </a:cubicBezTo>
                        <a:cubicBezTo>
                          <a:pt x="57118" y="2581"/>
                          <a:pt x="56049" y="4720"/>
                          <a:pt x="54979" y="4720"/>
                        </a:cubicBezTo>
                        <a:lnTo>
                          <a:pt x="3651" y="30384"/>
                        </a:lnTo>
                        <a:cubicBezTo>
                          <a:pt x="2582" y="30384"/>
                          <a:pt x="2582" y="30384"/>
                          <a:pt x="2582" y="3038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7" name="任意多边形: 形状 906">
                    <a:extLst>
                      <a:ext uri="{FF2B5EF4-FFF2-40B4-BE49-F238E27FC236}">
                        <a16:creationId xmlns:a16="http://schemas.microsoft.com/office/drawing/2014/main" id="{42195D18-FC12-49C6-84D0-E7EC018D3AC3}"/>
                      </a:ext>
                    </a:extLst>
                  </p:cNvPr>
                  <p:cNvSpPr/>
                  <p:nvPr/>
                </p:nvSpPr>
                <p:spPr>
                  <a:xfrm>
                    <a:off x="7287575" y="3840956"/>
                    <a:ext cx="62907" cy="33592"/>
                  </a:xfrm>
                  <a:custGeom>
                    <a:avLst/>
                    <a:gdLst>
                      <a:gd name="connsiteX0" fmla="*/ 2582 w 62907"/>
                      <a:gd name="connsiteY0" fmla="*/ 33593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7 w 62907"/>
                      <a:gd name="connsiteY3" fmla="*/ 443 h 33592"/>
                      <a:gd name="connsiteX4" fmla="*/ 62465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3 h 33592"/>
                      <a:gd name="connsiteX7" fmla="*/ 2582 w 62907"/>
                      <a:gd name="connsiteY7" fmla="*/ 33593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2" y="33593"/>
                        </a:moveTo>
                        <a:cubicBezTo>
                          <a:pt x="1512" y="33593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7" y="443"/>
                        </a:lnTo>
                        <a:cubicBezTo>
                          <a:pt x="60326" y="-626"/>
                          <a:pt x="62465" y="443"/>
                          <a:pt x="62465" y="1512"/>
                        </a:cubicBezTo>
                        <a:cubicBezTo>
                          <a:pt x="63534" y="2582"/>
                          <a:pt x="62465" y="4720"/>
                          <a:pt x="61395" y="4720"/>
                        </a:cubicBezTo>
                        <a:lnTo>
                          <a:pt x="3651" y="33593"/>
                        </a:lnTo>
                        <a:cubicBezTo>
                          <a:pt x="3651" y="33593"/>
                          <a:pt x="3651" y="33593"/>
                          <a:pt x="2582" y="3359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8" name="任意多边形: 形状 907">
                    <a:extLst>
                      <a:ext uri="{FF2B5EF4-FFF2-40B4-BE49-F238E27FC236}">
                        <a16:creationId xmlns:a16="http://schemas.microsoft.com/office/drawing/2014/main" id="{4F06BD63-E4ED-473A-B8F4-61EE58A31472}"/>
                      </a:ext>
                    </a:extLst>
                  </p:cNvPr>
                  <p:cNvSpPr/>
                  <p:nvPr/>
                </p:nvSpPr>
                <p:spPr>
                  <a:xfrm>
                    <a:off x="7267257" y="3873036"/>
                    <a:ext cx="62907" cy="33592"/>
                  </a:xfrm>
                  <a:custGeom>
                    <a:avLst/>
                    <a:gdLst>
                      <a:gd name="connsiteX0" fmla="*/ 2582 w 62907"/>
                      <a:gd name="connsiteY0" fmla="*/ 33593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7 w 62907"/>
                      <a:gd name="connsiteY3" fmla="*/ 443 h 33592"/>
                      <a:gd name="connsiteX4" fmla="*/ 62464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3 h 33592"/>
                      <a:gd name="connsiteX7" fmla="*/ 2582 w 62907"/>
                      <a:gd name="connsiteY7" fmla="*/ 33593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2" y="33593"/>
                        </a:moveTo>
                        <a:cubicBezTo>
                          <a:pt x="1512" y="33593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7" y="443"/>
                        </a:lnTo>
                        <a:cubicBezTo>
                          <a:pt x="60326" y="-626"/>
                          <a:pt x="62464" y="443"/>
                          <a:pt x="62464" y="1512"/>
                        </a:cubicBezTo>
                        <a:cubicBezTo>
                          <a:pt x="63534" y="2582"/>
                          <a:pt x="62464" y="4720"/>
                          <a:pt x="61395" y="4720"/>
                        </a:cubicBezTo>
                        <a:lnTo>
                          <a:pt x="3651" y="33593"/>
                        </a:lnTo>
                        <a:cubicBezTo>
                          <a:pt x="2582" y="33593"/>
                          <a:pt x="2582" y="33593"/>
                          <a:pt x="2582" y="3359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9" name="任意多边形: 形状 908">
                    <a:extLst>
                      <a:ext uri="{FF2B5EF4-FFF2-40B4-BE49-F238E27FC236}">
                        <a16:creationId xmlns:a16="http://schemas.microsoft.com/office/drawing/2014/main" id="{3D7E3E9C-E611-4B50-9F1D-C0240EB4445B}"/>
                      </a:ext>
                    </a:extLst>
                  </p:cNvPr>
                  <p:cNvSpPr/>
                  <p:nvPr/>
                </p:nvSpPr>
                <p:spPr>
                  <a:xfrm>
                    <a:off x="7267257" y="3894422"/>
                    <a:ext cx="62907" cy="33592"/>
                  </a:xfrm>
                  <a:custGeom>
                    <a:avLst/>
                    <a:gdLst>
                      <a:gd name="connsiteX0" fmla="*/ 2582 w 62907"/>
                      <a:gd name="connsiteY0" fmla="*/ 33593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7 w 62907"/>
                      <a:gd name="connsiteY3" fmla="*/ 443 h 33592"/>
                      <a:gd name="connsiteX4" fmla="*/ 62464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3 h 33592"/>
                      <a:gd name="connsiteX7" fmla="*/ 2582 w 62907"/>
                      <a:gd name="connsiteY7" fmla="*/ 33593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2" y="33593"/>
                        </a:moveTo>
                        <a:cubicBezTo>
                          <a:pt x="1512" y="33593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7" y="443"/>
                        </a:lnTo>
                        <a:cubicBezTo>
                          <a:pt x="60326" y="-626"/>
                          <a:pt x="62464" y="443"/>
                          <a:pt x="62464" y="1512"/>
                        </a:cubicBezTo>
                        <a:cubicBezTo>
                          <a:pt x="63534" y="2582"/>
                          <a:pt x="62464" y="4720"/>
                          <a:pt x="61395" y="4720"/>
                        </a:cubicBezTo>
                        <a:lnTo>
                          <a:pt x="3651" y="33593"/>
                        </a:lnTo>
                        <a:cubicBezTo>
                          <a:pt x="2582" y="32523"/>
                          <a:pt x="2582" y="33593"/>
                          <a:pt x="2582" y="3359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0" name="任意多边形: 形状 909">
                    <a:extLst>
                      <a:ext uri="{FF2B5EF4-FFF2-40B4-BE49-F238E27FC236}">
                        <a16:creationId xmlns:a16="http://schemas.microsoft.com/office/drawing/2014/main" id="{2866BDD5-5982-4E98-A28E-1D262149DECC}"/>
                      </a:ext>
                    </a:extLst>
                  </p:cNvPr>
                  <p:cNvSpPr/>
                  <p:nvPr/>
                </p:nvSpPr>
                <p:spPr>
                  <a:xfrm>
                    <a:off x="7316447" y="3900839"/>
                    <a:ext cx="42590" cy="22899"/>
                  </a:xfrm>
                  <a:custGeom>
                    <a:avLst/>
                    <a:gdLst>
                      <a:gd name="connsiteX0" fmla="*/ 2581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1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1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1" y="22899"/>
                          <a:pt x="2581" y="22899"/>
                          <a:pt x="2581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1" name="任意多边形: 形状 910">
                    <a:extLst>
                      <a:ext uri="{FF2B5EF4-FFF2-40B4-BE49-F238E27FC236}">
                        <a16:creationId xmlns:a16="http://schemas.microsoft.com/office/drawing/2014/main" id="{F19F5716-5C98-4E7C-A232-7833A5A0612D}"/>
                      </a:ext>
                    </a:extLst>
                  </p:cNvPr>
                  <p:cNvSpPr/>
                  <p:nvPr/>
                </p:nvSpPr>
                <p:spPr>
                  <a:xfrm>
                    <a:off x="7316447" y="3922225"/>
                    <a:ext cx="42590" cy="22899"/>
                  </a:xfrm>
                  <a:custGeom>
                    <a:avLst/>
                    <a:gdLst>
                      <a:gd name="connsiteX0" fmla="*/ 2581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1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1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2581" y="22899"/>
                          <a:pt x="2581" y="22899"/>
                          <a:pt x="2581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2" name="任意多边形: 形状 911">
                    <a:extLst>
                      <a:ext uri="{FF2B5EF4-FFF2-40B4-BE49-F238E27FC236}">
                        <a16:creationId xmlns:a16="http://schemas.microsoft.com/office/drawing/2014/main" id="{5D7F5F83-2C3B-4372-9CC5-9AAC2A71E2F6}"/>
                      </a:ext>
                    </a:extLst>
                  </p:cNvPr>
                  <p:cNvSpPr/>
                  <p:nvPr/>
                </p:nvSpPr>
                <p:spPr>
                  <a:xfrm>
                    <a:off x="7295060" y="3943612"/>
                    <a:ext cx="62907" cy="33592"/>
                  </a:xfrm>
                  <a:custGeom>
                    <a:avLst/>
                    <a:gdLst>
                      <a:gd name="connsiteX0" fmla="*/ 2581 w 62907"/>
                      <a:gd name="connsiteY0" fmla="*/ 33593 h 33592"/>
                      <a:gd name="connsiteX1" fmla="*/ 443 w 62907"/>
                      <a:gd name="connsiteY1" fmla="*/ 32523 h 33592"/>
                      <a:gd name="connsiteX2" fmla="*/ 1512 w 62907"/>
                      <a:gd name="connsiteY2" fmla="*/ 29315 h 33592"/>
                      <a:gd name="connsiteX3" fmla="*/ 59257 w 62907"/>
                      <a:gd name="connsiteY3" fmla="*/ 443 h 33592"/>
                      <a:gd name="connsiteX4" fmla="*/ 62464 w 62907"/>
                      <a:gd name="connsiteY4" fmla="*/ 1512 h 33592"/>
                      <a:gd name="connsiteX5" fmla="*/ 61395 w 62907"/>
                      <a:gd name="connsiteY5" fmla="*/ 4720 h 33592"/>
                      <a:gd name="connsiteX6" fmla="*/ 3651 w 62907"/>
                      <a:gd name="connsiteY6" fmla="*/ 33593 h 33592"/>
                      <a:gd name="connsiteX7" fmla="*/ 2581 w 62907"/>
                      <a:gd name="connsiteY7" fmla="*/ 33593 h 33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07" h="33592">
                        <a:moveTo>
                          <a:pt x="2581" y="33593"/>
                        </a:moveTo>
                        <a:cubicBezTo>
                          <a:pt x="1512" y="33593"/>
                          <a:pt x="443" y="32523"/>
                          <a:pt x="443" y="32523"/>
                        </a:cubicBezTo>
                        <a:cubicBezTo>
                          <a:pt x="-626" y="31454"/>
                          <a:pt x="443" y="29315"/>
                          <a:pt x="1512" y="29315"/>
                        </a:cubicBezTo>
                        <a:lnTo>
                          <a:pt x="59257" y="443"/>
                        </a:lnTo>
                        <a:cubicBezTo>
                          <a:pt x="60326" y="-626"/>
                          <a:pt x="62464" y="443"/>
                          <a:pt x="62464" y="1512"/>
                        </a:cubicBezTo>
                        <a:cubicBezTo>
                          <a:pt x="63534" y="2582"/>
                          <a:pt x="62464" y="4720"/>
                          <a:pt x="61395" y="4720"/>
                        </a:cubicBezTo>
                        <a:lnTo>
                          <a:pt x="3651" y="33593"/>
                        </a:lnTo>
                        <a:cubicBezTo>
                          <a:pt x="3651" y="32523"/>
                          <a:pt x="2581" y="33593"/>
                          <a:pt x="2581" y="3359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3" name="任意多边形: 形状 912">
                    <a:extLst>
                      <a:ext uri="{FF2B5EF4-FFF2-40B4-BE49-F238E27FC236}">
                        <a16:creationId xmlns:a16="http://schemas.microsoft.com/office/drawing/2014/main" id="{757774A9-E551-44EE-91F5-9F6771BA2B99}"/>
                      </a:ext>
                    </a:extLst>
                  </p:cNvPr>
                  <p:cNvSpPr/>
                  <p:nvPr/>
                </p:nvSpPr>
                <p:spPr>
                  <a:xfrm>
                    <a:off x="7336764" y="3963929"/>
                    <a:ext cx="21203" cy="12205"/>
                  </a:xfrm>
                  <a:custGeom>
                    <a:avLst/>
                    <a:gdLst>
                      <a:gd name="connsiteX0" fmla="*/ 2582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2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2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3651" y="12206"/>
                          <a:pt x="3651" y="12206"/>
                          <a:pt x="2582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4" name="任意多边形: 形状 913">
                    <a:extLst>
                      <a:ext uri="{FF2B5EF4-FFF2-40B4-BE49-F238E27FC236}">
                        <a16:creationId xmlns:a16="http://schemas.microsoft.com/office/drawing/2014/main" id="{CE88E545-C391-4E3C-9C9D-4425E89D894B}"/>
                      </a:ext>
                    </a:extLst>
                  </p:cNvPr>
                  <p:cNvSpPr/>
                  <p:nvPr/>
                </p:nvSpPr>
                <p:spPr>
                  <a:xfrm>
                    <a:off x="7336764" y="3750062"/>
                    <a:ext cx="27619" cy="16483"/>
                  </a:xfrm>
                  <a:custGeom>
                    <a:avLst/>
                    <a:gdLst>
                      <a:gd name="connsiteX0" fmla="*/ 2582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9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2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5"/>
                          <a:pt x="443" y="12206"/>
                          <a:pt x="1512" y="12206"/>
                        </a:cubicBezTo>
                        <a:lnTo>
                          <a:pt x="23969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5414"/>
                          <a:pt x="3651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5" name="任意多边形: 形状 914">
                    <a:extLst>
                      <a:ext uri="{FF2B5EF4-FFF2-40B4-BE49-F238E27FC236}">
                        <a16:creationId xmlns:a16="http://schemas.microsoft.com/office/drawing/2014/main" id="{F0EE3B81-4E51-447F-B1F2-ACA52B5EA117}"/>
                      </a:ext>
                    </a:extLst>
                  </p:cNvPr>
                  <p:cNvSpPr/>
                  <p:nvPr/>
                </p:nvSpPr>
                <p:spPr>
                  <a:xfrm>
                    <a:off x="7336764" y="3770379"/>
                    <a:ext cx="27619" cy="16482"/>
                  </a:xfrm>
                  <a:custGeom>
                    <a:avLst/>
                    <a:gdLst>
                      <a:gd name="connsiteX0" fmla="*/ 2582 w 27619"/>
                      <a:gd name="connsiteY0" fmla="*/ 16483 h 16482"/>
                      <a:gd name="connsiteX1" fmla="*/ 443 w 27619"/>
                      <a:gd name="connsiteY1" fmla="*/ 15414 h 16482"/>
                      <a:gd name="connsiteX2" fmla="*/ 1512 w 27619"/>
                      <a:gd name="connsiteY2" fmla="*/ 12206 h 16482"/>
                      <a:gd name="connsiteX3" fmla="*/ 23969 w 27619"/>
                      <a:gd name="connsiteY3" fmla="*/ 443 h 16482"/>
                      <a:gd name="connsiteX4" fmla="*/ 27176 w 27619"/>
                      <a:gd name="connsiteY4" fmla="*/ 1512 h 16482"/>
                      <a:gd name="connsiteX5" fmla="*/ 26107 w 27619"/>
                      <a:gd name="connsiteY5" fmla="*/ 4720 h 16482"/>
                      <a:gd name="connsiteX6" fmla="*/ 3651 w 27619"/>
                      <a:gd name="connsiteY6" fmla="*/ 16483 h 16482"/>
                      <a:gd name="connsiteX7" fmla="*/ 2582 w 27619"/>
                      <a:gd name="connsiteY7" fmla="*/ 16483 h 16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2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9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6483"/>
                          <a:pt x="3651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6" name="任意多边形: 形状 915">
                    <a:extLst>
                      <a:ext uri="{FF2B5EF4-FFF2-40B4-BE49-F238E27FC236}">
                        <a16:creationId xmlns:a16="http://schemas.microsoft.com/office/drawing/2014/main" id="{ED4F08FB-D7F3-4F57-8337-B803FB859D07}"/>
                      </a:ext>
                    </a:extLst>
                  </p:cNvPr>
                  <p:cNvSpPr/>
                  <p:nvPr/>
                </p:nvSpPr>
                <p:spPr>
                  <a:xfrm>
                    <a:off x="7358151" y="3774657"/>
                    <a:ext cx="42590" cy="22898"/>
                  </a:xfrm>
                  <a:custGeom>
                    <a:avLst/>
                    <a:gdLst>
                      <a:gd name="connsiteX0" fmla="*/ 2582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2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9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7" name="任意多边形: 形状 916">
                    <a:extLst>
                      <a:ext uri="{FF2B5EF4-FFF2-40B4-BE49-F238E27FC236}">
                        <a16:creationId xmlns:a16="http://schemas.microsoft.com/office/drawing/2014/main" id="{85DC16C4-2734-4142-8D5E-C66F652CD746}"/>
                      </a:ext>
                    </a:extLst>
                  </p:cNvPr>
                  <p:cNvSpPr/>
                  <p:nvPr/>
                </p:nvSpPr>
                <p:spPr>
                  <a:xfrm>
                    <a:off x="7330348" y="3796044"/>
                    <a:ext cx="70392" cy="36800"/>
                  </a:xfrm>
                  <a:custGeom>
                    <a:avLst/>
                    <a:gdLst>
                      <a:gd name="connsiteX0" fmla="*/ 2582 w 70392"/>
                      <a:gd name="connsiteY0" fmla="*/ 36800 h 36800"/>
                      <a:gd name="connsiteX1" fmla="*/ 443 w 70392"/>
                      <a:gd name="connsiteY1" fmla="*/ 35731 h 36800"/>
                      <a:gd name="connsiteX2" fmla="*/ 1512 w 70392"/>
                      <a:gd name="connsiteY2" fmla="*/ 32523 h 36800"/>
                      <a:gd name="connsiteX3" fmla="*/ 66742 w 70392"/>
                      <a:gd name="connsiteY3" fmla="*/ 443 h 36800"/>
                      <a:gd name="connsiteX4" fmla="*/ 69950 w 70392"/>
                      <a:gd name="connsiteY4" fmla="*/ 1512 h 36800"/>
                      <a:gd name="connsiteX5" fmla="*/ 68881 w 70392"/>
                      <a:gd name="connsiteY5" fmla="*/ 4720 h 36800"/>
                      <a:gd name="connsiteX6" fmla="*/ 3651 w 70392"/>
                      <a:gd name="connsiteY6" fmla="*/ 36800 h 36800"/>
                      <a:gd name="connsiteX7" fmla="*/ 2582 w 70392"/>
                      <a:gd name="connsiteY7" fmla="*/ 36800 h 36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0392" h="36800">
                        <a:moveTo>
                          <a:pt x="2582" y="36800"/>
                        </a:moveTo>
                        <a:cubicBezTo>
                          <a:pt x="1512" y="36800"/>
                          <a:pt x="443" y="35731"/>
                          <a:pt x="443" y="35731"/>
                        </a:cubicBezTo>
                        <a:cubicBezTo>
                          <a:pt x="-626" y="34662"/>
                          <a:pt x="443" y="32523"/>
                          <a:pt x="1512" y="32523"/>
                        </a:cubicBezTo>
                        <a:lnTo>
                          <a:pt x="66742" y="443"/>
                        </a:lnTo>
                        <a:cubicBezTo>
                          <a:pt x="67811" y="-626"/>
                          <a:pt x="69950" y="443"/>
                          <a:pt x="69950" y="1512"/>
                        </a:cubicBezTo>
                        <a:cubicBezTo>
                          <a:pt x="71019" y="2581"/>
                          <a:pt x="69950" y="4720"/>
                          <a:pt x="68881" y="4720"/>
                        </a:cubicBezTo>
                        <a:lnTo>
                          <a:pt x="3651" y="36800"/>
                        </a:lnTo>
                        <a:cubicBezTo>
                          <a:pt x="2582" y="36800"/>
                          <a:pt x="2582" y="36800"/>
                          <a:pt x="2582" y="368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8" name="任意多边形: 形状 917">
                    <a:extLst>
                      <a:ext uri="{FF2B5EF4-FFF2-40B4-BE49-F238E27FC236}">
                        <a16:creationId xmlns:a16="http://schemas.microsoft.com/office/drawing/2014/main" id="{AA2F968B-C22C-4C27-8841-0FB491910FF9}"/>
                      </a:ext>
                    </a:extLst>
                  </p:cNvPr>
                  <p:cNvSpPr/>
                  <p:nvPr/>
                </p:nvSpPr>
                <p:spPr>
                  <a:xfrm>
                    <a:off x="7358151" y="3816361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9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2582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9" name="任意多边形: 形状 918">
                    <a:extLst>
                      <a:ext uri="{FF2B5EF4-FFF2-40B4-BE49-F238E27FC236}">
                        <a16:creationId xmlns:a16="http://schemas.microsoft.com/office/drawing/2014/main" id="{E6937035-0DE3-475A-9FA2-B46EFCCDF345}"/>
                      </a:ext>
                    </a:extLst>
                  </p:cNvPr>
                  <p:cNvSpPr/>
                  <p:nvPr/>
                </p:nvSpPr>
                <p:spPr>
                  <a:xfrm>
                    <a:off x="7336764" y="3848441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9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0" name="任意多边形: 形状 919">
                    <a:extLst>
                      <a:ext uri="{FF2B5EF4-FFF2-40B4-BE49-F238E27FC236}">
                        <a16:creationId xmlns:a16="http://schemas.microsoft.com/office/drawing/2014/main" id="{446E0231-FBC2-4CF3-8424-5B695BF81FEF}"/>
                      </a:ext>
                    </a:extLst>
                  </p:cNvPr>
                  <p:cNvSpPr/>
                  <p:nvPr/>
                </p:nvSpPr>
                <p:spPr>
                  <a:xfrm>
                    <a:off x="7336764" y="3869828"/>
                    <a:ext cx="42590" cy="22899"/>
                  </a:xfrm>
                  <a:custGeom>
                    <a:avLst/>
                    <a:gdLst>
                      <a:gd name="connsiteX0" fmla="*/ 2582 w 42590"/>
                      <a:gd name="connsiteY0" fmla="*/ 22899 h 22899"/>
                      <a:gd name="connsiteX1" fmla="*/ 443 w 42590"/>
                      <a:gd name="connsiteY1" fmla="*/ 21830 h 22899"/>
                      <a:gd name="connsiteX2" fmla="*/ 1512 w 42590"/>
                      <a:gd name="connsiteY2" fmla="*/ 18622 h 22899"/>
                      <a:gd name="connsiteX3" fmla="*/ 38939 w 42590"/>
                      <a:gd name="connsiteY3" fmla="*/ 443 h 22899"/>
                      <a:gd name="connsiteX4" fmla="*/ 42147 w 42590"/>
                      <a:gd name="connsiteY4" fmla="*/ 1512 h 22899"/>
                      <a:gd name="connsiteX5" fmla="*/ 41078 w 42590"/>
                      <a:gd name="connsiteY5" fmla="*/ 4720 h 22899"/>
                      <a:gd name="connsiteX6" fmla="*/ 3651 w 42590"/>
                      <a:gd name="connsiteY6" fmla="*/ 22899 h 22899"/>
                      <a:gd name="connsiteX7" fmla="*/ 2582 w 42590"/>
                      <a:gd name="connsiteY7" fmla="*/ 22899 h 2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9">
                        <a:moveTo>
                          <a:pt x="2582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9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2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1" name="任意多边形: 形状 920">
                    <a:extLst>
                      <a:ext uri="{FF2B5EF4-FFF2-40B4-BE49-F238E27FC236}">
                        <a16:creationId xmlns:a16="http://schemas.microsoft.com/office/drawing/2014/main" id="{06629811-37BE-41DB-A8AB-2B90718B71EF}"/>
                      </a:ext>
                    </a:extLst>
                  </p:cNvPr>
                  <p:cNvSpPr/>
                  <p:nvPr/>
                </p:nvSpPr>
                <p:spPr>
                  <a:xfrm>
                    <a:off x="7364567" y="3876244"/>
                    <a:ext cx="42590" cy="22898"/>
                  </a:xfrm>
                  <a:custGeom>
                    <a:avLst/>
                    <a:gdLst>
                      <a:gd name="connsiteX0" fmla="*/ 2581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1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1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1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2" name="任意多边形: 形状 921">
                    <a:extLst>
                      <a:ext uri="{FF2B5EF4-FFF2-40B4-BE49-F238E27FC236}">
                        <a16:creationId xmlns:a16="http://schemas.microsoft.com/office/drawing/2014/main" id="{54FBC50A-F44B-43D5-BAD0-96A0CC490434}"/>
                      </a:ext>
                    </a:extLst>
                  </p:cNvPr>
                  <p:cNvSpPr/>
                  <p:nvPr/>
                </p:nvSpPr>
                <p:spPr>
                  <a:xfrm>
                    <a:off x="7364567" y="3897631"/>
                    <a:ext cx="42590" cy="22898"/>
                  </a:xfrm>
                  <a:custGeom>
                    <a:avLst/>
                    <a:gdLst>
                      <a:gd name="connsiteX0" fmla="*/ 2581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1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1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1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1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3" name="任意多边形: 形状 922">
                    <a:extLst>
                      <a:ext uri="{FF2B5EF4-FFF2-40B4-BE49-F238E27FC236}">
                        <a16:creationId xmlns:a16="http://schemas.microsoft.com/office/drawing/2014/main" id="{3C9A59F6-2C8C-458D-B5EA-A31239032B94}"/>
                      </a:ext>
                    </a:extLst>
                  </p:cNvPr>
                  <p:cNvSpPr/>
                  <p:nvPr/>
                </p:nvSpPr>
                <p:spPr>
                  <a:xfrm>
                    <a:off x="7364567" y="3925433"/>
                    <a:ext cx="27619" cy="16482"/>
                  </a:xfrm>
                  <a:custGeom>
                    <a:avLst/>
                    <a:gdLst>
                      <a:gd name="connsiteX0" fmla="*/ 2581 w 27619"/>
                      <a:gd name="connsiteY0" fmla="*/ 16483 h 16482"/>
                      <a:gd name="connsiteX1" fmla="*/ 443 w 27619"/>
                      <a:gd name="connsiteY1" fmla="*/ 15414 h 16482"/>
                      <a:gd name="connsiteX2" fmla="*/ 1512 w 27619"/>
                      <a:gd name="connsiteY2" fmla="*/ 12206 h 16482"/>
                      <a:gd name="connsiteX3" fmla="*/ 23968 w 27619"/>
                      <a:gd name="connsiteY3" fmla="*/ 443 h 16482"/>
                      <a:gd name="connsiteX4" fmla="*/ 27176 w 27619"/>
                      <a:gd name="connsiteY4" fmla="*/ 1512 h 16482"/>
                      <a:gd name="connsiteX5" fmla="*/ 26107 w 27619"/>
                      <a:gd name="connsiteY5" fmla="*/ 4720 h 16482"/>
                      <a:gd name="connsiteX6" fmla="*/ 3651 w 27619"/>
                      <a:gd name="connsiteY6" fmla="*/ 16483 h 16482"/>
                      <a:gd name="connsiteX7" fmla="*/ 2581 w 27619"/>
                      <a:gd name="connsiteY7" fmla="*/ 16483 h 16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2">
                        <a:moveTo>
                          <a:pt x="2581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2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6483"/>
                          <a:pt x="3651" y="16483"/>
                          <a:pt x="2581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4" name="任意多边形: 形状 923">
                    <a:extLst>
                      <a:ext uri="{FF2B5EF4-FFF2-40B4-BE49-F238E27FC236}">
                        <a16:creationId xmlns:a16="http://schemas.microsoft.com/office/drawing/2014/main" id="{018C2CE6-1BED-42CE-B3AC-E7A202225834}"/>
                      </a:ext>
                    </a:extLst>
                  </p:cNvPr>
                  <p:cNvSpPr/>
                  <p:nvPr/>
                </p:nvSpPr>
                <p:spPr>
                  <a:xfrm>
                    <a:off x="7364567" y="3945751"/>
                    <a:ext cx="27619" cy="16483"/>
                  </a:xfrm>
                  <a:custGeom>
                    <a:avLst/>
                    <a:gdLst>
                      <a:gd name="connsiteX0" fmla="*/ 2581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5 h 16483"/>
                      <a:gd name="connsiteX3" fmla="*/ 23968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1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1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5"/>
                          <a:pt x="1512" y="12205"/>
                        </a:cubicBezTo>
                        <a:lnTo>
                          <a:pt x="23968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1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6483"/>
                          <a:pt x="3651" y="16483"/>
                          <a:pt x="2581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5" name="任意多边形: 形状 924">
                    <a:extLst>
                      <a:ext uri="{FF2B5EF4-FFF2-40B4-BE49-F238E27FC236}">
                        <a16:creationId xmlns:a16="http://schemas.microsoft.com/office/drawing/2014/main" id="{A1D86574-9517-4710-9E4C-B9ADCA46739E}"/>
                      </a:ext>
                    </a:extLst>
                  </p:cNvPr>
                  <p:cNvSpPr/>
                  <p:nvPr/>
                </p:nvSpPr>
                <p:spPr>
                  <a:xfrm>
                    <a:off x="7372052" y="3717982"/>
                    <a:ext cx="56491" cy="30384"/>
                  </a:xfrm>
                  <a:custGeom>
                    <a:avLst/>
                    <a:gdLst>
                      <a:gd name="connsiteX0" fmla="*/ 2582 w 56491"/>
                      <a:gd name="connsiteY0" fmla="*/ 30385 h 30384"/>
                      <a:gd name="connsiteX1" fmla="*/ 443 w 56491"/>
                      <a:gd name="connsiteY1" fmla="*/ 29315 h 30384"/>
                      <a:gd name="connsiteX2" fmla="*/ 1512 w 56491"/>
                      <a:gd name="connsiteY2" fmla="*/ 26107 h 30384"/>
                      <a:gd name="connsiteX3" fmla="*/ 52841 w 56491"/>
                      <a:gd name="connsiteY3" fmla="*/ 443 h 30384"/>
                      <a:gd name="connsiteX4" fmla="*/ 56049 w 56491"/>
                      <a:gd name="connsiteY4" fmla="*/ 1512 h 30384"/>
                      <a:gd name="connsiteX5" fmla="*/ 54979 w 56491"/>
                      <a:gd name="connsiteY5" fmla="*/ 4720 h 30384"/>
                      <a:gd name="connsiteX6" fmla="*/ 3651 w 56491"/>
                      <a:gd name="connsiteY6" fmla="*/ 30385 h 30384"/>
                      <a:gd name="connsiteX7" fmla="*/ 2582 w 56491"/>
                      <a:gd name="connsiteY7" fmla="*/ 30385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491" h="30384">
                        <a:moveTo>
                          <a:pt x="2582" y="30385"/>
                        </a:moveTo>
                        <a:cubicBezTo>
                          <a:pt x="1512" y="30385"/>
                          <a:pt x="443" y="29315"/>
                          <a:pt x="443" y="29315"/>
                        </a:cubicBezTo>
                        <a:cubicBezTo>
                          <a:pt x="-626" y="28246"/>
                          <a:pt x="443" y="26107"/>
                          <a:pt x="1512" y="26107"/>
                        </a:cubicBezTo>
                        <a:lnTo>
                          <a:pt x="52841" y="443"/>
                        </a:lnTo>
                        <a:cubicBezTo>
                          <a:pt x="53910" y="-626"/>
                          <a:pt x="56049" y="443"/>
                          <a:pt x="56049" y="1512"/>
                        </a:cubicBezTo>
                        <a:cubicBezTo>
                          <a:pt x="57118" y="2582"/>
                          <a:pt x="56049" y="4720"/>
                          <a:pt x="54979" y="4720"/>
                        </a:cubicBezTo>
                        <a:lnTo>
                          <a:pt x="3651" y="30385"/>
                        </a:lnTo>
                        <a:cubicBezTo>
                          <a:pt x="3651" y="30385"/>
                          <a:pt x="2582" y="30385"/>
                          <a:pt x="2582" y="3038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6" name="任意多边形: 形状 925">
                    <a:extLst>
                      <a:ext uri="{FF2B5EF4-FFF2-40B4-BE49-F238E27FC236}">
                        <a16:creationId xmlns:a16="http://schemas.microsoft.com/office/drawing/2014/main" id="{152E21EC-8BAC-4649-AE46-B24069F6F72E}"/>
                      </a:ext>
                    </a:extLst>
                  </p:cNvPr>
                  <p:cNvSpPr/>
                  <p:nvPr/>
                </p:nvSpPr>
                <p:spPr>
                  <a:xfrm>
                    <a:off x="7372052" y="3739368"/>
                    <a:ext cx="56048" cy="30384"/>
                  </a:xfrm>
                  <a:custGeom>
                    <a:avLst/>
                    <a:gdLst>
                      <a:gd name="connsiteX0" fmla="*/ 2582 w 56048"/>
                      <a:gd name="connsiteY0" fmla="*/ 30385 h 30384"/>
                      <a:gd name="connsiteX1" fmla="*/ 443 w 56048"/>
                      <a:gd name="connsiteY1" fmla="*/ 29315 h 30384"/>
                      <a:gd name="connsiteX2" fmla="*/ 1512 w 56048"/>
                      <a:gd name="connsiteY2" fmla="*/ 26107 h 30384"/>
                      <a:gd name="connsiteX3" fmla="*/ 52841 w 56048"/>
                      <a:gd name="connsiteY3" fmla="*/ 443 h 30384"/>
                      <a:gd name="connsiteX4" fmla="*/ 56049 w 56048"/>
                      <a:gd name="connsiteY4" fmla="*/ 1512 h 30384"/>
                      <a:gd name="connsiteX5" fmla="*/ 54979 w 56048"/>
                      <a:gd name="connsiteY5" fmla="*/ 4720 h 30384"/>
                      <a:gd name="connsiteX6" fmla="*/ 3651 w 56048"/>
                      <a:gd name="connsiteY6" fmla="*/ 30385 h 30384"/>
                      <a:gd name="connsiteX7" fmla="*/ 2582 w 56048"/>
                      <a:gd name="connsiteY7" fmla="*/ 30385 h 30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048" h="30384">
                        <a:moveTo>
                          <a:pt x="2582" y="30385"/>
                        </a:moveTo>
                        <a:cubicBezTo>
                          <a:pt x="1512" y="30385"/>
                          <a:pt x="443" y="29315"/>
                          <a:pt x="443" y="29315"/>
                        </a:cubicBezTo>
                        <a:cubicBezTo>
                          <a:pt x="-626" y="28246"/>
                          <a:pt x="443" y="26107"/>
                          <a:pt x="1512" y="26107"/>
                        </a:cubicBezTo>
                        <a:lnTo>
                          <a:pt x="52841" y="443"/>
                        </a:lnTo>
                        <a:cubicBezTo>
                          <a:pt x="53910" y="-626"/>
                          <a:pt x="56049" y="443"/>
                          <a:pt x="56049" y="1512"/>
                        </a:cubicBezTo>
                        <a:cubicBezTo>
                          <a:pt x="56049" y="2582"/>
                          <a:pt x="56049" y="4720"/>
                          <a:pt x="54979" y="4720"/>
                        </a:cubicBezTo>
                        <a:lnTo>
                          <a:pt x="3651" y="30385"/>
                        </a:lnTo>
                        <a:cubicBezTo>
                          <a:pt x="3651" y="30385"/>
                          <a:pt x="2582" y="30385"/>
                          <a:pt x="2582" y="3038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7" name="任意多边形: 形状 926">
                    <a:extLst>
                      <a:ext uri="{FF2B5EF4-FFF2-40B4-BE49-F238E27FC236}">
                        <a16:creationId xmlns:a16="http://schemas.microsoft.com/office/drawing/2014/main" id="{9F4FE187-4D20-4E4C-B4E4-A3098C77242D}"/>
                      </a:ext>
                    </a:extLst>
                  </p:cNvPr>
                  <p:cNvSpPr/>
                  <p:nvPr/>
                </p:nvSpPr>
                <p:spPr>
                  <a:xfrm>
                    <a:off x="7407341" y="3760755"/>
                    <a:ext cx="21203" cy="12205"/>
                  </a:xfrm>
                  <a:custGeom>
                    <a:avLst/>
                    <a:gdLst>
                      <a:gd name="connsiteX0" fmla="*/ 2581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1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1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3651" y="12206"/>
                          <a:pt x="2581" y="12206"/>
                          <a:pt x="2581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8" name="任意多边形: 形状 927">
                    <a:extLst>
                      <a:ext uri="{FF2B5EF4-FFF2-40B4-BE49-F238E27FC236}">
                        <a16:creationId xmlns:a16="http://schemas.microsoft.com/office/drawing/2014/main" id="{5C3198C9-FBD8-4003-9CD5-0BDB37D93649}"/>
                      </a:ext>
                    </a:extLst>
                  </p:cNvPr>
                  <p:cNvSpPr/>
                  <p:nvPr/>
                </p:nvSpPr>
                <p:spPr>
                  <a:xfrm>
                    <a:off x="7407341" y="3782142"/>
                    <a:ext cx="21203" cy="12205"/>
                  </a:xfrm>
                  <a:custGeom>
                    <a:avLst/>
                    <a:gdLst>
                      <a:gd name="connsiteX0" fmla="*/ 2581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1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1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3651" y="12206"/>
                          <a:pt x="2581" y="12206"/>
                          <a:pt x="2581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9" name="任意多边形: 形状 928">
                    <a:extLst>
                      <a:ext uri="{FF2B5EF4-FFF2-40B4-BE49-F238E27FC236}">
                        <a16:creationId xmlns:a16="http://schemas.microsoft.com/office/drawing/2014/main" id="{2157E942-E293-44CE-8034-2F1C77B758E1}"/>
                      </a:ext>
                    </a:extLst>
                  </p:cNvPr>
                  <p:cNvSpPr/>
                  <p:nvPr/>
                </p:nvSpPr>
                <p:spPr>
                  <a:xfrm>
                    <a:off x="7407341" y="3802459"/>
                    <a:ext cx="21203" cy="12205"/>
                  </a:xfrm>
                  <a:custGeom>
                    <a:avLst/>
                    <a:gdLst>
                      <a:gd name="connsiteX0" fmla="*/ 2581 w 21203"/>
                      <a:gd name="connsiteY0" fmla="*/ 12206 h 12205"/>
                      <a:gd name="connsiteX1" fmla="*/ 443 w 21203"/>
                      <a:gd name="connsiteY1" fmla="*/ 11136 h 12205"/>
                      <a:gd name="connsiteX2" fmla="*/ 1512 w 21203"/>
                      <a:gd name="connsiteY2" fmla="*/ 7928 h 12205"/>
                      <a:gd name="connsiteX3" fmla="*/ 17552 w 21203"/>
                      <a:gd name="connsiteY3" fmla="*/ 443 h 12205"/>
                      <a:gd name="connsiteX4" fmla="*/ 20760 w 21203"/>
                      <a:gd name="connsiteY4" fmla="*/ 1512 h 12205"/>
                      <a:gd name="connsiteX5" fmla="*/ 19691 w 21203"/>
                      <a:gd name="connsiteY5" fmla="*/ 4720 h 12205"/>
                      <a:gd name="connsiteX6" fmla="*/ 3651 w 21203"/>
                      <a:gd name="connsiteY6" fmla="*/ 12206 h 12205"/>
                      <a:gd name="connsiteX7" fmla="*/ 2581 w 21203"/>
                      <a:gd name="connsiteY7" fmla="*/ 12206 h 12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203" h="12205">
                        <a:moveTo>
                          <a:pt x="2581" y="12206"/>
                        </a:moveTo>
                        <a:cubicBezTo>
                          <a:pt x="1512" y="12206"/>
                          <a:pt x="443" y="11136"/>
                          <a:pt x="443" y="11136"/>
                        </a:cubicBezTo>
                        <a:cubicBezTo>
                          <a:pt x="-626" y="10067"/>
                          <a:pt x="443" y="7928"/>
                          <a:pt x="1512" y="7928"/>
                        </a:cubicBezTo>
                        <a:lnTo>
                          <a:pt x="17552" y="443"/>
                        </a:lnTo>
                        <a:cubicBezTo>
                          <a:pt x="18622" y="-626"/>
                          <a:pt x="20760" y="443"/>
                          <a:pt x="20760" y="1512"/>
                        </a:cubicBezTo>
                        <a:cubicBezTo>
                          <a:pt x="21830" y="2582"/>
                          <a:pt x="20760" y="4720"/>
                          <a:pt x="19691" y="4720"/>
                        </a:cubicBezTo>
                        <a:lnTo>
                          <a:pt x="3651" y="12206"/>
                        </a:lnTo>
                        <a:cubicBezTo>
                          <a:pt x="3651" y="12206"/>
                          <a:pt x="2581" y="12206"/>
                          <a:pt x="2581" y="122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0" name="任意多边形: 形状 929">
                    <a:extLst>
                      <a:ext uri="{FF2B5EF4-FFF2-40B4-BE49-F238E27FC236}">
                        <a16:creationId xmlns:a16="http://schemas.microsoft.com/office/drawing/2014/main" id="{0EF9FAC1-AB40-45F6-AC5A-4FC751E5E610}"/>
                      </a:ext>
                    </a:extLst>
                  </p:cNvPr>
                  <p:cNvSpPr/>
                  <p:nvPr/>
                </p:nvSpPr>
                <p:spPr>
                  <a:xfrm>
                    <a:off x="7385954" y="3823846"/>
                    <a:ext cx="42147" cy="22898"/>
                  </a:xfrm>
                  <a:custGeom>
                    <a:avLst/>
                    <a:gdLst>
                      <a:gd name="connsiteX0" fmla="*/ 2581 w 42147"/>
                      <a:gd name="connsiteY0" fmla="*/ 22899 h 22898"/>
                      <a:gd name="connsiteX1" fmla="*/ 443 w 42147"/>
                      <a:gd name="connsiteY1" fmla="*/ 21830 h 22898"/>
                      <a:gd name="connsiteX2" fmla="*/ 1512 w 42147"/>
                      <a:gd name="connsiteY2" fmla="*/ 18622 h 22898"/>
                      <a:gd name="connsiteX3" fmla="*/ 38939 w 42147"/>
                      <a:gd name="connsiteY3" fmla="*/ 443 h 22898"/>
                      <a:gd name="connsiteX4" fmla="*/ 42147 w 42147"/>
                      <a:gd name="connsiteY4" fmla="*/ 1512 h 22898"/>
                      <a:gd name="connsiteX5" fmla="*/ 41078 w 42147"/>
                      <a:gd name="connsiteY5" fmla="*/ 4720 h 22898"/>
                      <a:gd name="connsiteX6" fmla="*/ 3651 w 42147"/>
                      <a:gd name="connsiteY6" fmla="*/ 22899 h 22898"/>
                      <a:gd name="connsiteX7" fmla="*/ 2581 w 42147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147" h="22898">
                        <a:moveTo>
                          <a:pt x="2581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2147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1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1" name="任意多边形: 形状 930">
                    <a:extLst>
                      <a:ext uri="{FF2B5EF4-FFF2-40B4-BE49-F238E27FC236}">
                        <a16:creationId xmlns:a16="http://schemas.microsoft.com/office/drawing/2014/main" id="{069967A0-D2D2-461B-97BD-64341A973F7F}"/>
                      </a:ext>
                    </a:extLst>
                  </p:cNvPr>
                  <p:cNvSpPr/>
                  <p:nvPr/>
                </p:nvSpPr>
                <p:spPr>
                  <a:xfrm>
                    <a:off x="7385954" y="3845233"/>
                    <a:ext cx="42590" cy="22898"/>
                  </a:xfrm>
                  <a:custGeom>
                    <a:avLst/>
                    <a:gdLst>
                      <a:gd name="connsiteX0" fmla="*/ 2581 w 42590"/>
                      <a:gd name="connsiteY0" fmla="*/ 22899 h 22898"/>
                      <a:gd name="connsiteX1" fmla="*/ 443 w 42590"/>
                      <a:gd name="connsiteY1" fmla="*/ 21830 h 22898"/>
                      <a:gd name="connsiteX2" fmla="*/ 1512 w 42590"/>
                      <a:gd name="connsiteY2" fmla="*/ 18622 h 22898"/>
                      <a:gd name="connsiteX3" fmla="*/ 38939 w 42590"/>
                      <a:gd name="connsiteY3" fmla="*/ 443 h 22898"/>
                      <a:gd name="connsiteX4" fmla="*/ 42147 w 42590"/>
                      <a:gd name="connsiteY4" fmla="*/ 1512 h 22898"/>
                      <a:gd name="connsiteX5" fmla="*/ 41078 w 42590"/>
                      <a:gd name="connsiteY5" fmla="*/ 4720 h 22898"/>
                      <a:gd name="connsiteX6" fmla="*/ 3651 w 42590"/>
                      <a:gd name="connsiteY6" fmla="*/ 22899 h 22898"/>
                      <a:gd name="connsiteX7" fmla="*/ 2581 w 42590"/>
                      <a:gd name="connsiteY7" fmla="*/ 22899 h 2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2590" h="22898">
                        <a:moveTo>
                          <a:pt x="2581" y="22899"/>
                        </a:moveTo>
                        <a:cubicBezTo>
                          <a:pt x="1512" y="22899"/>
                          <a:pt x="443" y="21830"/>
                          <a:pt x="443" y="21830"/>
                        </a:cubicBezTo>
                        <a:cubicBezTo>
                          <a:pt x="-626" y="20760"/>
                          <a:pt x="443" y="18622"/>
                          <a:pt x="1512" y="18622"/>
                        </a:cubicBezTo>
                        <a:lnTo>
                          <a:pt x="38939" y="443"/>
                        </a:lnTo>
                        <a:cubicBezTo>
                          <a:pt x="40008" y="-626"/>
                          <a:pt x="42147" y="443"/>
                          <a:pt x="42147" y="1512"/>
                        </a:cubicBezTo>
                        <a:cubicBezTo>
                          <a:pt x="43216" y="2582"/>
                          <a:pt x="42147" y="4720"/>
                          <a:pt x="41078" y="4720"/>
                        </a:cubicBezTo>
                        <a:lnTo>
                          <a:pt x="3651" y="22899"/>
                        </a:lnTo>
                        <a:cubicBezTo>
                          <a:pt x="3651" y="22899"/>
                          <a:pt x="3651" y="22899"/>
                          <a:pt x="2581" y="2289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2" name="任意多边形: 形状 931">
                    <a:extLst>
                      <a:ext uri="{FF2B5EF4-FFF2-40B4-BE49-F238E27FC236}">
                        <a16:creationId xmlns:a16="http://schemas.microsoft.com/office/drawing/2014/main" id="{6061D563-5604-4294-BF9B-4427FFC167EC}"/>
                      </a:ext>
                    </a:extLst>
                  </p:cNvPr>
                  <p:cNvSpPr/>
                  <p:nvPr/>
                </p:nvSpPr>
                <p:spPr>
                  <a:xfrm>
                    <a:off x="7413757" y="3865551"/>
                    <a:ext cx="13717" cy="8997"/>
                  </a:xfrm>
                  <a:custGeom>
                    <a:avLst/>
                    <a:gdLst>
                      <a:gd name="connsiteX0" fmla="*/ 2581 w 13717"/>
                      <a:gd name="connsiteY0" fmla="*/ 8998 h 8997"/>
                      <a:gd name="connsiteX1" fmla="*/ 443 w 13717"/>
                      <a:gd name="connsiteY1" fmla="*/ 7928 h 8997"/>
                      <a:gd name="connsiteX2" fmla="*/ 1512 w 13717"/>
                      <a:gd name="connsiteY2" fmla="*/ 4720 h 8997"/>
                      <a:gd name="connsiteX3" fmla="*/ 10067 w 13717"/>
                      <a:gd name="connsiteY3" fmla="*/ 443 h 8997"/>
                      <a:gd name="connsiteX4" fmla="*/ 13275 w 13717"/>
                      <a:gd name="connsiteY4" fmla="*/ 1512 h 8997"/>
                      <a:gd name="connsiteX5" fmla="*/ 12205 w 13717"/>
                      <a:gd name="connsiteY5" fmla="*/ 4720 h 8997"/>
                      <a:gd name="connsiteX6" fmla="*/ 3651 w 13717"/>
                      <a:gd name="connsiteY6" fmla="*/ 8998 h 8997"/>
                      <a:gd name="connsiteX7" fmla="*/ 2581 w 13717"/>
                      <a:gd name="connsiteY7" fmla="*/ 8998 h 8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717" h="8997">
                        <a:moveTo>
                          <a:pt x="2581" y="8998"/>
                        </a:moveTo>
                        <a:cubicBezTo>
                          <a:pt x="1512" y="8998"/>
                          <a:pt x="443" y="7928"/>
                          <a:pt x="443" y="7928"/>
                        </a:cubicBezTo>
                        <a:cubicBezTo>
                          <a:pt x="-626" y="6859"/>
                          <a:pt x="443" y="4720"/>
                          <a:pt x="1512" y="4720"/>
                        </a:cubicBezTo>
                        <a:lnTo>
                          <a:pt x="10067" y="443"/>
                        </a:lnTo>
                        <a:cubicBezTo>
                          <a:pt x="11136" y="-626"/>
                          <a:pt x="13275" y="443"/>
                          <a:pt x="13275" y="1512"/>
                        </a:cubicBezTo>
                        <a:cubicBezTo>
                          <a:pt x="14344" y="2581"/>
                          <a:pt x="13275" y="4720"/>
                          <a:pt x="12205" y="4720"/>
                        </a:cubicBezTo>
                        <a:lnTo>
                          <a:pt x="3651" y="8998"/>
                        </a:lnTo>
                        <a:cubicBezTo>
                          <a:pt x="3651" y="8998"/>
                          <a:pt x="3651" y="8998"/>
                          <a:pt x="2581" y="899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3" name="任意多边形: 形状 932">
                    <a:extLst>
                      <a:ext uri="{FF2B5EF4-FFF2-40B4-BE49-F238E27FC236}">
                        <a16:creationId xmlns:a16="http://schemas.microsoft.com/office/drawing/2014/main" id="{C2E63947-397E-49A5-82C3-91476696B414}"/>
                      </a:ext>
                    </a:extLst>
                  </p:cNvPr>
                  <p:cNvSpPr/>
                  <p:nvPr/>
                </p:nvSpPr>
                <p:spPr>
                  <a:xfrm>
                    <a:off x="7413757" y="3886937"/>
                    <a:ext cx="13717" cy="8997"/>
                  </a:xfrm>
                  <a:custGeom>
                    <a:avLst/>
                    <a:gdLst>
                      <a:gd name="connsiteX0" fmla="*/ 2581 w 13717"/>
                      <a:gd name="connsiteY0" fmla="*/ 8998 h 8997"/>
                      <a:gd name="connsiteX1" fmla="*/ 443 w 13717"/>
                      <a:gd name="connsiteY1" fmla="*/ 7928 h 8997"/>
                      <a:gd name="connsiteX2" fmla="*/ 1512 w 13717"/>
                      <a:gd name="connsiteY2" fmla="*/ 4720 h 8997"/>
                      <a:gd name="connsiteX3" fmla="*/ 10067 w 13717"/>
                      <a:gd name="connsiteY3" fmla="*/ 443 h 8997"/>
                      <a:gd name="connsiteX4" fmla="*/ 13275 w 13717"/>
                      <a:gd name="connsiteY4" fmla="*/ 1512 h 8997"/>
                      <a:gd name="connsiteX5" fmla="*/ 12205 w 13717"/>
                      <a:gd name="connsiteY5" fmla="*/ 4720 h 8997"/>
                      <a:gd name="connsiteX6" fmla="*/ 3651 w 13717"/>
                      <a:gd name="connsiteY6" fmla="*/ 8998 h 8997"/>
                      <a:gd name="connsiteX7" fmla="*/ 2581 w 13717"/>
                      <a:gd name="connsiteY7" fmla="*/ 8998 h 8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717" h="8997">
                        <a:moveTo>
                          <a:pt x="2581" y="8998"/>
                        </a:moveTo>
                        <a:cubicBezTo>
                          <a:pt x="1512" y="8998"/>
                          <a:pt x="443" y="7928"/>
                          <a:pt x="443" y="7928"/>
                        </a:cubicBezTo>
                        <a:cubicBezTo>
                          <a:pt x="-626" y="6859"/>
                          <a:pt x="443" y="4720"/>
                          <a:pt x="1512" y="4720"/>
                        </a:cubicBezTo>
                        <a:lnTo>
                          <a:pt x="10067" y="443"/>
                        </a:lnTo>
                        <a:cubicBezTo>
                          <a:pt x="11136" y="-626"/>
                          <a:pt x="13275" y="443"/>
                          <a:pt x="13275" y="1512"/>
                        </a:cubicBezTo>
                        <a:cubicBezTo>
                          <a:pt x="14344" y="2581"/>
                          <a:pt x="13275" y="4720"/>
                          <a:pt x="12205" y="4720"/>
                        </a:cubicBezTo>
                        <a:lnTo>
                          <a:pt x="3651" y="8998"/>
                        </a:lnTo>
                        <a:cubicBezTo>
                          <a:pt x="3651" y="8998"/>
                          <a:pt x="3651" y="8998"/>
                          <a:pt x="2581" y="899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4" name="任意多边形: 形状 933">
                    <a:extLst>
                      <a:ext uri="{FF2B5EF4-FFF2-40B4-BE49-F238E27FC236}">
                        <a16:creationId xmlns:a16="http://schemas.microsoft.com/office/drawing/2014/main" id="{F3BA36CB-AB83-429B-A19E-E40F32AB3273}"/>
                      </a:ext>
                    </a:extLst>
                  </p:cNvPr>
                  <p:cNvSpPr/>
                  <p:nvPr/>
                </p:nvSpPr>
                <p:spPr>
                  <a:xfrm>
                    <a:off x="7399855" y="3907255"/>
                    <a:ext cx="27619" cy="16483"/>
                  </a:xfrm>
                  <a:custGeom>
                    <a:avLst/>
                    <a:gdLst>
                      <a:gd name="connsiteX0" fmla="*/ 2582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9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2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9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1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6483"/>
                          <a:pt x="3651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5" name="任意多边形: 形状 934">
                    <a:extLst>
                      <a:ext uri="{FF2B5EF4-FFF2-40B4-BE49-F238E27FC236}">
                        <a16:creationId xmlns:a16="http://schemas.microsoft.com/office/drawing/2014/main" id="{B96D09D0-14BE-4DD5-A447-BC3483D1F246}"/>
                      </a:ext>
                    </a:extLst>
                  </p:cNvPr>
                  <p:cNvSpPr/>
                  <p:nvPr/>
                </p:nvSpPr>
                <p:spPr>
                  <a:xfrm>
                    <a:off x="7399855" y="3928641"/>
                    <a:ext cx="27619" cy="16483"/>
                  </a:xfrm>
                  <a:custGeom>
                    <a:avLst/>
                    <a:gdLst>
                      <a:gd name="connsiteX0" fmla="*/ 2582 w 27619"/>
                      <a:gd name="connsiteY0" fmla="*/ 16483 h 16483"/>
                      <a:gd name="connsiteX1" fmla="*/ 443 w 27619"/>
                      <a:gd name="connsiteY1" fmla="*/ 15414 h 16483"/>
                      <a:gd name="connsiteX2" fmla="*/ 1512 w 27619"/>
                      <a:gd name="connsiteY2" fmla="*/ 12206 h 16483"/>
                      <a:gd name="connsiteX3" fmla="*/ 23969 w 27619"/>
                      <a:gd name="connsiteY3" fmla="*/ 443 h 16483"/>
                      <a:gd name="connsiteX4" fmla="*/ 27176 w 27619"/>
                      <a:gd name="connsiteY4" fmla="*/ 1512 h 16483"/>
                      <a:gd name="connsiteX5" fmla="*/ 26107 w 27619"/>
                      <a:gd name="connsiteY5" fmla="*/ 4720 h 16483"/>
                      <a:gd name="connsiteX6" fmla="*/ 3651 w 27619"/>
                      <a:gd name="connsiteY6" fmla="*/ 16483 h 16483"/>
                      <a:gd name="connsiteX7" fmla="*/ 2582 w 27619"/>
                      <a:gd name="connsiteY7" fmla="*/ 16483 h 16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19" h="16483">
                        <a:moveTo>
                          <a:pt x="2582" y="16483"/>
                        </a:moveTo>
                        <a:cubicBezTo>
                          <a:pt x="1512" y="16483"/>
                          <a:pt x="443" y="15414"/>
                          <a:pt x="443" y="15414"/>
                        </a:cubicBezTo>
                        <a:cubicBezTo>
                          <a:pt x="-626" y="14344"/>
                          <a:pt x="443" y="12206"/>
                          <a:pt x="1512" y="12206"/>
                        </a:cubicBezTo>
                        <a:lnTo>
                          <a:pt x="23969" y="443"/>
                        </a:lnTo>
                        <a:cubicBezTo>
                          <a:pt x="25038" y="-626"/>
                          <a:pt x="27176" y="443"/>
                          <a:pt x="27176" y="1512"/>
                        </a:cubicBezTo>
                        <a:cubicBezTo>
                          <a:pt x="28246" y="2581"/>
                          <a:pt x="27176" y="4720"/>
                          <a:pt x="26107" y="4720"/>
                        </a:cubicBezTo>
                        <a:lnTo>
                          <a:pt x="3651" y="16483"/>
                        </a:lnTo>
                        <a:cubicBezTo>
                          <a:pt x="3651" y="16483"/>
                          <a:pt x="3651" y="16483"/>
                          <a:pt x="2582" y="164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936" name="图形 4">
                <a:extLst>
                  <a:ext uri="{FF2B5EF4-FFF2-40B4-BE49-F238E27FC236}">
                    <a16:creationId xmlns:a16="http://schemas.microsoft.com/office/drawing/2014/main" id="{9C71B7D2-8164-457B-BE3D-BEB1C43876F5}"/>
                  </a:ext>
                </a:extLst>
              </p:cNvPr>
              <p:cNvGrpSpPr/>
              <p:nvPr/>
            </p:nvGrpSpPr>
            <p:grpSpPr>
              <a:xfrm>
                <a:off x="6741586" y="2921768"/>
                <a:ext cx="756021" cy="767784"/>
                <a:chOff x="6741586" y="2921768"/>
                <a:chExt cx="756021" cy="767784"/>
              </a:xfrm>
            </p:grpSpPr>
            <p:grpSp>
              <p:nvGrpSpPr>
                <p:cNvPr id="937" name="图形 4">
                  <a:extLst>
                    <a:ext uri="{FF2B5EF4-FFF2-40B4-BE49-F238E27FC236}">
                      <a16:creationId xmlns:a16="http://schemas.microsoft.com/office/drawing/2014/main" id="{7A94599C-589F-4F06-B642-6B109C8A8B8C}"/>
                    </a:ext>
                  </a:extLst>
                </p:cNvPr>
                <p:cNvGrpSpPr/>
                <p:nvPr/>
              </p:nvGrpSpPr>
              <p:grpSpPr>
                <a:xfrm>
                  <a:off x="6741586" y="3257540"/>
                  <a:ext cx="319732" cy="319731"/>
                  <a:chOff x="6741586" y="3257540"/>
                  <a:chExt cx="319732" cy="319731"/>
                </a:xfrm>
              </p:grpSpPr>
              <p:sp>
                <p:nvSpPr>
                  <p:cNvPr id="938" name="任意多边形: 形状 937">
                    <a:extLst>
                      <a:ext uri="{FF2B5EF4-FFF2-40B4-BE49-F238E27FC236}">
                        <a16:creationId xmlns:a16="http://schemas.microsoft.com/office/drawing/2014/main" id="{50E4853E-E93B-4DB2-9B48-B2B3D9B5B852}"/>
                      </a:ext>
                    </a:extLst>
                  </p:cNvPr>
                  <p:cNvSpPr/>
                  <p:nvPr/>
                </p:nvSpPr>
                <p:spPr>
                  <a:xfrm>
                    <a:off x="6741586" y="3257540"/>
                    <a:ext cx="319732" cy="160400"/>
                  </a:xfrm>
                  <a:custGeom>
                    <a:avLst/>
                    <a:gdLst>
                      <a:gd name="connsiteX0" fmla="*/ 319732 w 319732"/>
                      <a:gd name="connsiteY0" fmla="*/ 80200 h 160400"/>
                      <a:gd name="connsiteX1" fmla="*/ 160401 w 319732"/>
                      <a:gd name="connsiteY1" fmla="*/ 160401 h 160400"/>
                      <a:gd name="connsiteX2" fmla="*/ 0 w 319732"/>
                      <a:gd name="connsiteY2" fmla="*/ 80200 h 160400"/>
                      <a:gd name="connsiteX3" fmla="*/ 160401 w 319732"/>
                      <a:gd name="connsiteY3" fmla="*/ 0 h 16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9732" h="160400">
                        <a:moveTo>
                          <a:pt x="319732" y="80200"/>
                        </a:moveTo>
                        <a:lnTo>
                          <a:pt x="160401" y="160401"/>
                        </a:lnTo>
                        <a:lnTo>
                          <a:pt x="0" y="80200"/>
                        </a:lnTo>
                        <a:lnTo>
                          <a:pt x="160401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9" name="任意多边形: 形状 938">
                    <a:extLst>
                      <a:ext uri="{FF2B5EF4-FFF2-40B4-BE49-F238E27FC236}">
                        <a16:creationId xmlns:a16="http://schemas.microsoft.com/office/drawing/2014/main" id="{414E8D1A-CDA8-44A5-8B08-61A9C03A1075}"/>
                      </a:ext>
                    </a:extLst>
                  </p:cNvPr>
                  <p:cNvSpPr/>
                  <p:nvPr/>
                </p:nvSpPr>
                <p:spPr>
                  <a:xfrm>
                    <a:off x="6901987" y="3337741"/>
                    <a:ext cx="159331" cy="239531"/>
                  </a:xfrm>
                  <a:custGeom>
                    <a:avLst/>
                    <a:gdLst>
                      <a:gd name="connsiteX0" fmla="*/ 159332 w 159331"/>
                      <a:gd name="connsiteY0" fmla="*/ 159331 h 239531"/>
                      <a:gd name="connsiteX1" fmla="*/ 0 w 159331"/>
                      <a:gd name="connsiteY1" fmla="*/ 239532 h 239531"/>
                      <a:gd name="connsiteX2" fmla="*/ 0 w 159331"/>
                      <a:gd name="connsiteY2" fmla="*/ 80200 h 239531"/>
                      <a:gd name="connsiteX3" fmla="*/ 159332 w 159331"/>
                      <a:gd name="connsiteY3" fmla="*/ 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331" h="239531">
                        <a:moveTo>
                          <a:pt x="159332" y="159331"/>
                        </a:moveTo>
                        <a:lnTo>
                          <a:pt x="0" y="239532"/>
                        </a:lnTo>
                        <a:lnTo>
                          <a:pt x="0" y="80200"/>
                        </a:lnTo>
                        <a:lnTo>
                          <a:pt x="159332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0" name="任意多边形: 形状 939">
                    <a:extLst>
                      <a:ext uri="{FF2B5EF4-FFF2-40B4-BE49-F238E27FC236}">
                        <a16:creationId xmlns:a16="http://schemas.microsoft.com/office/drawing/2014/main" id="{EFBE4840-2DCD-4756-BC60-00ABD6D92224}"/>
                      </a:ext>
                    </a:extLst>
                  </p:cNvPr>
                  <p:cNvSpPr/>
                  <p:nvPr/>
                </p:nvSpPr>
                <p:spPr>
                  <a:xfrm>
                    <a:off x="6741586" y="3337741"/>
                    <a:ext cx="160400" cy="239531"/>
                  </a:xfrm>
                  <a:custGeom>
                    <a:avLst/>
                    <a:gdLst>
                      <a:gd name="connsiteX0" fmla="*/ 160401 w 160400"/>
                      <a:gd name="connsiteY0" fmla="*/ 239532 h 239531"/>
                      <a:gd name="connsiteX1" fmla="*/ 0 w 160400"/>
                      <a:gd name="connsiteY1" fmla="*/ 159331 h 239531"/>
                      <a:gd name="connsiteX2" fmla="*/ 0 w 160400"/>
                      <a:gd name="connsiteY2" fmla="*/ 0 h 239531"/>
                      <a:gd name="connsiteX3" fmla="*/ 160401 w 160400"/>
                      <a:gd name="connsiteY3" fmla="*/ 8020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0400" h="239531">
                        <a:moveTo>
                          <a:pt x="160401" y="239532"/>
                        </a:moveTo>
                        <a:lnTo>
                          <a:pt x="0" y="159331"/>
                        </a:lnTo>
                        <a:lnTo>
                          <a:pt x="0" y="0"/>
                        </a:lnTo>
                        <a:lnTo>
                          <a:pt x="160401" y="8020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41" name="图形 4">
                  <a:extLst>
                    <a:ext uri="{FF2B5EF4-FFF2-40B4-BE49-F238E27FC236}">
                      <a16:creationId xmlns:a16="http://schemas.microsoft.com/office/drawing/2014/main" id="{B2589A5B-4F7D-44C1-9D6C-F5C185746E28}"/>
                    </a:ext>
                  </a:extLst>
                </p:cNvPr>
                <p:cNvGrpSpPr/>
                <p:nvPr/>
              </p:nvGrpSpPr>
              <p:grpSpPr>
                <a:xfrm>
                  <a:off x="7178945" y="3257540"/>
                  <a:ext cx="318662" cy="319731"/>
                  <a:chOff x="7178945" y="3257540"/>
                  <a:chExt cx="318662" cy="319731"/>
                </a:xfrm>
              </p:grpSpPr>
              <p:sp>
                <p:nvSpPr>
                  <p:cNvPr id="942" name="任意多边形: 形状 941">
                    <a:extLst>
                      <a:ext uri="{FF2B5EF4-FFF2-40B4-BE49-F238E27FC236}">
                        <a16:creationId xmlns:a16="http://schemas.microsoft.com/office/drawing/2014/main" id="{CBE2DC3F-6A7E-4110-AD5A-81F9796BCC41}"/>
                      </a:ext>
                    </a:extLst>
                  </p:cNvPr>
                  <p:cNvSpPr/>
                  <p:nvPr/>
                </p:nvSpPr>
                <p:spPr>
                  <a:xfrm>
                    <a:off x="7178945" y="3257540"/>
                    <a:ext cx="318662" cy="160400"/>
                  </a:xfrm>
                  <a:custGeom>
                    <a:avLst/>
                    <a:gdLst>
                      <a:gd name="connsiteX0" fmla="*/ 318663 w 318662"/>
                      <a:gd name="connsiteY0" fmla="*/ 80200 h 160400"/>
                      <a:gd name="connsiteX1" fmla="*/ 159331 w 318662"/>
                      <a:gd name="connsiteY1" fmla="*/ 160401 h 160400"/>
                      <a:gd name="connsiteX2" fmla="*/ 0 w 318662"/>
                      <a:gd name="connsiteY2" fmla="*/ 80200 h 160400"/>
                      <a:gd name="connsiteX3" fmla="*/ 159331 w 318662"/>
                      <a:gd name="connsiteY3" fmla="*/ 0 h 16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8662" h="160400">
                        <a:moveTo>
                          <a:pt x="318663" y="80200"/>
                        </a:moveTo>
                        <a:lnTo>
                          <a:pt x="159331" y="160401"/>
                        </a:lnTo>
                        <a:lnTo>
                          <a:pt x="0" y="80200"/>
                        </a:lnTo>
                        <a:lnTo>
                          <a:pt x="159331" y="0"/>
                        </a:lnTo>
                        <a:close/>
                      </a:path>
                    </a:pathLst>
                  </a:custGeom>
                  <a:solidFill>
                    <a:srgbClr val="FFFDF5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3" name="任意多边形: 形状 942">
                    <a:extLst>
                      <a:ext uri="{FF2B5EF4-FFF2-40B4-BE49-F238E27FC236}">
                        <a16:creationId xmlns:a16="http://schemas.microsoft.com/office/drawing/2014/main" id="{A9874449-69C6-45AB-BCB7-D97DE6AFE524}"/>
                      </a:ext>
                    </a:extLst>
                  </p:cNvPr>
                  <p:cNvSpPr/>
                  <p:nvPr/>
                </p:nvSpPr>
                <p:spPr>
                  <a:xfrm>
                    <a:off x="7338277" y="3337741"/>
                    <a:ext cx="159331" cy="239531"/>
                  </a:xfrm>
                  <a:custGeom>
                    <a:avLst/>
                    <a:gdLst>
                      <a:gd name="connsiteX0" fmla="*/ 159331 w 159331"/>
                      <a:gd name="connsiteY0" fmla="*/ 159331 h 239531"/>
                      <a:gd name="connsiteX1" fmla="*/ 0 w 159331"/>
                      <a:gd name="connsiteY1" fmla="*/ 239532 h 239531"/>
                      <a:gd name="connsiteX2" fmla="*/ 0 w 159331"/>
                      <a:gd name="connsiteY2" fmla="*/ 80200 h 239531"/>
                      <a:gd name="connsiteX3" fmla="*/ 159331 w 159331"/>
                      <a:gd name="connsiteY3" fmla="*/ 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331" h="239531">
                        <a:moveTo>
                          <a:pt x="159331" y="159331"/>
                        </a:moveTo>
                        <a:lnTo>
                          <a:pt x="0" y="239532"/>
                        </a:lnTo>
                        <a:lnTo>
                          <a:pt x="0" y="80200"/>
                        </a:lnTo>
                        <a:lnTo>
                          <a:pt x="159331" y="0"/>
                        </a:lnTo>
                        <a:close/>
                      </a:path>
                    </a:pathLst>
                  </a:custGeom>
                  <a:solidFill>
                    <a:srgbClr val="F3E5A5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4" name="任意多边形: 形状 943">
                    <a:extLst>
                      <a:ext uri="{FF2B5EF4-FFF2-40B4-BE49-F238E27FC236}">
                        <a16:creationId xmlns:a16="http://schemas.microsoft.com/office/drawing/2014/main" id="{D6A257AA-C9DA-460F-B076-CB38676DD722}"/>
                      </a:ext>
                    </a:extLst>
                  </p:cNvPr>
                  <p:cNvSpPr/>
                  <p:nvPr/>
                </p:nvSpPr>
                <p:spPr>
                  <a:xfrm>
                    <a:off x="7178945" y="3337741"/>
                    <a:ext cx="159331" cy="239531"/>
                  </a:xfrm>
                  <a:custGeom>
                    <a:avLst/>
                    <a:gdLst>
                      <a:gd name="connsiteX0" fmla="*/ 159331 w 159331"/>
                      <a:gd name="connsiteY0" fmla="*/ 239532 h 239531"/>
                      <a:gd name="connsiteX1" fmla="*/ 0 w 159331"/>
                      <a:gd name="connsiteY1" fmla="*/ 159331 h 239531"/>
                      <a:gd name="connsiteX2" fmla="*/ 0 w 159331"/>
                      <a:gd name="connsiteY2" fmla="*/ 0 h 239531"/>
                      <a:gd name="connsiteX3" fmla="*/ 159331 w 159331"/>
                      <a:gd name="connsiteY3" fmla="*/ 8020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331" h="239531">
                        <a:moveTo>
                          <a:pt x="159331" y="239532"/>
                        </a:moveTo>
                        <a:lnTo>
                          <a:pt x="0" y="159331"/>
                        </a:lnTo>
                        <a:lnTo>
                          <a:pt x="0" y="0"/>
                        </a:lnTo>
                        <a:lnTo>
                          <a:pt x="159331" y="80200"/>
                        </a:lnTo>
                        <a:close/>
                      </a:path>
                    </a:pathLst>
                  </a:custGeom>
                  <a:solidFill>
                    <a:srgbClr val="F49D5B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45" name="图形 4">
                  <a:extLst>
                    <a:ext uri="{FF2B5EF4-FFF2-40B4-BE49-F238E27FC236}">
                      <a16:creationId xmlns:a16="http://schemas.microsoft.com/office/drawing/2014/main" id="{DB87A62D-D82B-4150-B7AD-A3EA0B3A0FD4}"/>
                    </a:ext>
                  </a:extLst>
                </p:cNvPr>
                <p:cNvGrpSpPr/>
                <p:nvPr/>
              </p:nvGrpSpPr>
              <p:grpSpPr>
                <a:xfrm>
                  <a:off x="6953315" y="3370890"/>
                  <a:ext cx="319731" cy="318662"/>
                  <a:chOff x="6953315" y="3370890"/>
                  <a:chExt cx="319731" cy="318662"/>
                </a:xfrm>
              </p:grpSpPr>
              <p:sp>
                <p:nvSpPr>
                  <p:cNvPr id="946" name="任意多边形: 形状 945">
                    <a:extLst>
                      <a:ext uri="{FF2B5EF4-FFF2-40B4-BE49-F238E27FC236}">
                        <a16:creationId xmlns:a16="http://schemas.microsoft.com/office/drawing/2014/main" id="{D9AC58EE-1FAA-4DC4-BFD3-2A35BF9F2768}"/>
                      </a:ext>
                    </a:extLst>
                  </p:cNvPr>
                  <p:cNvSpPr/>
                  <p:nvPr/>
                </p:nvSpPr>
                <p:spPr>
                  <a:xfrm>
                    <a:off x="6953315" y="3370890"/>
                    <a:ext cx="319731" cy="159331"/>
                  </a:xfrm>
                  <a:custGeom>
                    <a:avLst/>
                    <a:gdLst>
                      <a:gd name="connsiteX0" fmla="*/ 319732 w 319731"/>
                      <a:gd name="connsiteY0" fmla="*/ 79131 h 159331"/>
                      <a:gd name="connsiteX1" fmla="*/ 159331 w 319731"/>
                      <a:gd name="connsiteY1" fmla="*/ 159331 h 159331"/>
                      <a:gd name="connsiteX2" fmla="*/ 0 w 319731"/>
                      <a:gd name="connsiteY2" fmla="*/ 79131 h 159331"/>
                      <a:gd name="connsiteX3" fmla="*/ 159331 w 319731"/>
                      <a:gd name="connsiteY3" fmla="*/ 0 h 1593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9731" h="159331">
                        <a:moveTo>
                          <a:pt x="319732" y="79131"/>
                        </a:moveTo>
                        <a:lnTo>
                          <a:pt x="159331" y="159331"/>
                        </a:lnTo>
                        <a:lnTo>
                          <a:pt x="0" y="79131"/>
                        </a:lnTo>
                        <a:lnTo>
                          <a:pt x="159331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7" name="任意多边形: 形状 946">
                    <a:extLst>
                      <a:ext uri="{FF2B5EF4-FFF2-40B4-BE49-F238E27FC236}">
                        <a16:creationId xmlns:a16="http://schemas.microsoft.com/office/drawing/2014/main" id="{047026FC-5816-402F-8D34-626D58853FEE}"/>
                      </a:ext>
                    </a:extLst>
                  </p:cNvPr>
                  <p:cNvSpPr/>
                  <p:nvPr/>
                </p:nvSpPr>
                <p:spPr>
                  <a:xfrm>
                    <a:off x="7112646" y="3450021"/>
                    <a:ext cx="160400" cy="239531"/>
                  </a:xfrm>
                  <a:custGeom>
                    <a:avLst/>
                    <a:gdLst>
                      <a:gd name="connsiteX0" fmla="*/ 160401 w 160400"/>
                      <a:gd name="connsiteY0" fmla="*/ 160401 h 239531"/>
                      <a:gd name="connsiteX1" fmla="*/ 0 w 160400"/>
                      <a:gd name="connsiteY1" fmla="*/ 239532 h 239531"/>
                      <a:gd name="connsiteX2" fmla="*/ 0 w 160400"/>
                      <a:gd name="connsiteY2" fmla="*/ 80200 h 239531"/>
                      <a:gd name="connsiteX3" fmla="*/ 160401 w 160400"/>
                      <a:gd name="connsiteY3" fmla="*/ 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0400" h="239531">
                        <a:moveTo>
                          <a:pt x="160401" y="160401"/>
                        </a:moveTo>
                        <a:lnTo>
                          <a:pt x="0" y="239532"/>
                        </a:lnTo>
                        <a:lnTo>
                          <a:pt x="0" y="80200"/>
                        </a:lnTo>
                        <a:lnTo>
                          <a:pt x="16040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8" name="任意多边形: 形状 947">
                    <a:extLst>
                      <a:ext uri="{FF2B5EF4-FFF2-40B4-BE49-F238E27FC236}">
                        <a16:creationId xmlns:a16="http://schemas.microsoft.com/office/drawing/2014/main" id="{13404EC4-EAE3-4962-AF08-8478AF07AD1B}"/>
                      </a:ext>
                    </a:extLst>
                  </p:cNvPr>
                  <p:cNvSpPr/>
                  <p:nvPr/>
                </p:nvSpPr>
                <p:spPr>
                  <a:xfrm>
                    <a:off x="6953315" y="3450021"/>
                    <a:ext cx="159331" cy="239531"/>
                  </a:xfrm>
                  <a:custGeom>
                    <a:avLst/>
                    <a:gdLst>
                      <a:gd name="connsiteX0" fmla="*/ 159331 w 159331"/>
                      <a:gd name="connsiteY0" fmla="*/ 239532 h 239531"/>
                      <a:gd name="connsiteX1" fmla="*/ 0 w 159331"/>
                      <a:gd name="connsiteY1" fmla="*/ 160401 h 239531"/>
                      <a:gd name="connsiteX2" fmla="*/ 0 w 159331"/>
                      <a:gd name="connsiteY2" fmla="*/ 0 h 239531"/>
                      <a:gd name="connsiteX3" fmla="*/ 159331 w 159331"/>
                      <a:gd name="connsiteY3" fmla="*/ 8020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331" h="239531">
                        <a:moveTo>
                          <a:pt x="159331" y="239532"/>
                        </a:moveTo>
                        <a:lnTo>
                          <a:pt x="0" y="160401"/>
                        </a:lnTo>
                        <a:lnTo>
                          <a:pt x="0" y="0"/>
                        </a:lnTo>
                        <a:lnTo>
                          <a:pt x="159331" y="8020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49" name="图形 4">
                  <a:extLst>
                    <a:ext uri="{FF2B5EF4-FFF2-40B4-BE49-F238E27FC236}">
                      <a16:creationId xmlns:a16="http://schemas.microsoft.com/office/drawing/2014/main" id="{1EE14F5B-00F8-4B34-AA83-913B658C9A58}"/>
                    </a:ext>
                  </a:extLst>
                </p:cNvPr>
                <p:cNvGrpSpPr/>
                <p:nvPr/>
              </p:nvGrpSpPr>
              <p:grpSpPr>
                <a:xfrm>
                  <a:off x="6953315" y="2921768"/>
                  <a:ext cx="319731" cy="318662"/>
                  <a:chOff x="6953315" y="2921768"/>
                  <a:chExt cx="319731" cy="318662"/>
                </a:xfrm>
              </p:grpSpPr>
              <p:sp>
                <p:nvSpPr>
                  <p:cNvPr id="950" name="任意多边形: 形状 949">
                    <a:extLst>
                      <a:ext uri="{FF2B5EF4-FFF2-40B4-BE49-F238E27FC236}">
                        <a16:creationId xmlns:a16="http://schemas.microsoft.com/office/drawing/2014/main" id="{9A693623-6E19-4248-8D88-DADC2F0CB8FC}"/>
                      </a:ext>
                    </a:extLst>
                  </p:cNvPr>
                  <p:cNvSpPr/>
                  <p:nvPr/>
                </p:nvSpPr>
                <p:spPr>
                  <a:xfrm>
                    <a:off x="6953315" y="2921768"/>
                    <a:ext cx="319731" cy="159331"/>
                  </a:xfrm>
                  <a:custGeom>
                    <a:avLst/>
                    <a:gdLst>
                      <a:gd name="connsiteX0" fmla="*/ 319732 w 319731"/>
                      <a:gd name="connsiteY0" fmla="*/ 79131 h 159331"/>
                      <a:gd name="connsiteX1" fmla="*/ 159331 w 319731"/>
                      <a:gd name="connsiteY1" fmla="*/ 159331 h 159331"/>
                      <a:gd name="connsiteX2" fmla="*/ 0 w 319731"/>
                      <a:gd name="connsiteY2" fmla="*/ 79131 h 159331"/>
                      <a:gd name="connsiteX3" fmla="*/ 159331 w 319731"/>
                      <a:gd name="connsiteY3" fmla="*/ 0 h 1593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9731" h="159331">
                        <a:moveTo>
                          <a:pt x="319732" y="79131"/>
                        </a:moveTo>
                        <a:lnTo>
                          <a:pt x="159331" y="159331"/>
                        </a:lnTo>
                        <a:lnTo>
                          <a:pt x="0" y="79131"/>
                        </a:lnTo>
                        <a:lnTo>
                          <a:pt x="159331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51" name="任意多边形: 形状 950">
                    <a:extLst>
                      <a:ext uri="{FF2B5EF4-FFF2-40B4-BE49-F238E27FC236}">
                        <a16:creationId xmlns:a16="http://schemas.microsoft.com/office/drawing/2014/main" id="{BA553122-C5BF-45C5-8946-C269C563F978}"/>
                      </a:ext>
                    </a:extLst>
                  </p:cNvPr>
                  <p:cNvSpPr/>
                  <p:nvPr/>
                </p:nvSpPr>
                <p:spPr>
                  <a:xfrm>
                    <a:off x="7112646" y="3000899"/>
                    <a:ext cx="160400" cy="239531"/>
                  </a:xfrm>
                  <a:custGeom>
                    <a:avLst/>
                    <a:gdLst>
                      <a:gd name="connsiteX0" fmla="*/ 160401 w 160400"/>
                      <a:gd name="connsiteY0" fmla="*/ 160401 h 239531"/>
                      <a:gd name="connsiteX1" fmla="*/ 0 w 160400"/>
                      <a:gd name="connsiteY1" fmla="*/ 239532 h 239531"/>
                      <a:gd name="connsiteX2" fmla="*/ 0 w 160400"/>
                      <a:gd name="connsiteY2" fmla="*/ 80200 h 239531"/>
                      <a:gd name="connsiteX3" fmla="*/ 160401 w 160400"/>
                      <a:gd name="connsiteY3" fmla="*/ 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0400" h="239531">
                        <a:moveTo>
                          <a:pt x="160401" y="160401"/>
                        </a:moveTo>
                        <a:lnTo>
                          <a:pt x="0" y="239532"/>
                        </a:lnTo>
                        <a:lnTo>
                          <a:pt x="0" y="80200"/>
                        </a:lnTo>
                        <a:lnTo>
                          <a:pt x="16040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52" name="任意多边形: 形状 951">
                    <a:extLst>
                      <a:ext uri="{FF2B5EF4-FFF2-40B4-BE49-F238E27FC236}">
                        <a16:creationId xmlns:a16="http://schemas.microsoft.com/office/drawing/2014/main" id="{A650AEC8-CA01-4A11-8CA0-27F00EB561BB}"/>
                      </a:ext>
                    </a:extLst>
                  </p:cNvPr>
                  <p:cNvSpPr/>
                  <p:nvPr/>
                </p:nvSpPr>
                <p:spPr>
                  <a:xfrm>
                    <a:off x="6953315" y="3000899"/>
                    <a:ext cx="159331" cy="239531"/>
                  </a:xfrm>
                  <a:custGeom>
                    <a:avLst/>
                    <a:gdLst>
                      <a:gd name="connsiteX0" fmla="*/ 159331 w 159331"/>
                      <a:gd name="connsiteY0" fmla="*/ 239532 h 239531"/>
                      <a:gd name="connsiteX1" fmla="*/ 0 w 159331"/>
                      <a:gd name="connsiteY1" fmla="*/ 160401 h 239531"/>
                      <a:gd name="connsiteX2" fmla="*/ 0 w 159331"/>
                      <a:gd name="connsiteY2" fmla="*/ 0 h 239531"/>
                      <a:gd name="connsiteX3" fmla="*/ 159331 w 159331"/>
                      <a:gd name="connsiteY3" fmla="*/ 8020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331" h="239531">
                        <a:moveTo>
                          <a:pt x="159331" y="239532"/>
                        </a:moveTo>
                        <a:lnTo>
                          <a:pt x="0" y="160401"/>
                        </a:lnTo>
                        <a:lnTo>
                          <a:pt x="0" y="0"/>
                        </a:lnTo>
                        <a:lnTo>
                          <a:pt x="159331" y="8020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53" name="图形 4">
                  <a:extLst>
                    <a:ext uri="{FF2B5EF4-FFF2-40B4-BE49-F238E27FC236}">
                      <a16:creationId xmlns:a16="http://schemas.microsoft.com/office/drawing/2014/main" id="{6C330119-4B32-40F9-AE74-AB9FA008286C}"/>
                    </a:ext>
                  </a:extLst>
                </p:cNvPr>
                <p:cNvGrpSpPr/>
                <p:nvPr/>
              </p:nvGrpSpPr>
              <p:grpSpPr>
                <a:xfrm>
                  <a:off x="7178945" y="3032979"/>
                  <a:ext cx="318662" cy="319731"/>
                  <a:chOff x="7178945" y="3032979"/>
                  <a:chExt cx="318662" cy="319731"/>
                </a:xfrm>
              </p:grpSpPr>
              <p:sp>
                <p:nvSpPr>
                  <p:cNvPr id="954" name="任意多边形: 形状 953">
                    <a:extLst>
                      <a:ext uri="{FF2B5EF4-FFF2-40B4-BE49-F238E27FC236}">
                        <a16:creationId xmlns:a16="http://schemas.microsoft.com/office/drawing/2014/main" id="{5F907BBE-C8FD-4103-A3AC-88F66F98DBDB}"/>
                      </a:ext>
                    </a:extLst>
                  </p:cNvPr>
                  <p:cNvSpPr/>
                  <p:nvPr/>
                </p:nvSpPr>
                <p:spPr>
                  <a:xfrm>
                    <a:off x="7178945" y="3032979"/>
                    <a:ext cx="318662" cy="160400"/>
                  </a:xfrm>
                  <a:custGeom>
                    <a:avLst/>
                    <a:gdLst>
                      <a:gd name="connsiteX0" fmla="*/ 318663 w 318662"/>
                      <a:gd name="connsiteY0" fmla="*/ 80200 h 160400"/>
                      <a:gd name="connsiteX1" fmla="*/ 159331 w 318662"/>
                      <a:gd name="connsiteY1" fmla="*/ 160401 h 160400"/>
                      <a:gd name="connsiteX2" fmla="*/ 0 w 318662"/>
                      <a:gd name="connsiteY2" fmla="*/ 80200 h 160400"/>
                      <a:gd name="connsiteX3" fmla="*/ 159331 w 318662"/>
                      <a:gd name="connsiteY3" fmla="*/ 0 h 16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8662" h="160400">
                        <a:moveTo>
                          <a:pt x="318663" y="80200"/>
                        </a:moveTo>
                        <a:lnTo>
                          <a:pt x="159331" y="160401"/>
                        </a:lnTo>
                        <a:lnTo>
                          <a:pt x="0" y="80200"/>
                        </a:lnTo>
                        <a:lnTo>
                          <a:pt x="159331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55" name="任意多边形: 形状 954">
                    <a:extLst>
                      <a:ext uri="{FF2B5EF4-FFF2-40B4-BE49-F238E27FC236}">
                        <a16:creationId xmlns:a16="http://schemas.microsoft.com/office/drawing/2014/main" id="{41B1D097-2E5C-4AD6-B665-C8EA862ABF69}"/>
                      </a:ext>
                    </a:extLst>
                  </p:cNvPr>
                  <p:cNvSpPr/>
                  <p:nvPr/>
                </p:nvSpPr>
                <p:spPr>
                  <a:xfrm>
                    <a:off x="7338277" y="3113180"/>
                    <a:ext cx="159331" cy="239531"/>
                  </a:xfrm>
                  <a:custGeom>
                    <a:avLst/>
                    <a:gdLst>
                      <a:gd name="connsiteX0" fmla="*/ 159331 w 159331"/>
                      <a:gd name="connsiteY0" fmla="*/ 159331 h 239531"/>
                      <a:gd name="connsiteX1" fmla="*/ 0 w 159331"/>
                      <a:gd name="connsiteY1" fmla="*/ 239532 h 239531"/>
                      <a:gd name="connsiteX2" fmla="*/ 0 w 159331"/>
                      <a:gd name="connsiteY2" fmla="*/ 80200 h 239531"/>
                      <a:gd name="connsiteX3" fmla="*/ 159331 w 159331"/>
                      <a:gd name="connsiteY3" fmla="*/ 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331" h="239531">
                        <a:moveTo>
                          <a:pt x="159331" y="159331"/>
                        </a:moveTo>
                        <a:lnTo>
                          <a:pt x="0" y="239532"/>
                        </a:lnTo>
                        <a:lnTo>
                          <a:pt x="0" y="80200"/>
                        </a:lnTo>
                        <a:lnTo>
                          <a:pt x="159331" y="0"/>
                        </a:lnTo>
                        <a:close/>
                      </a:path>
                    </a:pathLst>
                  </a:custGeom>
                  <a:solidFill>
                    <a:srgbClr val="F3E5A5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56" name="任意多边形: 形状 955">
                    <a:extLst>
                      <a:ext uri="{FF2B5EF4-FFF2-40B4-BE49-F238E27FC236}">
                        <a16:creationId xmlns:a16="http://schemas.microsoft.com/office/drawing/2014/main" id="{5B0A2B7E-1CBB-49FD-90B0-3303B25C0123}"/>
                      </a:ext>
                    </a:extLst>
                  </p:cNvPr>
                  <p:cNvSpPr/>
                  <p:nvPr/>
                </p:nvSpPr>
                <p:spPr>
                  <a:xfrm>
                    <a:off x="7178945" y="3113180"/>
                    <a:ext cx="159331" cy="239531"/>
                  </a:xfrm>
                  <a:custGeom>
                    <a:avLst/>
                    <a:gdLst>
                      <a:gd name="connsiteX0" fmla="*/ 159331 w 159331"/>
                      <a:gd name="connsiteY0" fmla="*/ 239532 h 239531"/>
                      <a:gd name="connsiteX1" fmla="*/ 0 w 159331"/>
                      <a:gd name="connsiteY1" fmla="*/ 159331 h 239531"/>
                      <a:gd name="connsiteX2" fmla="*/ 0 w 159331"/>
                      <a:gd name="connsiteY2" fmla="*/ 0 h 239531"/>
                      <a:gd name="connsiteX3" fmla="*/ 159331 w 159331"/>
                      <a:gd name="connsiteY3" fmla="*/ 8020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331" h="239531">
                        <a:moveTo>
                          <a:pt x="159331" y="239532"/>
                        </a:moveTo>
                        <a:lnTo>
                          <a:pt x="0" y="159331"/>
                        </a:lnTo>
                        <a:lnTo>
                          <a:pt x="0" y="0"/>
                        </a:lnTo>
                        <a:lnTo>
                          <a:pt x="159331" y="8020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57" name="图形 4">
                  <a:extLst>
                    <a:ext uri="{FF2B5EF4-FFF2-40B4-BE49-F238E27FC236}">
                      <a16:creationId xmlns:a16="http://schemas.microsoft.com/office/drawing/2014/main" id="{CDE5F135-4F54-4DC8-9585-D8EA27E8D57A}"/>
                    </a:ext>
                  </a:extLst>
                </p:cNvPr>
                <p:cNvGrpSpPr/>
                <p:nvPr/>
              </p:nvGrpSpPr>
              <p:grpSpPr>
                <a:xfrm>
                  <a:off x="6741586" y="3032979"/>
                  <a:ext cx="319732" cy="319731"/>
                  <a:chOff x="6741586" y="3032979"/>
                  <a:chExt cx="319732" cy="319731"/>
                </a:xfrm>
              </p:grpSpPr>
              <p:sp>
                <p:nvSpPr>
                  <p:cNvPr id="958" name="任意多边形: 形状 957">
                    <a:extLst>
                      <a:ext uri="{FF2B5EF4-FFF2-40B4-BE49-F238E27FC236}">
                        <a16:creationId xmlns:a16="http://schemas.microsoft.com/office/drawing/2014/main" id="{F3F32C74-28B4-45FC-A5BD-82A849AC49CE}"/>
                      </a:ext>
                    </a:extLst>
                  </p:cNvPr>
                  <p:cNvSpPr/>
                  <p:nvPr/>
                </p:nvSpPr>
                <p:spPr>
                  <a:xfrm>
                    <a:off x="6741586" y="3032979"/>
                    <a:ext cx="319732" cy="160400"/>
                  </a:xfrm>
                  <a:custGeom>
                    <a:avLst/>
                    <a:gdLst>
                      <a:gd name="connsiteX0" fmla="*/ 319732 w 319732"/>
                      <a:gd name="connsiteY0" fmla="*/ 80200 h 160400"/>
                      <a:gd name="connsiteX1" fmla="*/ 160401 w 319732"/>
                      <a:gd name="connsiteY1" fmla="*/ 160401 h 160400"/>
                      <a:gd name="connsiteX2" fmla="*/ 0 w 319732"/>
                      <a:gd name="connsiteY2" fmla="*/ 80200 h 160400"/>
                      <a:gd name="connsiteX3" fmla="*/ 160401 w 319732"/>
                      <a:gd name="connsiteY3" fmla="*/ 0 h 16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9732" h="160400">
                        <a:moveTo>
                          <a:pt x="319732" y="80200"/>
                        </a:moveTo>
                        <a:lnTo>
                          <a:pt x="160401" y="160401"/>
                        </a:lnTo>
                        <a:lnTo>
                          <a:pt x="0" y="80200"/>
                        </a:lnTo>
                        <a:lnTo>
                          <a:pt x="160401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59" name="任意多边形: 形状 958">
                    <a:extLst>
                      <a:ext uri="{FF2B5EF4-FFF2-40B4-BE49-F238E27FC236}">
                        <a16:creationId xmlns:a16="http://schemas.microsoft.com/office/drawing/2014/main" id="{BF3201A3-F129-46AB-B333-187DE5D732AD}"/>
                      </a:ext>
                    </a:extLst>
                  </p:cNvPr>
                  <p:cNvSpPr/>
                  <p:nvPr/>
                </p:nvSpPr>
                <p:spPr>
                  <a:xfrm>
                    <a:off x="6901987" y="3113180"/>
                    <a:ext cx="159331" cy="239531"/>
                  </a:xfrm>
                  <a:custGeom>
                    <a:avLst/>
                    <a:gdLst>
                      <a:gd name="connsiteX0" fmla="*/ 159332 w 159331"/>
                      <a:gd name="connsiteY0" fmla="*/ 159331 h 239531"/>
                      <a:gd name="connsiteX1" fmla="*/ 0 w 159331"/>
                      <a:gd name="connsiteY1" fmla="*/ 239532 h 239531"/>
                      <a:gd name="connsiteX2" fmla="*/ 0 w 159331"/>
                      <a:gd name="connsiteY2" fmla="*/ 80200 h 239531"/>
                      <a:gd name="connsiteX3" fmla="*/ 159332 w 159331"/>
                      <a:gd name="connsiteY3" fmla="*/ 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331" h="239531">
                        <a:moveTo>
                          <a:pt x="159332" y="159331"/>
                        </a:moveTo>
                        <a:lnTo>
                          <a:pt x="0" y="239532"/>
                        </a:lnTo>
                        <a:lnTo>
                          <a:pt x="0" y="80200"/>
                        </a:lnTo>
                        <a:lnTo>
                          <a:pt x="159332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60" name="任意多边形: 形状 959">
                    <a:extLst>
                      <a:ext uri="{FF2B5EF4-FFF2-40B4-BE49-F238E27FC236}">
                        <a16:creationId xmlns:a16="http://schemas.microsoft.com/office/drawing/2014/main" id="{32CBAE69-DA3A-4304-B713-964BC1AF3785}"/>
                      </a:ext>
                    </a:extLst>
                  </p:cNvPr>
                  <p:cNvSpPr/>
                  <p:nvPr/>
                </p:nvSpPr>
                <p:spPr>
                  <a:xfrm>
                    <a:off x="6741586" y="3113180"/>
                    <a:ext cx="160400" cy="239531"/>
                  </a:xfrm>
                  <a:custGeom>
                    <a:avLst/>
                    <a:gdLst>
                      <a:gd name="connsiteX0" fmla="*/ 160401 w 160400"/>
                      <a:gd name="connsiteY0" fmla="*/ 239532 h 239531"/>
                      <a:gd name="connsiteX1" fmla="*/ 0 w 160400"/>
                      <a:gd name="connsiteY1" fmla="*/ 159331 h 239531"/>
                      <a:gd name="connsiteX2" fmla="*/ 0 w 160400"/>
                      <a:gd name="connsiteY2" fmla="*/ 0 h 239531"/>
                      <a:gd name="connsiteX3" fmla="*/ 160401 w 160400"/>
                      <a:gd name="connsiteY3" fmla="*/ 8020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0400" h="239531">
                        <a:moveTo>
                          <a:pt x="160401" y="239532"/>
                        </a:moveTo>
                        <a:lnTo>
                          <a:pt x="0" y="159331"/>
                        </a:lnTo>
                        <a:lnTo>
                          <a:pt x="0" y="0"/>
                        </a:lnTo>
                        <a:lnTo>
                          <a:pt x="160401" y="8020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61" name="图形 4">
                  <a:extLst>
                    <a:ext uri="{FF2B5EF4-FFF2-40B4-BE49-F238E27FC236}">
                      <a16:creationId xmlns:a16="http://schemas.microsoft.com/office/drawing/2014/main" id="{615FF68E-C84B-47B1-A9CC-5234069D6D04}"/>
                    </a:ext>
                  </a:extLst>
                </p:cNvPr>
                <p:cNvGrpSpPr/>
                <p:nvPr/>
              </p:nvGrpSpPr>
              <p:grpSpPr>
                <a:xfrm>
                  <a:off x="6953315" y="3146329"/>
                  <a:ext cx="319731" cy="318662"/>
                  <a:chOff x="6953315" y="3146329"/>
                  <a:chExt cx="319731" cy="318662"/>
                </a:xfrm>
              </p:grpSpPr>
              <p:sp>
                <p:nvSpPr>
                  <p:cNvPr id="962" name="任意多边形: 形状 961">
                    <a:extLst>
                      <a:ext uri="{FF2B5EF4-FFF2-40B4-BE49-F238E27FC236}">
                        <a16:creationId xmlns:a16="http://schemas.microsoft.com/office/drawing/2014/main" id="{A66DD777-69CE-4E5E-8861-5E52022A83E7}"/>
                      </a:ext>
                    </a:extLst>
                  </p:cNvPr>
                  <p:cNvSpPr/>
                  <p:nvPr/>
                </p:nvSpPr>
                <p:spPr>
                  <a:xfrm>
                    <a:off x="6953315" y="3146329"/>
                    <a:ext cx="319731" cy="159331"/>
                  </a:xfrm>
                  <a:custGeom>
                    <a:avLst/>
                    <a:gdLst>
                      <a:gd name="connsiteX0" fmla="*/ 319732 w 319731"/>
                      <a:gd name="connsiteY0" fmla="*/ 79131 h 159331"/>
                      <a:gd name="connsiteX1" fmla="*/ 159331 w 319731"/>
                      <a:gd name="connsiteY1" fmla="*/ 159331 h 159331"/>
                      <a:gd name="connsiteX2" fmla="*/ 0 w 319731"/>
                      <a:gd name="connsiteY2" fmla="*/ 79131 h 159331"/>
                      <a:gd name="connsiteX3" fmla="*/ 159331 w 319731"/>
                      <a:gd name="connsiteY3" fmla="*/ 0 h 1593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9731" h="159331">
                        <a:moveTo>
                          <a:pt x="319732" y="79131"/>
                        </a:moveTo>
                        <a:lnTo>
                          <a:pt x="159331" y="159331"/>
                        </a:lnTo>
                        <a:lnTo>
                          <a:pt x="0" y="79131"/>
                        </a:lnTo>
                        <a:lnTo>
                          <a:pt x="159331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63" name="任意多边形: 形状 962">
                    <a:extLst>
                      <a:ext uri="{FF2B5EF4-FFF2-40B4-BE49-F238E27FC236}">
                        <a16:creationId xmlns:a16="http://schemas.microsoft.com/office/drawing/2014/main" id="{A0594C85-6CA8-45D7-9D5D-2A9C08EB542C}"/>
                      </a:ext>
                    </a:extLst>
                  </p:cNvPr>
                  <p:cNvSpPr/>
                  <p:nvPr/>
                </p:nvSpPr>
                <p:spPr>
                  <a:xfrm>
                    <a:off x="7112646" y="3225460"/>
                    <a:ext cx="160400" cy="239531"/>
                  </a:xfrm>
                  <a:custGeom>
                    <a:avLst/>
                    <a:gdLst>
                      <a:gd name="connsiteX0" fmla="*/ 160401 w 160400"/>
                      <a:gd name="connsiteY0" fmla="*/ 160401 h 239531"/>
                      <a:gd name="connsiteX1" fmla="*/ 0 w 160400"/>
                      <a:gd name="connsiteY1" fmla="*/ 239532 h 239531"/>
                      <a:gd name="connsiteX2" fmla="*/ 0 w 160400"/>
                      <a:gd name="connsiteY2" fmla="*/ 80200 h 239531"/>
                      <a:gd name="connsiteX3" fmla="*/ 160401 w 160400"/>
                      <a:gd name="connsiteY3" fmla="*/ 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0400" h="239531">
                        <a:moveTo>
                          <a:pt x="160401" y="160401"/>
                        </a:moveTo>
                        <a:lnTo>
                          <a:pt x="0" y="239532"/>
                        </a:lnTo>
                        <a:lnTo>
                          <a:pt x="0" y="80200"/>
                        </a:lnTo>
                        <a:lnTo>
                          <a:pt x="16040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64" name="任意多边形: 形状 963">
                    <a:extLst>
                      <a:ext uri="{FF2B5EF4-FFF2-40B4-BE49-F238E27FC236}">
                        <a16:creationId xmlns:a16="http://schemas.microsoft.com/office/drawing/2014/main" id="{BA4764D5-38DF-4601-8553-6B8088174232}"/>
                      </a:ext>
                    </a:extLst>
                  </p:cNvPr>
                  <p:cNvSpPr/>
                  <p:nvPr/>
                </p:nvSpPr>
                <p:spPr>
                  <a:xfrm>
                    <a:off x="6953315" y="3225460"/>
                    <a:ext cx="159331" cy="239531"/>
                  </a:xfrm>
                  <a:custGeom>
                    <a:avLst/>
                    <a:gdLst>
                      <a:gd name="connsiteX0" fmla="*/ 159331 w 159331"/>
                      <a:gd name="connsiteY0" fmla="*/ 239532 h 239531"/>
                      <a:gd name="connsiteX1" fmla="*/ 0 w 159331"/>
                      <a:gd name="connsiteY1" fmla="*/ 160401 h 239531"/>
                      <a:gd name="connsiteX2" fmla="*/ 0 w 159331"/>
                      <a:gd name="connsiteY2" fmla="*/ 0 h 239531"/>
                      <a:gd name="connsiteX3" fmla="*/ 159331 w 159331"/>
                      <a:gd name="connsiteY3" fmla="*/ 80200 h 239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331" h="239531">
                        <a:moveTo>
                          <a:pt x="159331" y="239532"/>
                        </a:moveTo>
                        <a:lnTo>
                          <a:pt x="0" y="160401"/>
                        </a:lnTo>
                        <a:lnTo>
                          <a:pt x="0" y="0"/>
                        </a:lnTo>
                        <a:lnTo>
                          <a:pt x="159331" y="8020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965" name="图形 4">
              <a:extLst>
                <a:ext uri="{FF2B5EF4-FFF2-40B4-BE49-F238E27FC236}">
                  <a16:creationId xmlns:a16="http://schemas.microsoft.com/office/drawing/2014/main" id="{4690D67B-9185-45BA-AAB8-C329D2722AE7}"/>
                </a:ext>
              </a:extLst>
            </p:cNvPr>
            <p:cNvGrpSpPr/>
            <p:nvPr/>
          </p:nvGrpSpPr>
          <p:grpSpPr>
            <a:xfrm>
              <a:off x="7445458" y="1183616"/>
              <a:ext cx="1258768" cy="3072343"/>
              <a:chOff x="6859213" y="1487786"/>
              <a:chExt cx="1191242" cy="2907529"/>
            </a:xfrm>
          </p:grpSpPr>
          <p:grpSp>
            <p:nvGrpSpPr>
              <p:cNvPr id="967" name="图形 4">
                <a:extLst>
                  <a:ext uri="{FF2B5EF4-FFF2-40B4-BE49-F238E27FC236}">
                    <a16:creationId xmlns:a16="http://schemas.microsoft.com/office/drawing/2014/main" id="{E67926A8-716E-4F06-AC35-1E0EFE53CBD4}"/>
                  </a:ext>
                </a:extLst>
              </p:cNvPr>
              <p:cNvGrpSpPr/>
              <p:nvPr/>
            </p:nvGrpSpPr>
            <p:grpSpPr>
              <a:xfrm>
                <a:off x="7213164" y="3654264"/>
                <a:ext cx="741051" cy="741051"/>
                <a:chOff x="7213164" y="3654264"/>
                <a:chExt cx="741051" cy="741051"/>
              </a:xfrm>
            </p:grpSpPr>
            <p:sp>
              <p:nvSpPr>
                <p:cNvPr id="968" name="任意多边形: 形状 967">
                  <a:extLst>
                    <a:ext uri="{FF2B5EF4-FFF2-40B4-BE49-F238E27FC236}">
                      <a16:creationId xmlns:a16="http://schemas.microsoft.com/office/drawing/2014/main" id="{29B2A474-DD68-4AAE-BA72-59175B38FCE4}"/>
                    </a:ext>
                  </a:extLst>
                </p:cNvPr>
                <p:cNvSpPr/>
                <p:nvPr/>
              </p:nvSpPr>
              <p:spPr>
                <a:xfrm>
                  <a:off x="7213164" y="3654264"/>
                  <a:ext cx="741051" cy="371060"/>
                </a:xfrm>
                <a:custGeom>
                  <a:avLst/>
                  <a:gdLst>
                    <a:gd name="connsiteX0" fmla="*/ 741051 w 741051"/>
                    <a:gd name="connsiteY0" fmla="*/ 184996 h 371060"/>
                    <a:gd name="connsiteX1" fmla="*/ 369991 w 741051"/>
                    <a:gd name="connsiteY1" fmla="*/ 371060 h 371060"/>
                    <a:gd name="connsiteX2" fmla="*/ 0 w 741051"/>
                    <a:gd name="connsiteY2" fmla="*/ 184996 h 371060"/>
                    <a:gd name="connsiteX3" fmla="*/ 369991 w 741051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71060">
                      <a:moveTo>
                        <a:pt x="741051" y="184996"/>
                      </a:moveTo>
                      <a:lnTo>
                        <a:pt x="369991" y="371060"/>
                      </a:lnTo>
                      <a:lnTo>
                        <a:pt x="0" y="184996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10000"/>
                        <a:lumOff val="90000"/>
                      </a:schemeClr>
                    </a:gs>
                    <a:gs pos="98000">
                      <a:schemeClr val="accent1">
                        <a:lumMod val="10000"/>
                        <a:lumOff val="9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69" name="任意多边形: 形状 968">
                  <a:extLst>
                    <a:ext uri="{FF2B5EF4-FFF2-40B4-BE49-F238E27FC236}">
                      <a16:creationId xmlns:a16="http://schemas.microsoft.com/office/drawing/2014/main" id="{D187C571-1633-453D-9650-BD1204B6C2AA}"/>
                    </a:ext>
                  </a:extLst>
                </p:cNvPr>
                <p:cNvSpPr/>
                <p:nvPr/>
              </p:nvSpPr>
              <p:spPr>
                <a:xfrm>
                  <a:off x="7583155" y="3839260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371060 h 556055"/>
                    <a:gd name="connsiteX1" fmla="*/ 0 w 371060"/>
                    <a:gd name="connsiteY1" fmla="*/ 556056 h 556055"/>
                    <a:gd name="connsiteX2" fmla="*/ 0 w 371060"/>
                    <a:gd name="connsiteY2" fmla="*/ 186065 h 556055"/>
                    <a:gd name="connsiteX3" fmla="*/ 371060 w 371060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371060"/>
                      </a:moveTo>
                      <a:lnTo>
                        <a:pt x="0" y="556056"/>
                      </a:lnTo>
                      <a:lnTo>
                        <a:pt x="0" y="18606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rgbClr val="DDE8FF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0" name="任意多边形: 形状 969">
                  <a:extLst>
                    <a:ext uri="{FF2B5EF4-FFF2-40B4-BE49-F238E27FC236}">
                      <a16:creationId xmlns:a16="http://schemas.microsoft.com/office/drawing/2014/main" id="{60E2F366-F8D3-4544-947A-CADB4FE3BC47}"/>
                    </a:ext>
                  </a:extLst>
                </p:cNvPr>
                <p:cNvSpPr/>
                <p:nvPr/>
              </p:nvSpPr>
              <p:spPr>
                <a:xfrm>
                  <a:off x="7676187" y="3978274"/>
                  <a:ext cx="184995" cy="278027"/>
                </a:xfrm>
                <a:custGeom>
                  <a:avLst/>
                  <a:gdLst>
                    <a:gd name="connsiteX0" fmla="*/ 184995 w 184995"/>
                    <a:gd name="connsiteY0" fmla="*/ 184995 h 278027"/>
                    <a:gd name="connsiteX1" fmla="*/ 0 w 184995"/>
                    <a:gd name="connsiteY1" fmla="*/ 278028 h 278027"/>
                    <a:gd name="connsiteX2" fmla="*/ 0 w 184995"/>
                    <a:gd name="connsiteY2" fmla="*/ 93032 h 278027"/>
                    <a:gd name="connsiteX3" fmla="*/ 184995 w 184995"/>
                    <a:gd name="connsiteY3" fmla="*/ 0 h 278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4995" h="278027">
                      <a:moveTo>
                        <a:pt x="184995" y="184995"/>
                      </a:moveTo>
                      <a:lnTo>
                        <a:pt x="0" y="278028"/>
                      </a:lnTo>
                      <a:lnTo>
                        <a:pt x="0" y="93032"/>
                      </a:lnTo>
                      <a:lnTo>
                        <a:pt x="184995" y="0"/>
                      </a:lnTo>
                      <a:close/>
                    </a:path>
                  </a:pathLst>
                </a:custGeom>
                <a:solidFill>
                  <a:srgbClr val="DDE8FF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1" name="任意多边形: 形状 970">
                  <a:extLst>
                    <a:ext uri="{FF2B5EF4-FFF2-40B4-BE49-F238E27FC236}">
                      <a16:creationId xmlns:a16="http://schemas.microsoft.com/office/drawing/2014/main" id="{4925E26E-8EAE-4E59-89A4-3671C3E60992}"/>
                    </a:ext>
                  </a:extLst>
                </p:cNvPr>
                <p:cNvSpPr/>
                <p:nvPr/>
              </p:nvSpPr>
              <p:spPr>
                <a:xfrm>
                  <a:off x="7213164" y="3839260"/>
                  <a:ext cx="369990" cy="556055"/>
                </a:xfrm>
                <a:custGeom>
                  <a:avLst/>
                  <a:gdLst>
                    <a:gd name="connsiteX0" fmla="*/ 369991 w 369990"/>
                    <a:gd name="connsiteY0" fmla="*/ 556056 h 556055"/>
                    <a:gd name="connsiteX1" fmla="*/ 0 w 369990"/>
                    <a:gd name="connsiteY1" fmla="*/ 371060 h 556055"/>
                    <a:gd name="connsiteX2" fmla="*/ 0 w 369990"/>
                    <a:gd name="connsiteY2" fmla="*/ 0 h 556055"/>
                    <a:gd name="connsiteX3" fmla="*/ 369991 w 369990"/>
                    <a:gd name="connsiteY3" fmla="*/ 18606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6055">
                      <a:moveTo>
                        <a:pt x="369991" y="556056"/>
                      </a:moveTo>
                      <a:lnTo>
                        <a:pt x="0" y="371060"/>
                      </a:lnTo>
                      <a:lnTo>
                        <a:pt x="0" y="0"/>
                      </a:lnTo>
                      <a:lnTo>
                        <a:pt x="369991" y="18606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2" name="任意多边形: 形状 971">
                  <a:extLst>
                    <a:ext uri="{FF2B5EF4-FFF2-40B4-BE49-F238E27FC236}">
                      <a16:creationId xmlns:a16="http://schemas.microsoft.com/office/drawing/2014/main" id="{DD923B1A-47FE-4C99-931D-0035ED00063B}"/>
                    </a:ext>
                  </a:extLst>
                </p:cNvPr>
                <p:cNvSpPr/>
                <p:nvPr/>
              </p:nvSpPr>
              <p:spPr>
                <a:xfrm>
                  <a:off x="7676187" y="3978274"/>
                  <a:ext cx="184995" cy="184995"/>
                </a:xfrm>
                <a:custGeom>
                  <a:avLst/>
                  <a:gdLst>
                    <a:gd name="connsiteX0" fmla="*/ 184995 w 184995"/>
                    <a:gd name="connsiteY0" fmla="*/ 184995 h 184995"/>
                    <a:gd name="connsiteX1" fmla="*/ 184995 w 184995"/>
                    <a:gd name="connsiteY1" fmla="*/ 0 h 184995"/>
                    <a:gd name="connsiteX2" fmla="*/ 0 w 184995"/>
                    <a:gd name="connsiteY2" fmla="*/ 93032 h 184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84995" h="184995">
                      <a:moveTo>
                        <a:pt x="184995" y="184995"/>
                      </a:moveTo>
                      <a:lnTo>
                        <a:pt x="184995" y="0"/>
                      </a:lnTo>
                      <a:lnTo>
                        <a:pt x="0" y="93032"/>
                      </a:lnTo>
                      <a:close/>
                    </a:path>
                  </a:pathLst>
                </a:custGeom>
                <a:solidFill>
                  <a:srgbClr val="E4F1FF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3" name="任意多边形: 形状 972">
                  <a:extLst>
                    <a:ext uri="{FF2B5EF4-FFF2-40B4-BE49-F238E27FC236}">
                      <a16:creationId xmlns:a16="http://schemas.microsoft.com/office/drawing/2014/main" id="{FEC33992-1349-45D9-B588-4C667D488877}"/>
                    </a:ext>
                  </a:extLst>
                </p:cNvPr>
                <p:cNvSpPr/>
                <p:nvPr/>
              </p:nvSpPr>
              <p:spPr>
                <a:xfrm>
                  <a:off x="7306196" y="3978274"/>
                  <a:ext cx="184995" cy="278027"/>
                </a:xfrm>
                <a:custGeom>
                  <a:avLst/>
                  <a:gdLst>
                    <a:gd name="connsiteX0" fmla="*/ 0 w 184995"/>
                    <a:gd name="connsiteY0" fmla="*/ 184995 h 278027"/>
                    <a:gd name="connsiteX1" fmla="*/ 184995 w 184995"/>
                    <a:gd name="connsiteY1" fmla="*/ 278028 h 278027"/>
                    <a:gd name="connsiteX2" fmla="*/ 184995 w 184995"/>
                    <a:gd name="connsiteY2" fmla="*/ 93032 h 278027"/>
                    <a:gd name="connsiteX3" fmla="*/ 0 w 184995"/>
                    <a:gd name="connsiteY3" fmla="*/ 0 h 278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4995" h="278027">
                      <a:moveTo>
                        <a:pt x="0" y="184995"/>
                      </a:moveTo>
                      <a:lnTo>
                        <a:pt x="184995" y="278028"/>
                      </a:lnTo>
                      <a:lnTo>
                        <a:pt x="184995" y="9303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4" name="任意多边形: 形状 973">
                  <a:extLst>
                    <a:ext uri="{FF2B5EF4-FFF2-40B4-BE49-F238E27FC236}">
                      <a16:creationId xmlns:a16="http://schemas.microsoft.com/office/drawing/2014/main" id="{0ADE4AEC-FFE4-4E87-89F2-81E51A121E33}"/>
                    </a:ext>
                  </a:extLst>
                </p:cNvPr>
                <p:cNvSpPr/>
                <p:nvPr/>
              </p:nvSpPr>
              <p:spPr>
                <a:xfrm>
                  <a:off x="7306196" y="3978274"/>
                  <a:ext cx="184995" cy="184995"/>
                </a:xfrm>
                <a:custGeom>
                  <a:avLst/>
                  <a:gdLst>
                    <a:gd name="connsiteX0" fmla="*/ 0 w 184995"/>
                    <a:gd name="connsiteY0" fmla="*/ 184995 h 184995"/>
                    <a:gd name="connsiteX1" fmla="*/ 0 w 184995"/>
                    <a:gd name="connsiteY1" fmla="*/ 0 h 184995"/>
                    <a:gd name="connsiteX2" fmla="*/ 184995 w 184995"/>
                    <a:gd name="connsiteY2" fmla="*/ 93032 h 184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84995" h="184995">
                      <a:moveTo>
                        <a:pt x="0" y="184995"/>
                      </a:moveTo>
                      <a:lnTo>
                        <a:pt x="0" y="0"/>
                      </a:lnTo>
                      <a:lnTo>
                        <a:pt x="184995" y="930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975" name="图形 4">
                  <a:extLst>
                    <a:ext uri="{FF2B5EF4-FFF2-40B4-BE49-F238E27FC236}">
                      <a16:creationId xmlns:a16="http://schemas.microsoft.com/office/drawing/2014/main" id="{E4C321ED-79D9-4510-9088-4461AE0BC7C0}"/>
                    </a:ext>
                  </a:extLst>
                </p:cNvPr>
                <p:cNvGrpSpPr/>
                <p:nvPr/>
              </p:nvGrpSpPr>
              <p:grpSpPr>
                <a:xfrm>
                  <a:off x="7630206" y="4001799"/>
                  <a:ext cx="184995" cy="184995"/>
                  <a:chOff x="7630206" y="4001799"/>
                  <a:chExt cx="184995" cy="184995"/>
                </a:xfrm>
              </p:grpSpPr>
              <p:sp>
                <p:nvSpPr>
                  <p:cNvPr id="976" name="任意多边形: 形状 975">
                    <a:extLst>
                      <a:ext uri="{FF2B5EF4-FFF2-40B4-BE49-F238E27FC236}">
                        <a16:creationId xmlns:a16="http://schemas.microsoft.com/office/drawing/2014/main" id="{E698C3EA-BB24-4921-B8C1-E7616FE36FF8}"/>
                      </a:ext>
                    </a:extLst>
                  </p:cNvPr>
                  <p:cNvSpPr/>
                  <p:nvPr/>
                </p:nvSpPr>
                <p:spPr>
                  <a:xfrm>
                    <a:off x="7630206" y="4001799"/>
                    <a:ext cx="184995" cy="93032"/>
                  </a:xfrm>
                  <a:custGeom>
                    <a:avLst/>
                    <a:gdLst>
                      <a:gd name="connsiteX0" fmla="*/ 184996 w 184995"/>
                      <a:gd name="connsiteY0" fmla="*/ 45982 h 93032"/>
                      <a:gd name="connsiteX1" fmla="*/ 93033 w 184995"/>
                      <a:gd name="connsiteY1" fmla="*/ 93033 h 93032"/>
                      <a:gd name="connsiteX2" fmla="*/ 0 w 184995"/>
                      <a:gd name="connsiteY2" fmla="*/ 45982 h 93032"/>
                      <a:gd name="connsiteX3" fmla="*/ 93033 w 184995"/>
                      <a:gd name="connsiteY3" fmla="*/ 0 h 93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84995" h="93032">
                        <a:moveTo>
                          <a:pt x="184996" y="45982"/>
                        </a:moveTo>
                        <a:lnTo>
                          <a:pt x="93033" y="93033"/>
                        </a:lnTo>
                        <a:lnTo>
                          <a:pt x="0" y="45982"/>
                        </a:lnTo>
                        <a:lnTo>
                          <a:pt x="93033" y="0"/>
                        </a:lnTo>
                        <a:close/>
                      </a:path>
                    </a:pathLst>
                  </a:custGeom>
                  <a:solidFill>
                    <a:srgbClr val="DDE8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77" name="任意多边形: 形状 976">
                    <a:extLst>
                      <a:ext uri="{FF2B5EF4-FFF2-40B4-BE49-F238E27FC236}">
                        <a16:creationId xmlns:a16="http://schemas.microsoft.com/office/drawing/2014/main" id="{A99E23BA-A441-45C4-9D8A-8C50F3FDA702}"/>
                      </a:ext>
                    </a:extLst>
                  </p:cNvPr>
                  <p:cNvSpPr/>
                  <p:nvPr/>
                </p:nvSpPr>
                <p:spPr>
                  <a:xfrm>
                    <a:off x="7723238" y="4047781"/>
                    <a:ext cx="91963" cy="139013"/>
                  </a:xfrm>
                  <a:custGeom>
                    <a:avLst/>
                    <a:gdLst>
                      <a:gd name="connsiteX0" fmla="*/ 91963 w 91963"/>
                      <a:gd name="connsiteY0" fmla="*/ 93032 h 139013"/>
                      <a:gd name="connsiteX1" fmla="*/ 0 w 91963"/>
                      <a:gd name="connsiteY1" fmla="*/ 139014 h 139013"/>
                      <a:gd name="connsiteX2" fmla="*/ 0 w 91963"/>
                      <a:gd name="connsiteY2" fmla="*/ 47051 h 139013"/>
                      <a:gd name="connsiteX3" fmla="*/ 91963 w 91963"/>
                      <a:gd name="connsiteY3" fmla="*/ 0 h 139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1963" h="139013">
                        <a:moveTo>
                          <a:pt x="91963" y="93032"/>
                        </a:moveTo>
                        <a:lnTo>
                          <a:pt x="0" y="139014"/>
                        </a:lnTo>
                        <a:lnTo>
                          <a:pt x="0" y="47051"/>
                        </a:lnTo>
                        <a:lnTo>
                          <a:pt x="91963" y="0"/>
                        </a:lnTo>
                        <a:close/>
                      </a:path>
                    </a:pathLst>
                  </a:custGeom>
                  <a:solidFill>
                    <a:srgbClr val="DDE8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78" name="任意多边形: 形状 977">
                    <a:extLst>
                      <a:ext uri="{FF2B5EF4-FFF2-40B4-BE49-F238E27FC236}">
                        <a16:creationId xmlns:a16="http://schemas.microsoft.com/office/drawing/2014/main" id="{EE6EA9D6-2B20-46EA-8095-00E1E5F68B31}"/>
                      </a:ext>
                    </a:extLst>
                  </p:cNvPr>
                  <p:cNvSpPr/>
                  <p:nvPr/>
                </p:nvSpPr>
                <p:spPr>
                  <a:xfrm>
                    <a:off x="7630206" y="4047781"/>
                    <a:ext cx="93032" cy="139013"/>
                  </a:xfrm>
                  <a:custGeom>
                    <a:avLst/>
                    <a:gdLst>
                      <a:gd name="connsiteX0" fmla="*/ 93033 w 93032"/>
                      <a:gd name="connsiteY0" fmla="*/ 139014 h 139013"/>
                      <a:gd name="connsiteX1" fmla="*/ 0 w 93032"/>
                      <a:gd name="connsiteY1" fmla="*/ 93032 h 139013"/>
                      <a:gd name="connsiteX2" fmla="*/ 0 w 93032"/>
                      <a:gd name="connsiteY2" fmla="*/ 0 h 139013"/>
                      <a:gd name="connsiteX3" fmla="*/ 93033 w 93032"/>
                      <a:gd name="connsiteY3" fmla="*/ 47051 h 139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3032" h="139013">
                        <a:moveTo>
                          <a:pt x="93033" y="139014"/>
                        </a:moveTo>
                        <a:lnTo>
                          <a:pt x="0" y="93032"/>
                        </a:lnTo>
                        <a:lnTo>
                          <a:pt x="0" y="0"/>
                        </a:lnTo>
                        <a:lnTo>
                          <a:pt x="93033" y="47051"/>
                        </a:lnTo>
                        <a:close/>
                      </a:path>
                    </a:pathLst>
                  </a:custGeom>
                  <a:solidFill>
                    <a:srgbClr val="E4F1FF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983" name="图形 4">
                <a:extLst>
                  <a:ext uri="{FF2B5EF4-FFF2-40B4-BE49-F238E27FC236}">
                    <a16:creationId xmlns:a16="http://schemas.microsoft.com/office/drawing/2014/main" id="{5B0D04C8-0F49-4DC2-945A-7C4D710AD0E0}"/>
                  </a:ext>
                </a:extLst>
              </p:cNvPr>
              <p:cNvGrpSpPr/>
              <p:nvPr/>
            </p:nvGrpSpPr>
            <p:grpSpPr>
              <a:xfrm>
                <a:off x="7213164" y="3186964"/>
                <a:ext cx="741051" cy="741051"/>
                <a:chOff x="7213164" y="3186964"/>
                <a:chExt cx="741051" cy="741051"/>
              </a:xfrm>
            </p:grpSpPr>
            <p:sp>
              <p:nvSpPr>
                <p:cNvPr id="984" name="任意多边形: 形状 983">
                  <a:extLst>
                    <a:ext uri="{FF2B5EF4-FFF2-40B4-BE49-F238E27FC236}">
                      <a16:creationId xmlns:a16="http://schemas.microsoft.com/office/drawing/2014/main" id="{7A16E508-8621-4159-BC43-89580569E743}"/>
                    </a:ext>
                  </a:extLst>
                </p:cNvPr>
                <p:cNvSpPr/>
                <p:nvPr/>
              </p:nvSpPr>
              <p:spPr>
                <a:xfrm>
                  <a:off x="7213164" y="3186964"/>
                  <a:ext cx="741051" cy="371060"/>
                </a:xfrm>
                <a:custGeom>
                  <a:avLst/>
                  <a:gdLst>
                    <a:gd name="connsiteX0" fmla="*/ 741051 w 741051"/>
                    <a:gd name="connsiteY0" fmla="*/ 186065 h 371060"/>
                    <a:gd name="connsiteX1" fmla="*/ 369991 w 741051"/>
                    <a:gd name="connsiteY1" fmla="*/ 371060 h 371060"/>
                    <a:gd name="connsiteX2" fmla="*/ 0 w 741051"/>
                    <a:gd name="connsiteY2" fmla="*/ 186065 h 371060"/>
                    <a:gd name="connsiteX3" fmla="*/ 369991 w 741051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71060">
                      <a:moveTo>
                        <a:pt x="741051" y="186065"/>
                      </a:moveTo>
                      <a:lnTo>
                        <a:pt x="369991" y="371060"/>
                      </a:lnTo>
                      <a:lnTo>
                        <a:pt x="0" y="18606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5" name="任意多边形: 形状 984">
                  <a:extLst>
                    <a:ext uri="{FF2B5EF4-FFF2-40B4-BE49-F238E27FC236}">
                      <a16:creationId xmlns:a16="http://schemas.microsoft.com/office/drawing/2014/main" id="{F990F1A1-B2AD-4298-82A0-1649FEDE3A18}"/>
                    </a:ext>
                  </a:extLst>
                </p:cNvPr>
                <p:cNvSpPr/>
                <p:nvPr/>
              </p:nvSpPr>
              <p:spPr>
                <a:xfrm>
                  <a:off x="7583155" y="3373029"/>
                  <a:ext cx="371060" cy="554986"/>
                </a:xfrm>
                <a:custGeom>
                  <a:avLst/>
                  <a:gdLst>
                    <a:gd name="connsiteX0" fmla="*/ 371060 w 371060"/>
                    <a:gd name="connsiteY0" fmla="*/ 369991 h 554986"/>
                    <a:gd name="connsiteX1" fmla="*/ 0 w 371060"/>
                    <a:gd name="connsiteY1" fmla="*/ 554986 h 554986"/>
                    <a:gd name="connsiteX2" fmla="*/ 0 w 371060"/>
                    <a:gd name="connsiteY2" fmla="*/ 184995 h 554986"/>
                    <a:gd name="connsiteX3" fmla="*/ 371060 w 371060"/>
                    <a:gd name="connsiteY3" fmla="*/ 0 h 554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4986">
                      <a:moveTo>
                        <a:pt x="371060" y="369991"/>
                      </a:moveTo>
                      <a:lnTo>
                        <a:pt x="0" y="554986"/>
                      </a:lnTo>
                      <a:lnTo>
                        <a:pt x="0" y="18499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90000"/>
                        <a:lumOff val="10000"/>
                      </a:schemeClr>
                    </a:gs>
                  </a:gsLst>
                  <a:lin ang="81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986" name="任意多边形: 形状 985">
                  <a:extLst>
                    <a:ext uri="{FF2B5EF4-FFF2-40B4-BE49-F238E27FC236}">
                      <a16:creationId xmlns:a16="http://schemas.microsoft.com/office/drawing/2014/main" id="{03AA0F59-4A49-43CA-B683-D004FA2FBBAE}"/>
                    </a:ext>
                  </a:extLst>
                </p:cNvPr>
                <p:cNvSpPr/>
                <p:nvPr/>
              </p:nvSpPr>
              <p:spPr>
                <a:xfrm>
                  <a:off x="7213164" y="3373029"/>
                  <a:ext cx="369990" cy="554986"/>
                </a:xfrm>
                <a:custGeom>
                  <a:avLst/>
                  <a:gdLst>
                    <a:gd name="connsiteX0" fmla="*/ 369991 w 369990"/>
                    <a:gd name="connsiteY0" fmla="*/ 554986 h 554986"/>
                    <a:gd name="connsiteX1" fmla="*/ 0 w 369990"/>
                    <a:gd name="connsiteY1" fmla="*/ 369991 h 554986"/>
                    <a:gd name="connsiteX2" fmla="*/ 0 w 369990"/>
                    <a:gd name="connsiteY2" fmla="*/ 0 h 554986"/>
                    <a:gd name="connsiteX3" fmla="*/ 369991 w 369990"/>
                    <a:gd name="connsiteY3" fmla="*/ 184995 h 554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4986">
                      <a:moveTo>
                        <a:pt x="369991" y="554986"/>
                      </a:moveTo>
                      <a:lnTo>
                        <a:pt x="0" y="369991"/>
                      </a:lnTo>
                      <a:lnTo>
                        <a:pt x="0" y="0"/>
                      </a:lnTo>
                      <a:lnTo>
                        <a:pt x="369991" y="18499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90000"/>
                        <a:lumOff val="1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87" name="图形 4">
                <a:extLst>
                  <a:ext uri="{FF2B5EF4-FFF2-40B4-BE49-F238E27FC236}">
                    <a16:creationId xmlns:a16="http://schemas.microsoft.com/office/drawing/2014/main" id="{CE401BF7-8B24-4342-82C3-A392822DCCF3}"/>
                  </a:ext>
                </a:extLst>
              </p:cNvPr>
              <p:cNvGrpSpPr/>
              <p:nvPr/>
            </p:nvGrpSpPr>
            <p:grpSpPr>
              <a:xfrm>
                <a:off x="7212095" y="2720733"/>
                <a:ext cx="742120" cy="741051"/>
                <a:chOff x="7212095" y="2720733"/>
                <a:chExt cx="742120" cy="741051"/>
              </a:xfrm>
            </p:grpSpPr>
            <p:grpSp>
              <p:nvGrpSpPr>
                <p:cNvPr id="988" name="图形 4">
                  <a:extLst>
                    <a:ext uri="{FF2B5EF4-FFF2-40B4-BE49-F238E27FC236}">
                      <a16:creationId xmlns:a16="http://schemas.microsoft.com/office/drawing/2014/main" id="{39627F29-A6BF-42BF-9CFB-E7560117CC6A}"/>
                    </a:ext>
                  </a:extLst>
                </p:cNvPr>
                <p:cNvGrpSpPr/>
                <p:nvPr/>
              </p:nvGrpSpPr>
              <p:grpSpPr>
                <a:xfrm>
                  <a:off x="7212095" y="3012662"/>
                  <a:ext cx="742120" cy="449121"/>
                  <a:chOff x="7212095" y="3012662"/>
                  <a:chExt cx="742120" cy="449121"/>
                </a:xfrm>
              </p:grpSpPr>
              <p:sp>
                <p:nvSpPr>
                  <p:cNvPr id="989" name="任意多边形: 形状 988">
                    <a:extLst>
                      <a:ext uri="{FF2B5EF4-FFF2-40B4-BE49-F238E27FC236}">
                        <a16:creationId xmlns:a16="http://schemas.microsoft.com/office/drawing/2014/main" id="{A3A87F33-E2F6-4F29-ABC8-2CD5202C5508}"/>
                      </a:ext>
                    </a:extLst>
                  </p:cNvPr>
                  <p:cNvSpPr/>
                  <p:nvPr/>
                </p:nvSpPr>
                <p:spPr>
                  <a:xfrm>
                    <a:off x="7214233" y="3090723"/>
                    <a:ext cx="739981" cy="371060"/>
                  </a:xfrm>
                  <a:custGeom>
                    <a:avLst/>
                    <a:gdLst>
                      <a:gd name="connsiteX0" fmla="*/ 705763 w 739981"/>
                      <a:gd name="connsiteY0" fmla="*/ 106934 h 371060"/>
                      <a:gd name="connsiteX1" fmla="*/ 631979 w 739981"/>
                      <a:gd name="connsiteY1" fmla="*/ 54536 h 371060"/>
                      <a:gd name="connsiteX2" fmla="*/ 108003 w 739981"/>
                      <a:gd name="connsiteY2" fmla="*/ 54536 h 371060"/>
                      <a:gd name="connsiteX3" fmla="*/ 34219 w 739981"/>
                      <a:gd name="connsiteY3" fmla="*/ 106934 h 371060"/>
                      <a:gd name="connsiteX4" fmla="*/ 0 w 739981"/>
                      <a:gd name="connsiteY4" fmla="*/ 106934 h 371060"/>
                      <a:gd name="connsiteX5" fmla="*/ 0 w 739981"/>
                      <a:gd name="connsiteY5" fmla="*/ 184995 h 371060"/>
                      <a:gd name="connsiteX6" fmla="*/ 108003 w 739981"/>
                      <a:gd name="connsiteY6" fmla="*/ 316524 h 371060"/>
                      <a:gd name="connsiteX7" fmla="*/ 631979 w 739981"/>
                      <a:gd name="connsiteY7" fmla="*/ 316524 h 371060"/>
                      <a:gd name="connsiteX8" fmla="*/ 739982 w 739981"/>
                      <a:gd name="connsiteY8" fmla="*/ 184995 h 371060"/>
                      <a:gd name="connsiteX9" fmla="*/ 739982 w 739981"/>
                      <a:gd name="connsiteY9" fmla="*/ 106934 h 371060"/>
                      <a:gd name="connsiteX10" fmla="*/ 705763 w 739981"/>
                      <a:gd name="connsiteY10" fmla="*/ 106934 h 371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9981" h="371060">
                        <a:moveTo>
                          <a:pt x="705763" y="106934"/>
                        </a:moveTo>
                        <a:cubicBezTo>
                          <a:pt x="687584" y="87686"/>
                          <a:pt x="662989" y="69507"/>
                          <a:pt x="631979" y="54536"/>
                        </a:cubicBezTo>
                        <a:cubicBezTo>
                          <a:pt x="487618" y="-18179"/>
                          <a:pt x="252364" y="-18179"/>
                          <a:pt x="108003" y="54536"/>
                        </a:cubicBezTo>
                        <a:cubicBezTo>
                          <a:pt x="75923" y="70576"/>
                          <a:pt x="51328" y="88755"/>
                          <a:pt x="34219" y="106934"/>
                        </a:cubicBezTo>
                        <a:lnTo>
                          <a:pt x="0" y="106934"/>
                        </a:lnTo>
                        <a:lnTo>
                          <a:pt x="0" y="184995"/>
                        </a:lnTo>
                        <a:cubicBezTo>
                          <a:pt x="0" y="232046"/>
                          <a:pt x="36357" y="280166"/>
                          <a:pt x="108003" y="316524"/>
                        </a:cubicBezTo>
                        <a:cubicBezTo>
                          <a:pt x="252364" y="389239"/>
                          <a:pt x="487618" y="389239"/>
                          <a:pt x="631979" y="316524"/>
                        </a:cubicBezTo>
                        <a:cubicBezTo>
                          <a:pt x="704694" y="280166"/>
                          <a:pt x="739982" y="233116"/>
                          <a:pt x="739982" y="184995"/>
                        </a:cubicBezTo>
                        <a:lnTo>
                          <a:pt x="739982" y="106934"/>
                        </a:lnTo>
                        <a:lnTo>
                          <a:pt x="705763" y="10693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40000"/>
                      <a:lumOff val="6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90" name="任意多边形: 形状 989">
                    <a:extLst>
                      <a:ext uri="{FF2B5EF4-FFF2-40B4-BE49-F238E27FC236}">
                        <a16:creationId xmlns:a16="http://schemas.microsoft.com/office/drawing/2014/main" id="{6C6A74D7-E15F-4631-8CE6-4DFC77D15941}"/>
                      </a:ext>
                    </a:extLst>
                  </p:cNvPr>
                  <p:cNvSpPr/>
                  <p:nvPr/>
                </p:nvSpPr>
                <p:spPr>
                  <a:xfrm>
                    <a:off x="7212095" y="3012662"/>
                    <a:ext cx="742120" cy="369990"/>
                  </a:xfrm>
                  <a:custGeom>
                    <a:avLst/>
                    <a:gdLst>
                      <a:gd name="connsiteX0" fmla="*/ 742121 w 742120"/>
                      <a:gd name="connsiteY0" fmla="*/ 184995 h 369990"/>
                      <a:gd name="connsiteX1" fmla="*/ 371060 w 742120"/>
                      <a:gd name="connsiteY1" fmla="*/ 369991 h 369990"/>
                      <a:gd name="connsiteX2" fmla="*/ 0 w 742120"/>
                      <a:gd name="connsiteY2" fmla="*/ 184995 h 369990"/>
                      <a:gd name="connsiteX3" fmla="*/ 371060 w 742120"/>
                      <a:gd name="connsiteY3" fmla="*/ 0 h 369990"/>
                      <a:gd name="connsiteX4" fmla="*/ 742121 w 742120"/>
                      <a:gd name="connsiteY4" fmla="*/ 184995 h 36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2120" h="369990">
                        <a:moveTo>
                          <a:pt x="742121" y="184995"/>
                        </a:moveTo>
                        <a:cubicBezTo>
                          <a:pt x="742121" y="287166"/>
                          <a:pt x="575991" y="369991"/>
                          <a:pt x="371060" y="369991"/>
                        </a:cubicBezTo>
                        <a:cubicBezTo>
                          <a:pt x="166129" y="369991"/>
                          <a:pt x="0" y="287166"/>
                          <a:pt x="0" y="184995"/>
                        </a:cubicBezTo>
                        <a:cubicBezTo>
                          <a:pt x="0" y="82825"/>
                          <a:pt x="166129" y="0"/>
                          <a:pt x="371060" y="0"/>
                        </a:cubicBezTo>
                        <a:cubicBezTo>
                          <a:pt x="575991" y="0"/>
                          <a:pt x="742121" y="82825"/>
                          <a:pt x="742121" y="184995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91" name="图形 4">
                  <a:extLst>
                    <a:ext uri="{FF2B5EF4-FFF2-40B4-BE49-F238E27FC236}">
                      <a16:creationId xmlns:a16="http://schemas.microsoft.com/office/drawing/2014/main" id="{EB8C6110-B87C-4DF5-BF1B-BEC2D8727C63}"/>
                    </a:ext>
                  </a:extLst>
                </p:cNvPr>
                <p:cNvGrpSpPr/>
                <p:nvPr/>
              </p:nvGrpSpPr>
              <p:grpSpPr>
                <a:xfrm>
                  <a:off x="7212095" y="2867232"/>
                  <a:ext cx="742120" cy="449121"/>
                  <a:chOff x="7212095" y="2867232"/>
                  <a:chExt cx="742120" cy="449121"/>
                </a:xfrm>
              </p:grpSpPr>
              <p:sp>
                <p:nvSpPr>
                  <p:cNvPr id="992" name="任意多边形: 形状 991">
                    <a:extLst>
                      <a:ext uri="{FF2B5EF4-FFF2-40B4-BE49-F238E27FC236}">
                        <a16:creationId xmlns:a16="http://schemas.microsoft.com/office/drawing/2014/main" id="{3620E150-DCFD-4D5B-AC09-6D8D61E7A5E9}"/>
                      </a:ext>
                    </a:extLst>
                  </p:cNvPr>
                  <p:cNvSpPr/>
                  <p:nvPr/>
                </p:nvSpPr>
                <p:spPr>
                  <a:xfrm>
                    <a:off x="7214233" y="2945293"/>
                    <a:ext cx="739981" cy="371060"/>
                  </a:xfrm>
                  <a:custGeom>
                    <a:avLst/>
                    <a:gdLst>
                      <a:gd name="connsiteX0" fmla="*/ 705763 w 739981"/>
                      <a:gd name="connsiteY0" fmla="*/ 106934 h 371060"/>
                      <a:gd name="connsiteX1" fmla="*/ 631979 w 739981"/>
                      <a:gd name="connsiteY1" fmla="*/ 54536 h 371060"/>
                      <a:gd name="connsiteX2" fmla="*/ 108003 w 739981"/>
                      <a:gd name="connsiteY2" fmla="*/ 54536 h 371060"/>
                      <a:gd name="connsiteX3" fmla="*/ 34219 w 739981"/>
                      <a:gd name="connsiteY3" fmla="*/ 106934 h 371060"/>
                      <a:gd name="connsiteX4" fmla="*/ 0 w 739981"/>
                      <a:gd name="connsiteY4" fmla="*/ 106934 h 371060"/>
                      <a:gd name="connsiteX5" fmla="*/ 0 w 739981"/>
                      <a:gd name="connsiteY5" fmla="*/ 184995 h 371060"/>
                      <a:gd name="connsiteX6" fmla="*/ 108003 w 739981"/>
                      <a:gd name="connsiteY6" fmla="*/ 316524 h 371060"/>
                      <a:gd name="connsiteX7" fmla="*/ 631979 w 739981"/>
                      <a:gd name="connsiteY7" fmla="*/ 316524 h 371060"/>
                      <a:gd name="connsiteX8" fmla="*/ 739982 w 739981"/>
                      <a:gd name="connsiteY8" fmla="*/ 184995 h 371060"/>
                      <a:gd name="connsiteX9" fmla="*/ 739982 w 739981"/>
                      <a:gd name="connsiteY9" fmla="*/ 106934 h 371060"/>
                      <a:gd name="connsiteX10" fmla="*/ 705763 w 739981"/>
                      <a:gd name="connsiteY10" fmla="*/ 106934 h 371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9981" h="371060">
                        <a:moveTo>
                          <a:pt x="705763" y="106934"/>
                        </a:moveTo>
                        <a:cubicBezTo>
                          <a:pt x="687584" y="87686"/>
                          <a:pt x="662989" y="69507"/>
                          <a:pt x="631979" y="54536"/>
                        </a:cubicBezTo>
                        <a:cubicBezTo>
                          <a:pt x="487618" y="-18179"/>
                          <a:pt x="252364" y="-18179"/>
                          <a:pt x="108003" y="54536"/>
                        </a:cubicBezTo>
                        <a:cubicBezTo>
                          <a:pt x="75923" y="70576"/>
                          <a:pt x="51328" y="88755"/>
                          <a:pt x="34219" y="106934"/>
                        </a:cubicBezTo>
                        <a:lnTo>
                          <a:pt x="0" y="106934"/>
                        </a:lnTo>
                        <a:lnTo>
                          <a:pt x="0" y="184995"/>
                        </a:lnTo>
                        <a:cubicBezTo>
                          <a:pt x="0" y="232046"/>
                          <a:pt x="36357" y="280167"/>
                          <a:pt x="108003" y="316524"/>
                        </a:cubicBezTo>
                        <a:cubicBezTo>
                          <a:pt x="252364" y="389239"/>
                          <a:pt x="487618" y="389239"/>
                          <a:pt x="631979" y="316524"/>
                        </a:cubicBezTo>
                        <a:cubicBezTo>
                          <a:pt x="704694" y="280167"/>
                          <a:pt x="739982" y="233116"/>
                          <a:pt x="739982" y="184995"/>
                        </a:cubicBezTo>
                        <a:lnTo>
                          <a:pt x="739982" y="106934"/>
                        </a:lnTo>
                        <a:lnTo>
                          <a:pt x="705763" y="10693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93" name="任意多边形: 形状 992">
                    <a:extLst>
                      <a:ext uri="{FF2B5EF4-FFF2-40B4-BE49-F238E27FC236}">
                        <a16:creationId xmlns:a16="http://schemas.microsoft.com/office/drawing/2014/main" id="{FC3FD497-C224-4AD7-A847-749D1DCE80BB}"/>
                      </a:ext>
                    </a:extLst>
                  </p:cNvPr>
                  <p:cNvSpPr/>
                  <p:nvPr/>
                </p:nvSpPr>
                <p:spPr>
                  <a:xfrm>
                    <a:off x="7212095" y="2867232"/>
                    <a:ext cx="742120" cy="369990"/>
                  </a:xfrm>
                  <a:custGeom>
                    <a:avLst/>
                    <a:gdLst>
                      <a:gd name="connsiteX0" fmla="*/ 742121 w 742120"/>
                      <a:gd name="connsiteY0" fmla="*/ 184996 h 369990"/>
                      <a:gd name="connsiteX1" fmla="*/ 371060 w 742120"/>
                      <a:gd name="connsiteY1" fmla="*/ 369991 h 369990"/>
                      <a:gd name="connsiteX2" fmla="*/ 0 w 742120"/>
                      <a:gd name="connsiteY2" fmla="*/ 184996 h 369990"/>
                      <a:gd name="connsiteX3" fmla="*/ 371060 w 742120"/>
                      <a:gd name="connsiteY3" fmla="*/ 0 h 369990"/>
                      <a:gd name="connsiteX4" fmla="*/ 742121 w 742120"/>
                      <a:gd name="connsiteY4" fmla="*/ 184996 h 36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2120" h="369990">
                        <a:moveTo>
                          <a:pt x="742121" y="184996"/>
                        </a:moveTo>
                        <a:cubicBezTo>
                          <a:pt x="742121" y="287166"/>
                          <a:pt x="575991" y="369991"/>
                          <a:pt x="371060" y="369991"/>
                        </a:cubicBezTo>
                        <a:cubicBezTo>
                          <a:pt x="166129" y="369991"/>
                          <a:pt x="0" y="287166"/>
                          <a:pt x="0" y="184996"/>
                        </a:cubicBezTo>
                        <a:cubicBezTo>
                          <a:pt x="0" y="82825"/>
                          <a:pt x="166129" y="0"/>
                          <a:pt x="371060" y="0"/>
                        </a:cubicBezTo>
                        <a:cubicBezTo>
                          <a:pt x="575991" y="0"/>
                          <a:pt x="742121" y="82825"/>
                          <a:pt x="742121" y="18499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94" name="图形 4">
                  <a:extLst>
                    <a:ext uri="{FF2B5EF4-FFF2-40B4-BE49-F238E27FC236}">
                      <a16:creationId xmlns:a16="http://schemas.microsoft.com/office/drawing/2014/main" id="{7030121F-FA46-480D-BD76-C694B32B6F22}"/>
                    </a:ext>
                  </a:extLst>
                </p:cNvPr>
                <p:cNvGrpSpPr/>
                <p:nvPr/>
              </p:nvGrpSpPr>
              <p:grpSpPr>
                <a:xfrm>
                  <a:off x="7212095" y="2720733"/>
                  <a:ext cx="742120" cy="449121"/>
                  <a:chOff x="7212095" y="2720733"/>
                  <a:chExt cx="742120" cy="449121"/>
                </a:xfrm>
              </p:grpSpPr>
              <p:sp>
                <p:nvSpPr>
                  <p:cNvPr id="995" name="任意多边形: 形状 994">
                    <a:extLst>
                      <a:ext uri="{FF2B5EF4-FFF2-40B4-BE49-F238E27FC236}">
                        <a16:creationId xmlns:a16="http://schemas.microsoft.com/office/drawing/2014/main" id="{F5AED8B5-C063-4001-A546-EB2BF050231C}"/>
                      </a:ext>
                    </a:extLst>
                  </p:cNvPr>
                  <p:cNvSpPr/>
                  <p:nvPr/>
                </p:nvSpPr>
                <p:spPr>
                  <a:xfrm>
                    <a:off x="7214233" y="2798794"/>
                    <a:ext cx="739981" cy="371060"/>
                  </a:xfrm>
                  <a:custGeom>
                    <a:avLst/>
                    <a:gdLst>
                      <a:gd name="connsiteX0" fmla="*/ 705763 w 739981"/>
                      <a:gd name="connsiteY0" fmla="*/ 106934 h 371060"/>
                      <a:gd name="connsiteX1" fmla="*/ 631979 w 739981"/>
                      <a:gd name="connsiteY1" fmla="*/ 54536 h 371060"/>
                      <a:gd name="connsiteX2" fmla="*/ 108003 w 739981"/>
                      <a:gd name="connsiteY2" fmla="*/ 54536 h 371060"/>
                      <a:gd name="connsiteX3" fmla="*/ 34219 w 739981"/>
                      <a:gd name="connsiteY3" fmla="*/ 106934 h 371060"/>
                      <a:gd name="connsiteX4" fmla="*/ 0 w 739981"/>
                      <a:gd name="connsiteY4" fmla="*/ 106934 h 371060"/>
                      <a:gd name="connsiteX5" fmla="*/ 0 w 739981"/>
                      <a:gd name="connsiteY5" fmla="*/ 184995 h 371060"/>
                      <a:gd name="connsiteX6" fmla="*/ 108003 w 739981"/>
                      <a:gd name="connsiteY6" fmla="*/ 316524 h 371060"/>
                      <a:gd name="connsiteX7" fmla="*/ 631979 w 739981"/>
                      <a:gd name="connsiteY7" fmla="*/ 316524 h 371060"/>
                      <a:gd name="connsiteX8" fmla="*/ 739982 w 739981"/>
                      <a:gd name="connsiteY8" fmla="*/ 184995 h 371060"/>
                      <a:gd name="connsiteX9" fmla="*/ 739982 w 739981"/>
                      <a:gd name="connsiteY9" fmla="*/ 106934 h 371060"/>
                      <a:gd name="connsiteX10" fmla="*/ 705763 w 739981"/>
                      <a:gd name="connsiteY10" fmla="*/ 106934 h 371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9981" h="371060">
                        <a:moveTo>
                          <a:pt x="705763" y="106934"/>
                        </a:moveTo>
                        <a:cubicBezTo>
                          <a:pt x="687584" y="87686"/>
                          <a:pt x="662989" y="69507"/>
                          <a:pt x="631979" y="54536"/>
                        </a:cubicBezTo>
                        <a:cubicBezTo>
                          <a:pt x="487618" y="-18179"/>
                          <a:pt x="252364" y="-18179"/>
                          <a:pt x="108003" y="54536"/>
                        </a:cubicBezTo>
                        <a:cubicBezTo>
                          <a:pt x="75923" y="70576"/>
                          <a:pt x="51328" y="88755"/>
                          <a:pt x="34219" y="106934"/>
                        </a:cubicBezTo>
                        <a:lnTo>
                          <a:pt x="0" y="106934"/>
                        </a:lnTo>
                        <a:lnTo>
                          <a:pt x="0" y="184995"/>
                        </a:lnTo>
                        <a:cubicBezTo>
                          <a:pt x="0" y="232046"/>
                          <a:pt x="36357" y="280167"/>
                          <a:pt x="108003" y="316524"/>
                        </a:cubicBezTo>
                        <a:cubicBezTo>
                          <a:pt x="252364" y="389239"/>
                          <a:pt x="487618" y="389239"/>
                          <a:pt x="631979" y="316524"/>
                        </a:cubicBezTo>
                        <a:cubicBezTo>
                          <a:pt x="704694" y="280167"/>
                          <a:pt x="739982" y="233116"/>
                          <a:pt x="739982" y="184995"/>
                        </a:cubicBezTo>
                        <a:lnTo>
                          <a:pt x="739982" y="106934"/>
                        </a:lnTo>
                        <a:lnTo>
                          <a:pt x="705763" y="10693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96" name="任意多边形: 形状 995">
                    <a:extLst>
                      <a:ext uri="{FF2B5EF4-FFF2-40B4-BE49-F238E27FC236}">
                        <a16:creationId xmlns:a16="http://schemas.microsoft.com/office/drawing/2014/main" id="{19ED450C-44F8-410C-A066-898E624FD781}"/>
                      </a:ext>
                    </a:extLst>
                  </p:cNvPr>
                  <p:cNvSpPr/>
                  <p:nvPr/>
                </p:nvSpPr>
                <p:spPr>
                  <a:xfrm>
                    <a:off x="7212095" y="2720733"/>
                    <a:ext cx="742120" cy="369990"/>
                  </a:xfrm>
                  <a:custGeom>
                    <a:avLst/>
                    <a:gdLst>
                      <a:gd name="connsiteX0" fmla="*/ 742121 w 742120"/>
                      <a:gd name="connsiteY0" fmla="*/ 184995 h 369990"/>
                      <a:gd name="connsiteX1" fmla="*/ 371060 w 742120"/>
                      <a:gd name="connsiteY1" fmla="*/ 369991 h 369990"/>
                      <a:gd name="connsiteX2" fmla="*/ 0 w 742120"/>
                      <a:gd name="connsiteY2" fmla="*/ 184995 h 369990"/>
                      <a:gd name="connsiteX3" fmla="*/ 371060 w 742120"/>
                      <a:gd name="connsiteY3" fmla="*/ 0 h 369990"/>
                      <a:gd name="connsiteX4" fmla="*/ 742121 w 742120"/>
                      <a:gd name="connsiteY4" fmla="*/ 184995 h 369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2120" h="369990">
                        <a:moveTo>
                          <a:pt x="742121" y="184995"/>
                        </a:moveTo>
                        <a:cubicBezTo>
                          <a:pt x="742121" y="287165"/>
                          <a:pt x="575991" y="369991"/>
                          <a:pt x="371060" y="369991"/>
                        </a:cubicBezTo>
                        <a:cubicBezTo>
                          <a:pt x="166129" y="369991"/>
                          <a:pt x="0" y="287166"/>
                          <a:pt x="0" y="184995"/>
                        </a:cubicBezTo>
                        <a:cubicBezTo>
                          <a:pt x="0" y="82825"/>
                          <a:pt x="166129" y="0"/>
                          <a:pt x="371060" y="0"/>
                        </a:cubicBezTo>
                        <a:cubicBezTo>
                          <a:pt x="575991" y="0"/>
                          <a:pt x="742121" y="82825"/>
                          <a:pt x="742121" y="184995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20000"/>
                      <a:lumOff val="8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997" name="图形 4">
                <a:extLst>
                  <a:ext uri="{FF2B5EF4-FFF2-40B4-BE49-F238E27FC236}">
                    <a16:creationId xmlns:a16="http://schemas.microsoft.com/office/drawing/2014/main" id="{12C9E887-1FCD-4C0B-8A34-0591CAC0236B}"/>
                  </a:ext>
                </a:extLst>
              </p:cNvPr>
              <p:cNvGrpSpPr/>
              <p:nvPr/>
            </p:nvGrpSpPr>
            <p:grpSpPr>
              <a:xfrm>
                <a:off x="7213164" y="2253432"/>
                <a:ext cx="741051" cy="741051"/>
                <a:chOff x="7213164" y="2253432"/>
                <a:chExt cx="741051" cy="741051"/>
              </a:xfrm>
            </p:grpSpPr>
            <p:sp>
              <p:nvSpPr>
                <p:cNvPr id="998" name="任意多边形: 形状 997">
                  <a:extLst>
                    <a:ext uri="{FF2B5EF4-FFF2-40B4-BE49-F238E27FC236}">
                      <a16:creationId xmlns:a16="http://schemas.microsoft.com/office/drawing/2014/main" id="{BCBCAB40-864C-44CB-82A4-A2E0B582344F}"/>
                    </a:ext>
                  </a:extLst>
                </p:cNvPr>
                <p:cNvSpPr/>
                <p:nvPr/>
              </p:nvSpPr>
              <p:spPr>
                <a:xfrm>
                  <a:off x="7213164" y="2253432"/>
                  <a:ext cx="741051" cy="371060"/>
                </a:xfrm>
                <a:custGeom>
                  <a:avLst/>
                  <a:gdLst>
                    <a:gd name="connsiteX0" fmla="*/ 741051 w 741051"/>
                    <a:gd name="connsiteY0" fmla="*/ 184995 h 371060"/>
                    <a:gd name="connsiteX1" fmla="*/ 369991 w 741051"/>
                    <a:gd name="connsiteY1" fmla="*/ 371060 h 371060"/>
                    <a:gd name="connsiteX2" fmla="*/ 0 w 741051"/>
                    <a:gd name="connsiteY2" fmla="*/ 184995 h 371060"/>
                    <a:gd name="connsiteX3" fmla="*/ 369991 w 741051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71060">
                      <a:moveTo>
                        <a:pt x="741051" y="184995"/>
                      </a:moveTo>
                      <a:lnTo>
                        <a:pt x="369991" y="371060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99" name="任意多边形: 形状 998">
                  <a:extLst>
                    <a:ext uri="{FF2B5EF4-FFF2-40B4-BE49-F238E27FC236}">
                      <a16:creationId xmlns:a16="http://schemas.microsoft.com/office/drawing/2014/main" id="{FF25C5AF-C3BC-43D6-8537-320FF307CAF1}"/>
                    </a:ext>
                  </a:extLst>
                </p:cNvPr>
                <p:cNvSpPr/>
                <p:nvPr/>
              </p:nvSpPr>
              <p:spPr>
                <a:xfrm>
                  <a:off x="7583155" y="2438427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371060 h 556055"/>
                    <a:gd name="connsiteX1" fmla="*/ 0 w 371060"/>
                    <a:gd name="connsiteY1" fmla="*/ 556056 h 556055"/>
                    <a:gd name="connsiteX2" fmla="*/ 0 w 371060"/>
                    <a:gd name="connsiteY2" fmla="*/ 186065 h 556055"/>
                    <a:gd name="connsiteX3" fmla="*/ 371060 w 371060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371060"/>
                      </a:moveTo>
                      <a:lnTo>
                        <a:pt x="0" y="556056"/>
                      </a:lnTo>
                      <a:lnTo>
                        <a:pt x="0" y="18606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00" name="任意多边形: 形状 999">
                  <a:extLst>
                    <a:ext uri="{FF2B5EF4-FFF2-40B4-BE49-F238E27FC236}">
                      <a16:creationId xmlns:a16="http://schemas.microsoft.com/office/drawing/2014/main" id="{EBC3A9CF-111F-4A98-95AD-3E1C12F5FBE4}"/>
                    </a:ext>
                  </a:extLst>
                </p:cNvPr>
                <p:cNvSpPr/>
                <p:nvPr/>
              </p:nvSpPr>
              <p:spPr>
                <a:xfrm>
                  <a:off x="7629136" y="2514422"/>
                  <a:ext cx="286645" cy="411551"/>
                </a:xfrm>
                <a:custGeom>
                  <a:avLst/>
                  <a:gdLst>
                    <a:gd name="connsiteX0" fmla="*/ 26733 w 286645"/>
                    <a:gd name="connsiteY0" fmla="*/ 120764 h 411551"/>
                    <a:gd name="connsiteX1" fmla="*/ 0 w 286645"/>
                    <a:gd name="connsiteY1" fmla="*/ 161398 h 411551"/>
                    <a:gd name="connsiteX2" fmla="*/ 26733 w 286645"/>
                    <a:gd name="connsiteY2" fmla="*/ 175300 h 411551"/>
                    <a:gd name="connsiteX3" fmla="*/ 53467 w 286645"/>
                    <a:gd name="connsiteY3" fmla="*/ 134665 h 411551"/>
                    <a:gd name="connsiteX4" fmla="*/ 26733 w 286645"/>
                    <a:gd name="connsiteY4" fmla="*/ 120764 h 411551"/>
                    <a:gd name="connsiteX5" fmla="*/ 26733 w 286645"/>
                    <a:gd name="connsiteY5" fmla="*/ 197756 h 411551"/>
                    <a:gd name="connsiteX6" fmla="*/ 0 w 286645"/>
                    <a:gd name="connsiteY6" fmla="*/ 238391 h 411551"/>
                    <a:gd name="connsiteX7" fmla="*/ 26733 w 286645"/>
                    <a:gd name="connsiteY7" fmla="*/ 252292 h 411551"/>
                    <a:gd name="connsiteX8" fmla="*/ 53467 w 286645"/>
                    <a:gd name="connsiteY8" fmla="*/ 211657 h 411551"/>
                    <a:gd name="connsiteX9" fmla="*/ 26733 w 286645"/>
                    <a:gd name="connsiteY9" fmla="*/ 197756 h 411551"/>
                    <a:gd name="connsiteX10" fmla="*/ 26733 w 286645"/>
                    <a:gd name="connsiteY10" fmla="*/ 353879 h 411551"/>
                    <a:gd name="connsiteX11" fmla="*/ 0 w 286645"/>
                    <a:gd name="connsiteY11" fmla="*/ 394514 h 411551"/>
                    <a:gd name="connsiteX12" fmla="*/ 26733 w 286645"/>
                    <a:gd name="connsiteY12" fmla="*/ 408415 h 411551"/>
                    <a:gd name="connsiteX13" fmla="*/ 53467 w 286645"/>
                    <a:gd name="connsiteY13" fmla="*/ 367781 h 411551"/>
                    <a:gd name="connsiteX14" fmla="*/ 26733 w 286645"/>
                    <a:gd name="connsiteY14" fmla="*/ 353879 h 411551"/>
                    <a:gd name="connsiteX15" fmla="*/ 26733 w 286645"/>
                    <a:gd name="connsiteY15" fmla="*/ 275818 h 411551"/>
                    <a:gd name="connsiteX16" fmla="*/ 0 w 286645"/>
                    <a:gd name="connsiteY16" fmla="*/ 316452 h 411551"/>
                    <a:gd name="connsiteX17" fmla="*/ 26733 w 286645"/>
                    <a:gd name="connsiteY17" fmla="*/ 330354 h 411551"/>
                    <a:gd name="connsiteX18" fmla="*/ 53467 w 286645"/>
                    <a:gd name="connsiteY18" fmla="*/ 289719 h 411551"/>
                    <a:gd name="connsiteX19" fmla="*/ 26733 w 286645"/>
                    <a:gd name="connsiteY19" fmla="*/ 275818 h 411551"/>
                    <a:gd name="connsiteX20" fmla="*/ 104795 w 286645"/>
                    <a:gd name="connsiteY20" fmla="*/ 159260 h 411551"/>
                    <a:gd name="connsiteX21" fmla="*/ 78062 w 286645"/>
                    <a:gd name="connsiteY21" fmla="*/ 199895 h 411551"/>
                    <a:gd name="connsiteX22" fmla="*/ 104795 w 286645"/>
                    <a:gd name="connsiteY22" fmla="*/ 213796 h 411551"/>
                    <a:gd name="connsiteX23" fmla="*/ 131529 w 286645"/>
                    <a:gd name="connsiteY23" fmla="*/ 173161 h 411551"/>
                    <a:gd name="connsiteX24" fmla="*/ 104795 w 286645"/>
                    <a:gd name="connsiteY24" fmla="*/ 159260 h 411551"/>
                    <a:gd name="connsiteX25" fmla="*/ 104795 w 286645"/>
                    <a:gd name="connsiteY25" fmla="*/ 314314 h 411551"/>
                    <a:gd name="connsiteX26" fmla="*/ 78062 w 286645"/>
                    <a:gd name="connsiteY26" fmla="*/ 354948 h 411551"/>
                    <a:gd name="connsiteX27" fmla="*/ 104795 w 286645"/>
                    <a:gd name="connsiteY27" fmla="*/ 368850 h 411551"/>
                    <a:gd name="connsiteX28" fmla="*/ 131529 w 286645"/>
                    <a:gd name="connsiteY28" fmla="*/ 328215 h 411551"/>
                    <a:gd name="connsiteX29" fmla="*/ 104795 w 286645"/>
                    <a:gd name="connsiteY29" fmla="*/ 314314 h 411551"/>
                    <a:gd name="connsiteX30" fmla="*/ 104795 w 286645"/>
                    <a:gd name="connsiteY30" fmla="*/ 237321 h 411551"/>
                    <a:gd name="connsiteX31" fmla="*/ 78062 w 286645"/>
                    <a:gd name="connsiteY31" fmla="*/ 277956 h 411551"/>
                    <a:gd name="connsiteX32" fmla="*/ 104795 w 286645"/>
                    <a:gd name="connsiteY32" fmla="*/ 291858 h 411551"/>
                    <a:gd name="connsiteX33" fmla="*/ 131529 w 286645"/>
                    <a:gd name="connsiteY33" fmla="*/ 251223 h 411551"/>
                    <a:gd name="connsiteX34" fmla="*/ 104795 w 286645"/>
                    <a:gd name="connsiteY34" fmla="*/ 237321 h 411551"/>
                    <a:gd name="connsiteX35" fmla="*/ 104795 w 286645"/>
                    <a:gd name="connsiteY35" fmla="*/ 81198 h 411551"/>
                    <a:gd name="connsiteX36" fmla="*/ 78062 w 286645"/>
                    <a:gd name="connsiteY36" fmla="*/ 121833 h 411551"/>
                    <a:gd name="connsiteX37" fmla="*/ 104795 w 286645"/>
                    <a:gd name="connsiteY37" fmla="*/ 135734 h 411551"/>
                    <a:gd name="connsiteX38" fmla="*/ 131529 w 286645"/>
                    <a:gd name="connsiteY38" fmla="*/ 95099 h 411551"/>
                    <a:gd name="connsiteX39" fmla="*/ 104795 w 286645"/>
                    <a:gd name="connsiteY39" fmla="*/ 81198 h 411551"/>
                    <a:gd name="connsiteX40" fmla="*/ 182857 w 286645"/>
                    <a:gd name="connsiteY40" fmla="*/ 42702 h 411551"/>
                    <a:gd name="connsiteX41" fmla="*/ 156123 w 286645"/>
                    <a:gd name="connsiteY41" fmla="*/ 83337 h 411551"/>
                    <a:gd name="connsiteX42" fmla="*/ 182857 w 286645"/>
                    <a:gd name="connsiteY42" fmla="*/ 97238 h 411551"/>
                    <a:gd name="connsiteX43" fmla="*/ 209590 w 286645"/>
                    <a:gd name="connsiteY43" fmla="*/ 56603 h 411551"/>
                    <a:gd name="connsiteX44" fmla="*/ 182857 w 286645"/>
                    <a:gd name="connsiteY44" fmla="*/ 42702 h 411551"/>
                    <a:gd name="connsiteX45" fmla="*/ 182857 w 286645"/>
                    <a:gd name="connsiteY45" fmla="*/ 120764 h 411551"/>
                    <a:gd name="connsiteX46" fmla="*/ 156123 w 286645"/>
                    <a:gd name="connsiteY46" fmla="*/ 161398 h 411551"/>
                    <a:gd name="connsiteX47" fmla="*/ 182857 w 286645"/>
                    <a:gd name="connsiteY47" fmla="*/ 175300 h 411551"/>
                    <a:gd name="connsiteX48" fmla="*/ 209590 w 286645"/>
                    <a:gd name="connsiteY48" fmla="*/ 134665 h 411551"/>
                    <a:gd name="connsiteX49" fmla="*/ 182857 w 286645"/>
                    <a:gd name="connsiteY49" fmla="*/ 120764 h 411551"/>
                    <a:gd name="connsiteX50" fmla="*/ 182857 w 286645"/>
                    <a:gd name="connsiteY50" fmla="*/ 275818 h 411551"/>
                    <a:gd name="connsiteX51" fmla="*/ 156123 w 286645"/>
                    <a:gd name="connsiteY51" fmla="*/ 316452 h 411551"/>
                    <a:gd name="connsiteX52" fmla="*/ 182857 w 286645"/>
                    <a:gd name="connsiteY52" fmla="*/ 330354 h 411551"/>
                    <a:gd name="connsiteX53" fmla="*/ 209590 w 286645"/>
                    <a:gd name="connsiteY53" fmla="*/ 289719 h 411551"/>
                    <a:gd name="connsiteX54" fmla="*/ 182857 w 286645"/>
                    <a:gd name="connsiteY54" fmla="*/ 275818 h 411551"/>
                    <a:gd name="connsiteX55" fmla="*/ 182857 w 286645"/>
                    <a:gd name="connsiteY55" fmla="*/ 197756 h 411551"/>
                    <a:gd name="connsiteX56" fmla="*/ 156123 w 286645"/>
                    <a:gd name="connsiteY56" fmla="*/ 238391 h 411551"/>
                    <a:gd name="connsiteX57" fmla="*/ 182857 w 286645"/>
                    <a:gd name="connsiteY57" fmla="*/ 252292 h 411551"/>
                    <a:gd name="connsiteX58" fmla="*/ 209590 w 286645"/>
                    <a:gd name="connsiteY58" fmla="*/ 211657 h 411551"/>
                    <a:gd name="connsiteX59" fmla="*/ 182857 w 286645"/>
                    <a:gd name="connsiteY59" fmla="*/ 197756 h 411551"/>
                    <a:gd name="connsiteX60" fmla="*/ 259849 w 286645"/>
                    <a:gd name="connsiteY60" fmla="*/ 81198 h 411551"/>
                    <a:gd name="connsiteX61" fmla="*/ 233116 w 286645"/>
                    <a:gd name="connsiteY61" fmla="*/ 121833 h 411551"/>
                    <a:gd name="connsiteX62" fmla="*/ 259849 w 286645"/>
                    <a:gd name="connsiteY62" fmla="*/ 135734 h 411551"/>
                    <a:gd name="connsiteX63" fmla="*/ 286583 w 286645"/>
                    <a:gd name="connsiteY63" fmla="*/ 95099 h 411551"/>
                    <a:gd name="connsiteX64" fmla="*/ 259849 w 286645"/>
                    <a:gd name="connsiteY64" fmla="*/ 81198 h 411551"/>
                    <a:gd name="connsiteX65" fmla="*/ 259849 w 286645"/>
                    <a:gd name="connsiteY65" fmla="*/ 57673 h 411551"/>
                    <a:gd name="connsiteX66" fmla="*/ 286583 w 286645"/>
                    <a:gd name="connsiteY66" fmla="*/ 17038 h 411551"/>
                    <a:gd name="connsiteX67" fmla="*/ 259849 w 286645"/>
                    <a:gd name="connsiteY67" fmla="*/ 3136 h 411551"/>
                    <a:gd name="connsiteX68" fmla="*/ 233116 w 286645"/>
                    <a:gd name="connsiteY68" fmla="*/ 43771 h 411551"/>
                    <a:gd name="connsiteX69" fmla="*/ 259849 w 286645"/>
                    <a:gd name="connsiteY69" fmla="*/ 57673 h 411551"/>
                    <a:gd name="connsiteX70" fmla="*/ 259849 w 286645"/>
                    <a:gd name="connsiteY70" fmla="*/ 159260 h 411551"/>
                    <a:gd name="connsiteX71" fmla="*/ 233116 w 286645"/>
                    <a:gd name="connsiteY71" fmla="*/ 199895 h 411551"/>
                    <a:gd name="connsiteX72" fmla="*/ 259849 w 286645"/>
                    <a:gd name="connsiteY72" fmla="*/ 213796 h 411551"/>
                    <a:gd name="connsiteX73" fmla="*/ 286583 w 286645"/>
                    <a:gd name="connsiteY73" fmla="*/ 173161 h 411551"/>
                    <a:gd name="connsiteX74" fmla="*/ 259849 w 286645"/>
                    <a:gd name="connsiteY74" fmla="*/ 159260 h 411551"/>
                    <a:gd name="connsiteX75" fmla="*/ 259849 w 286645"/>
                    <a:gd name="connsiteY75" fmla="*/ 237321 h 411551"/>
                    <a:gd name="connsiteX76" fmla="*/ 233116 w 286645"/>
                    <a:gd name="connsiteY76" fmla="*/ 277956 h 411551"/>
                    <a:gd name="connsiteX77" fmla="*/ 259849 w 286645"/>
                    <a:gd name="connsiteY77" fmla="*/ 291858 h 411551"/>
                    <a:gd name="connsiteX78" fmla="*/ 286583 w 286645"/>
                    <a:gd name="connsiteY78" fmla="*/ 251223 h 411551"/>
                    <a:gd name="connsiteX79" fmla="*/ 259849 w 286645"/>
                    <a:gd name="connsiteY79" fmla="*/ 237321 h 411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</a:cxnLst>
                  <a:rect l="l" t="t" r="r" b="b"/>
                  <a:pathLst>
                    <a:path w="286645" h="411551">
                      <a:moveTo>
                        <a:pt x="26733" y="120764"/>
                      </a:moveTo>
                      <a:cubicBezTo>
                        <a:pt x="11763" y="128249"/>
                        <a:pt x="0" y="146428"/>
                        <a:pt x="0" y="161398"/>
                      </a:cubicBezTo>
                      <a:cubicBezTo>
                        <a:pt x="0" y="176369"/>
                        <a:pt x="11763" y="182785"/>
                        <a:pt x="26733" y="175300"/>
                      </a:cubicBezTo>
                      <a:cubicBezTo>
                        <a:pt x="41704" y="167814"/>
                        <a:pt x="53467" y="149636"/>
                        <a:pt x="53467" y="134665"/>
                      </a:cubicBezTo>
                      <a:cubicBezTo>
                        <a:pt x="54536" y="118625"/>
                        <a:pt x="41704" y="113278"/>
                        <a:pt x="26733" y="120764"/>
                      </a:cubicBezTo>
                      <a:close/>
                      <a:moveTo>
                        <a:pt x="26733" y="197756"/>
                      </a:moveTo>
                      <a:cubicBezTo>
                        <a:pt x="11763" y="205241"/>
                        <a:pt x="0" y="223420"/>
                        <a:pt x="0" y="238391"/>
                      </a:cubicBezTo>
                      <a:cubicBezTo>
                        <a:pt x="0" y="253361"/>
                        <a:pt x="11763" y="259777"/>
                        <a:pt x="26733" y="252292"/>
                      </a:cubicBezTo>
                      <a:cubicBezTo>
                        <a:pt x="41704" y="244807"/>
                        <a:pt x="53467" y="226628"/>
                        <a:pt x="53467" y="211657"/>
                      </a:cubicBezTo>
                      <a:cubicBezTo>
                        <a:pt x="53467" y="196686"/>
                        <a:pt x="41704" y="190271"/>
                        <a:pt x="26733" y="197756"/>
                      </a:cubicBezTo>
                      <a:close/>
                      <a:moveTo>
                        <a:pt x="26733" y="353879"/>
                      </a:moveTo>
                      <a:cubicBezTo>
                        <a:pt x="11763" y="361365"/>
                        <a:pt x="0" y="379543"/>
                        <a:pt x="0" y="394514"/>
                      </a:cubicBezTo>
                      <a:cubicBezTo>
                        <a:pt x="0" y="409485"/>
                        <a:pt x="11763" y="415901"/>
                        <a:pt x="26733" y="408415"/>
                      </a:cubicBezTo>
                      <a:cubicBezTo>
                        <a:pt x="41704" y="400930"/>
                        <a:pt x="53467" y="382751"/>
                        <a:pt x="53467" y="367781"/>
                      </a:cubicBezTo>
                      <a:cubicBezTo>
                        <a:pt x="54536" y="351740"/>
                        <a:pt x="41704" y="346394"/>
                        <a:pt x="26733" y="353879"/>
                      </a:cubicBezTo>
                      <a:close/>
                      <a:moveTo>
                        <a:pt x="26733" y="275818"/>
                      </a:moveTo>
                      <a:cubicBezTo>
                        <a:pt x="11763" y="283303"/>
                        <a:pt x="0" y="301482"/>
                        <a:pt x="0" y="316452"/>
                      </a:cubicBezTo>
                      <a:cubicBezTo>
                        <a:pt x="0" y="331423"/>
                        <a:pt x="11763" y="337839"/>
                        <a:pt x="26733" y="330354"/>
                      </a:cubicBezTo>
                      <a:cubicBezTo>
                        <a:pt x="41704" y="322868"/>
                        <a:pt x="53467" y="304690"/>
                        <a:pt x="53467" y="289719"/>
                      </a:cubicBezTo>
                      <a:cubicBezTo>
                        <a:pt x="53467" y="274748"/>
                        <a:pt x="41704" y="268332"/>
                        <a:pt x="26733" y="275818"/>
                      </a:cubicBezTo>
                      <a:close/>
                      <a:moveTo>
                        <a:pt x="104795" y="159260"/>
                      </a:moveTo>
                      <a:cubicBezTo>
                        <a:pt x="89825" y="166745"/>
                        <a:pt x="78062" y="184924"/>
                        <a:pt x="78062" y="199895"/>
                      </a:cubicBezTo>
                      <a:cubicBezTo>
                        <a:pt x="78062" y="214865"/>
                        <a:pt x="89825" y="221281"/>
                        <a:pt x="104795" y="213796"/>
                      </a:cubicBezTo>
                      <a:cubicBezTo>
                        <a:pt x="119766" y="206311"/>
                        <a:pt x="131529" y="188132"/>
                        <a:pt x="131529" y="173161"/>
                      </a:cubicBezTo>
                      <a:cubicBezTo>
                        <a:pt x="131529" y="158190"/>
                        <a:pt x="119766" y="151774"/>
                        <a:pt x="104795" y="159260"/>
                      </a:cubicBezTo>
                      <a:close/>
                      <a:moveTo>
                        <a:pt x="104795" y="314314"/>
                      </a:moveTo>
                      <a:cubicBezTo>
                        <a:pt x="89825" y="321799"/>
                        <a:pt x="78062" y="339978"/>
                        <a:pt x="78062" y="354948"/>
                      </a:cubicBezTo>
                      <a:cubicBezTo>
                        <a:pt x="78062" y="369919"/>
                        <a:pt x="89825" y="376335"/>
                        <a:pt x="104795" y="368850"/>
                      </a:cubicBezTo>
                      <a:cubicBezTo>
                        <a:pt x="119766" y="361365"/>
                        <a:pt x="131529" y="343186"/>
                        <a:pt x="131529" y="328215"/>
                      </a:cubicBezTo>
                      <a:cubicBezTo>
                        <a:pt x="131529" y="313244"/>
                        <a:pt x="119766" y="306828"/>
                        <a:pt x="104795" y="314314"/>
                      </a:cubicBezTo>
                      <a:close/>
                      <a:moveTo>
                        <a:pt x="104795" y="237321"/>
                      </a:moveTo>
                      <a:cubicBezTo>
                        <a:pt x="89825" y="244807"/>
                        <a:pt x="78062" y="262985"/>
                        <a:pt x="78062" y="277956"/>
                      </a:cubicBezTo>
                      <a:cubicBezTo>
                        <a:pt x="78062" y="292927"/>
                        <a:pt x="89825" y="299343"/>
                        <a:pt x="104795" y="291858"/>
                      </a:cubicBezTo>
                      <a:cubicBezTo>
                        <a:pt x="119766" y="284372"/>
                        <a:pt x="131529" y="266193"/>
                        <a:pt x="131529" y="251223"/>
                      </a:cubicBezTo>
                      <a:cubicBezTo>
                        <a:pt x="131529" y="236252"/>
                        <a:pt x="119766" y="229836"/>
                        <a:pt x="104795" y="237321"/>
                      </a:cubicBezTo>
                      <a:close/>
                      <a:moveTo>
                        <a:pt x="104795" y="81198"/>
                      </a:moveTo>
                      <a:cubicBezTo>
                        <a:pt x="89825" y="88683"/>
                        <a:pt x="78062" y="106862"/>
                        <a:pt x="78062" y="121833"/>
                      </a:cubicBezTo>
                      <a:cubicBezTo>
                        <a:pt x="78062" y="136804"/>
                        <a:pt x="89825" y="143220"/>
                        <a:pt x="104795" y="135734"/>
                      </a:cubicBezTo>
                      <a:cubicBezTo>
                        <a:pt x="119766" y="128249"/>
                        <a:pt x="131529" y="110070"/>
                        <a:pt x="131529" y="95099"/>
                      </a:cubicBezTo>
                      <a:cubicBezTo>
                        <a:pt x="131529" y="80129"/>
                        <a:pt x="119766" y="73713"/>
                        <a:pt x="104795" y="81198"/>
                      </a:cubicBezTo>
                      <a:close/>
                      <a:moveTo>
                        <a:pt x="182857" y="42702"/>
                      </a:moveTo>
                      <a:cubicBezTo>
                        <a:pt x="167886" y="50187"/>
                        <a:pt x="156123" y="68366"/>
                        <a:pt x="156123" y="83337"/>
                      </a:cubicBezTo>
                      <a:cubicBezTo>
                        <a:pt x="156123" y="98307"/>
                        <a:pt x="167886" y="104724"/>
                        <a:pt x="182857" y="97238"/>
                      </a:cubicBezTo>
                      <a:cubicBezTo>
                        <a:pt x="197827" y="89753"/>
                        <a:pt x="209590" y="71574"/>
                        <a:pt x="209590" y="56603"/>
                      </a:cubicBezTo>
                      <a:cubicBezTo>
                        <a:pt x="209590" y="40563"/>
                        <a:pt x="197827" y="35217"/>
                        <a:pt x="182857" y="42702"/>
                      </a:cubicBezTo>
                      <a:close/>
                      <a:moveTo>
                        <a:pt x="182857" y="120764"/>
                      </a:moveTo>
                      <a:cubicBezTo>
                        <a:pt x="167886" y="128249"/>
                        <a:pt x="156123" y="146428"/>
                        <a:pt x="156123" y="161398"/>
                      </a:cubicBezTo>
                      <a:cubicBezTo>
                        <a:pt x="156123" y="176369"/>
                        <a:pt x="167886" y="182785"/>
                        <a:pt x="182857" y="175300"/>
                      </a:cubicBezTo>
                      <a:cubicBezTo>
                        <a:pt x="197827" y="167814"/>
                        <a:pt x="209590" y="149636"/>
                        <a:pt x="209590" y="134665"/>
                      </a:cubicBezTo>
                      <a:cubicBezTo>
                        <a:pt x="209590" y="119694"/>
                        <a:pt x="197827" y="113278"/>
                        <a:pt x="182857" y="120764"/>
                      </a:cubicBezTo>
                      <a:close/>
                      <a:moveTo>
                        <a:pt x="182857" y="275818"/>
                      </a:moveTo>
                      <a:cubicBezTo>
                        <a:pt x="167886" y="283303"/>
                        <a:pt x="156123" y="301482"/>
                        <a:pt x="156123" y="316452"/>
                      </a:cubicBezTo>
                      <a:cubicBezTo>
                        <a:pt x="156123" y="331423"/>
                        <a:pt x="167886" y="337839"/>
                        <a:pt x="182857" y="330354"/>
                      </a:cubicBezTo>
                      <a:cubicBezTo>
                        <a:pt x="197827" y="322868"/>
                        <a:pt x="209590" y="304690"/>
                        <a:pt x="209590" y="289719"/>
                      </a:cubicBezTo>
                      <a:cubicBezTo>
                        <a:pt x="209590" y="274748"/>
                        <a:pt x="197827" y="268332"/>
                        <a:pt x="182857" y="275818"/>
                      </a:cubicBezTo>
                      <a:close/>
                      <a:moveTo>
                        <a:pt x="182857" y="197756"/>
                      </a:moveTo>
                      <a:cubicBezTo>
                        <a:pt x="167886" y="205241"/>
                        <a:pt x="156123" y="223420"/>
                        <a:pt x="156123" y="238391"/>
                      </a:cubicBezTo>
                      <a:cubicBezTo>
                        <a:pt x="156123" y="253361"/>
                        <a:pt x="167886" y="259777"/>
                        <a:pt x="182857" y="252292"/>
                      </a:cubicBezTo>
                      <a:cubicBezTo>
                        <a:pt x="197827" y="244807"/>
                        <a:pt x="209590" y="226628"/>
                        <a:pt x="209590" y="211657"/>
                      </a:cubicBezTo>
                      <a:cubicBezTo>
                        <a:pt x="209590" y="196686"/>
                        <a:pt x="197827" y="190271"/>
                        <a:pt x="182857" y="197756"/>
                      </a:cubicBezTo>
                      <a:close/>
                      <a:moveTo>
                        <a:pt x="259849" y="81198"/>
                      </a:moveTo>
                      <a:cubicBezTo>
                        <a:pt x="244879" y="88683"/>
                        <a:pt x="233116" y="106862"/>
                        <a:pt x="233116" y="121833"/>
                      </a:cubicBezTo>
                      <a:cubicBezTo>
                        <a:pt x="233116" y="136804"/>
                        <a:pt x="244879" y="143220"/>
                        <a:pt x="259849" y="135734"/>
                      </a:cubicBezTo>
                      <a:cubicBezTo>
                        <a:pt x="274820" y="128249"/>
                        <a:pt x="286583" y="110070"/>
                        <a:pt x="286583" y="95099"/>
                      </a:cubicBezTo>
                      <a:cubicBezTo>
                        <a:pt x="286583" y="80129"/>
                        <a:pt x="274820" y="73713"/>
                        <a:pt x="259849" y="81198"/>
                      </a:cubicBezTo>
                      <a:close/>
                      <a:moveTo>
                        <a:pt x="259849" y="57673"/>
                      </a:moveTo>
                      <a:cubicBezTo>
                        <a:pt x="274820" y="50187"/>
                        <a:pt x="286583" y="32008"/>
                        <a:pt x="286583" y="17038"/>
                      </a:cubicBezTo>
                      <a:cubicBezTo>
                        <a:pt x="286583" y="2067"/>
                        <a:pt x="274820" y="-4349"/>
                        <a:pt x="259849" y="3136"/>
                      </a:cubicBezTo>
                      <a:cubicBezTo>
                        <a:pt x="244879" y="10622"/>
                        <a:pt x="233116" y="28800"/>
                        <a:pt x="233116" y="43771"/>
                      </a:cubicBezTo>
                      <a:cubicBezTo>
                        <a:pt x="233116" y="59811"/>
                        <a:pt x="244879" y="65158"/>
                        <a:pt x="259849" y="57673"/>
                      </a:cubicBezTo>
                      <a:close/>
                      <a:moveTo>
                        <a:pt x="259849" y="159260"/>
                      </a:moveTo>
                      <a:cubicBezTo>
                        <a:pt x="244879" y="166745"/>
                        <a:pt x="233116" y="184924"/>
                        <a:pt x="233116" y="199895"/>
                      </a:cubicBezTo>
                      <a:cubicBezTo>
                        <a:pt x="233116" y="214865"/>
                        <a:pt x="244879" y="221281"/>
                        <a:pt x="259849" y="213796"/>
                      </a:cubicBezTo>
                      <a:cubicBezTo>
                        <a:pt x="274820" y="206311"/>
                        <a:pt x="286583" y="188132"/>
                        <a:pt x="286583" y="173161"/>
                      </a:cubicBezTo>
                      <a:cubicBezTo>
                        <a:pt x="286583" y="158190"/>
                        <a:pt x="274820" y="151774"/>
                        <a:pt x="259849" y="159260"/>
                      </a:cubicBezTo>
                      <a:close/>
                      <a:moveTo>
                        <a:pt x="259849" y="237321"/>
                      </a:moveTo>
                      <a:cubicBezTo>
                        <a:pt x="244879" y="244807"/>
                        <a:pt x="233116" y="262985"/>
                        <a:pt x="233116" y="277956"/>
                      </a:cubicBezTo>
                      <a:cubicBezTo>
                        <a:pt x="233116" y="292927"/>
                        <a:pt x="244879" y="299343"/>
                        <a:pt x="259849" y="291858"/>
                      </a:cubicBezTo>
                      <a:cubicBezTo>
                        <a:pt x="274820" y="284372"/>
                        <a:pt x="286583" y="266193"/>
                        <a:pt x="286583" y="251223"/>
                      </a:cubicBezTo>
                      <a:cubicBezTo>
                        <a:pt x="287652" y="235183"/>
                        <a:pt x="274820" y="229836"/>
                        <a:pt x="259849" y="23732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01" name="任意多边形: 形状 1000">
                  <a:extLst>
                    <a:ext uri="{FF2B5EF4-FFF2-40B4-BE49-F238E27FC236}">
                      <a16:creationId xmlns:a16="http://schemas.microsoft.com/office/drawing/2014/main" id="{5576C06D-1D03-4C62-9D11-CAA0E24DF786}"/>
                    </a:ext>
                  </a:extLst>
                </p:cNvPr>
                <p:cNvSpPr/>
                <p:nvPr/>
              </p:nvSpPr>
              <p:spPr>
                <a:xfrm>
                  <a:off x="7213164" y="2438427"/>
                  <a:ext cx="369990" cy="556055"/>
                </a:xfrm>
                <a:custGeom>
                  <a:avLst/>
                  <a:gdLst>
                    <a:gd name="connsiteX0" fmla="*/ 369991 w 369990"/>
                    <a:gd name="connsiteY0" fmla="*/ 556056 h 556055"/>
                    <a:gd name="connsiteX1" fmla="*/ 0 w 369990"/>
                    <a:gd name="connsiteY1" fmla="*/ 371060 h 556055"/>
                    <a:gd name="connsiteX2" fmla="*/ 0 w 369990"/>
                    <a:gd name="connsiteY2" fmla="*/ 0 h 556055"/>
                    <a:gd name="connsiteX3" fmla="*/ 369991 w 369990"/>
                    <a:gd name="connsiteY3" fmla="*/ 18606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556055">
                      <a:moveTo>
                        <a:pt x="369991" y="556056"/>
                      </a:moveTo>
                      <a:lnTo>
                        <a:pt x="0" y="371060"/>
                      </a:lnTo>
                      <a:lnTo>
                        <a:pt x="0" y="0"/>
                      </a:lnTo>
                      <a:lnTo>
                        <a:pt x="369991" y="186065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02" name="图形 4">
                <a:extLst>
                  <a:ext uri="{FF2B5EF4-FFF2-40B4-BE49-F238E27FC236}">
                    <a16:creationId xmlns:a16="http://schemas.microsoft.com/office/drawing/2014/main" id="{2CD3328A-EC10-408E-9B9C-CE5ACEC93DB5}"/>
                  </a:ext>
                </a:extLst>
              </p:cNvPr>
              <p:cNvGrpSpPr/>
              <p:nvPr/>
            </p:nvGrpSpPr>
            <p:grpSpPr>
              <a:xfrm>
                <a:off x="6859213" y="1487786"/>
                <a:ext cx="1191242" cy="1040465"/>
                <a:chOff x="6859213" y="1487786"/>
                <a:chExt cx="1191242" cy="1040465"/>
              </a:xfrm>
            </p:grpSpPr>
            <p:grpSp>
              <p:nvGrpSpPr>
                <p:cNvPr id="1003" name="图形 4">
                  <a:extLst>
                    <a:ext uri="{FF2B5EF4-FFF2-40B4-BE49-F238E27FC236}">
                      <a16:creationId xmlns:a16="http://schemas.microsoft.com/office/drawing/2014/main" id="{9FFE7959-F90E-4B6F-B34B-37FF833E35BE}"/>
                    </a:ext>
                  </a:extLst>
                </p:cNvPr>
                <p:cNvGrpSpPr/>
                <p:nvPr/>
              </p:nvGrpSpPr>
              <p:grpSpPr>
                <a:xfrm>
                  <a:off x="7205679" y="2081269"/>
                  <a:ext cx="756021" cy="446983"/>
                  <a:chOff x="7205679" y="2081269"/>
                  <a:chExt cx="756021" cy="446983"/>
                </a:xfrm>
              </p:grpSpPr>
              <p:sp>
                <p:nvSpPr>
                  <p:cNvPr id="1004" name="任意多边形: 形状 1003">
                    <a:extLst>
                      <a:ext uri="{FF2B5EF4-FFF2-40B4-BE49-F238E27FC236}">
                        <a16:creationId xmlns:a16="http://schemas.microsoft.com/office/drawing/2014/main" id="{E7D365E7-A979-43BD-954E-96E7290D7B9D}"/>
                      </a:ext>
                    </a:extLst>
                  </p:cNvPr>
                  <p:cNvSpPr/>
                  <p:nvPr/>
                </p:nvSpPr>
                <p:spPr>
                  <a:xfrm>
                    <a:off x="7205679" y="2081269"/>
                    <a:ext cx="756021" cy="377476"/>
                  </a:xfrm>
                  <a:custGeom>
                    <a:avLst/>
                    <a:gdLst>
                      <a:gd name="connsiteX0" fmla="*/ 756022 w 756021"/>
                      <a:gd name="connsiteY0" fmla="*/ 188203 h 377476"/>
                      <a:gd name="connsiteX1" fmla="*/ 377476 w 756021"/>
                      <a:gd name="connsiteY1" fmla="*/ 377476 h 377476"/>
                      <a:gd name="connsiteX2" fmla="*/ 0 w 756021"/>
                      <a:gd name="connsiteY2" fmla="*/ 188203 h 377476"/>
                      <a:gd name="connsiteX3" fmla="*/ 377476 w 756021"/>
                      <a:gd name="connsiteY3" fmla="*/ 0 h 377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56021" h="377476">
                        <a:moveTo>
                          <a:pt x="756022" y="188203"/>
                        </a:moveTo>
                        <a:lnTo>
                          <a:pt x="377476" y="377476"/>
                        </a:lnTo>
                        <a:lnTo>
                          <a:pt x="0" y="188203"/>
                        </a:lnTo>
                        <a:lnTo>
                          <a:pt x="377476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05" name="任意多边形: 形状 1004">
                    <a:extLst>
                      <a:ext uri="{FF2B5EF4-FFF2-40B4-BE49-F238E27FC236}">
                        <a16:creationId xmlns:a16="http://schemas.microsoft.com/office/drawing/2014/main" id="{A340179E-C8F9-48BA-8A4E-CA6A7A907A31}"/>
                      </a:ext>
                    </a:extLst>
                  </p:cNvPr>
                  <p:cNvSpPr/>
                  <p:nvPr/>
                </p:nvSpPr>
                <p:spPr>
                  <a:xfrm>
                    <a:off x="7583155" y="2269472"/>
                    <a:ext cx="378545" cy="258779"/>
                  </a:xfrm>
                  <a:custGeom>
                    <a:avLst/>
                    <a:gdLst>
                      <a:gd name="connsiteX0" fmla="*/ 378546 w 378545"/>
                      <a:gd name="connsiteY0" fmla="*/ 69507 h 258779"/>
                      <a:gd name="connsiteX1" fmla="*/ 0 w 378545"/>
                      <a:gd name="connsiteY1" fmla="*/ 258780 h 258779"/>
                      <a:gd name="connsiteX2" fmla="*/ 0 w 378545"/>
                      <a:gd name="connsiteY2" fmla="*/ 189273 h 258779"/>
                      <a:gd name="connsiteX3" fmla="*/ 378546 w 378545"/>
                      <a:gd name="connsiteY3" fmla="*/ 0 h 258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8545" h="258779">
                        <a:moveTo>
                          <a:pt x="378546" y="69507"/>
                        </a:moveTo>
                        <a:lnTo>
                          <a:pt x="0" y="258780"/>
                        </a:lnTo>
                        <a:lnTo>
                          <a:pt x="0" y="189273"/>
                        </a:lnTo>
                        <a:lnTo>
                          <a:pt x="378546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90000"/>
                          <a:lumOff val="10000"/>
                        </a:schemeClr>
                      </a:gs>
                    </a:gsLst>
                    <a:lin ang="8100000" scaled="1"/>
                    <a:tileRect/>
                  </a:gra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06" name="任意多边形: 形状 1005">
                    <a:extLst>
                      <a:ext uri="{FF2B5EF4-FFF2-40B4-BE49-F238E27FC236}">
                        <a16:creationId xmlns:a16="http://schemas.microsoft.com/office/drawing/2014/main" id="{D131FC26-C7FF-4C6E-B00D-880E311AFB12}"/>
                      </a:ext>
                    </a:extLst>
                  </p:cNvPr>
                  <p:cNvSpPr/>
                  <p:nvPr/>
                </p:nvSpPr>
                <p:spPr>
                  <a:xfrm>
                    <a:off x="7205679" y="2269472"/>
                    <a:ext cx="377476" cy="258779"/>
                  </a:xfrm>
                  <a:custGeom>
                    <a:avLst/>
                    <a:gdLst>
                      <a:gd name="connsiteX0" fmla="*/ 377476 w 377476"/>
                      <a:gd name="connsiteY0" fmla="*/ 258780 h 258779"/>
                      <a:gd name="connsiteX1" fmla="*/ 0 w 377476"/>
                      <a:gd name="connsiteY1" fmla="*/ 69507 h 258779"/>
                      <a:gd name="connsiteX2" fmla="*/ 0 w 377476"/>
                      <a:gd name="connsiteY2" fmla="*/ 0 h 258779"/>
                      <a:gd name="connsiteX3" fmla="*/ 377476 w 377476"/>
                      <a:gd name="connsiteY3" fmla="*/ 189273 h 258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7476" h="258779">
                        <a:moveTo>
                          <a:pt x="377476" y="258780"/>
                        </a:moveTo>
                        <a:lnTo>
                          <a:pt x="0" y="69507"/>
                        </a:lnTo>
                        <a:lnTo>
                          <a:pt x="0" y="0"/>
                        </a:lnTo>
                        <a:lnTo>
                          <a:pt x="377476" y="189273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90000"/>
                          <a:lumOff val="10000"/>
                        </a:schemeClr>
                      </a:gs>
                    </a:gsLst>
                  </a:gra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07" name="图形 4">
                  <a:extLst>
                    <a:ext uri="{FF2B5EF4-FFF2-40B4-BE49-F238E27FC236}">
                      <a16:creationId xmlns:a16="http://schemas.microsoft.com/office/drawing/2014/main" id="{1A2E8A0C-2851-4996-9E97-FFF200C42E87}"/>
                    </a:ext>
                  </a:extLst>
                </p:cNvPr>
                <p:cNvGrpSpPr/>
                <p:nvPr/>
              </p:nvGrpSpPr>
              <p:grpSpPr>
                <a:xfrm>
                  <a:off x="6859213" y="2052396"/>
                  <a:ext cx="411695" cy="243809"/>
                  <a:chOff x="6859213" y="2052396"/>
                  <a:chExt cx="411695" cy="243809"/>
                </a:xfrm>
              </p:grpSpPr>
              <p:sp>
                <p:nvSpPr>
                  <p:cNvPr id="1008" name="任意多边形: 形状 1007">
                    <a:extLst>
                      <a:ext uri="{FF2B5EF4-FFF2-40B4-BE49-F238E27FC236}">
                        <a16:creationId xmlns:a16="http://schemas.microsoft.com/office/drawing/2014/main" id="{9C368AE6-DF2C-43E4-AA9D-D59CCE97FFD0}"/>
                      </a:ext>
                    </a:extLst>
                  </p:cNvPr>
                  <p:cNvSpPr/>
                  <p:nvPr/>
                </p:nvSpPr>
                <p:spPr>
                  <a:xfrm>
                    <a:off x="6859213" y="2052396"/>
                    <a:ext cx="411695" cy="206382"/>
                  </a:xfrm>
                  <a:custGeom>
                    <a:avLst/>
                    <a:gdLst>
                      <a:gd name="connsiteX0" fmla="*/ 411695 w 411695"/>
                      <a:gd name="connsiteY0" fmla="*/ 103726 h 206382"/>
                      <a:gd name="connsiteX1" fmla="*/ 206382 w 411695"/>
                      <a:gd name="connsiteY1" fmla="*/ 206382 h 206382"/>
                      <a:gd name="connsiteX2" fmla="*/ 0 w 411695"/>
                      <a:gd name="connsiteY2" fmla="*/ 103726 h 206382"/>
                      <a:gd name="connsiteX3" fmla="*/ 206382 w 411695"/>
                      <a:gd name="connsiteY3" fmla="*/ 0 h 2063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1695" h="206382">
                        <a:moveTo>
                          <a:pt x="411695" y="103726"/>
                        </a:moveTo>
                        <a:lnTo>
                          <a:pt x="206382" y="206382"/>
                        </a:lnTo>
                        <a:lnTo>
                          <a:pt x="0" y="103726"/>
                        </a:lnTo>
                        <a:lnTo>
                          <a:pt x="206382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09" name="任意多边形: 形状 1008">
                    <a:extLst>
                      <a:ext uri="{FF2B5EF4-FFF2-40B4-BE49-F238E27FC236}">
                        <a16:creationId xmlns:a16="http://schemas.microsoft.com/office/drawing/2014/main" id="{FDE64C05-628A-4B1A-BACA-4FB230EBAE03}"/>
                      </a:ext>
                    </a:extLst>
                  </p:cNvPr>
                  <p:cNvSpPr/>
                  <p:nvPr/>
                </p:nvSpPr>
                <p:spPr>
                  <a:xfrm>
                    <a:off x="7065595" y="2156122"/>
                    <a:ext cx="205312" cy="140083"/>
                  </a:xfrm>
                  <a:custGeom>
                    <a:avLst/>
                    <a:gdLst>
                      <a:gd name="connsiteX0" fmla="*/ 205313 w 205312"/>
                      <a:gd name="connsiteY0" fmla="*/ 37427 h 140083"/>
                      <a:gd name="connsiteX1" fmla="*/ 0 w 205312"/>
                      <a:gd name="connsiteY1" fmla="*/ 140083 h 140083"/>
                      <a:gd name="connsiteX2" fmla="*/ 0 w 205312"/>
                      <a:gd name="connsiteY2" fmla="*/ 102656 h 140083"/>
                      <a:gd name="connsiteX3" fmla="*/ 205313 w 205312"/>
                      <a:gd name="connsiteY3" fmla="*/ 0 h 140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5312" h="140083">
                        <a:moveTo>
                          <a:pt x="205313" y="37427"/>
                        </a:moveTo>
                        <a:lnTo>
                          <a:pt x="0" y="140083"/>
                        </a:lnTo>
                        <a:lnTo>
                          <a:pt x="0" y="102656"/>
                        </a:lnTo>
                        <a:lnTo>
                          <a:pt x="20531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0" name="任意多边形: 形状 1009">
                    <a:extLst>
                      <a:ext uri="{FF2B5EF4-FFF2-40B4-BE49-F238E27FC236}">
                        <a16:creationId xmlns:a16="http://schemas.microsoft.com/office/drawing/2014/main" id="{3F2AF13B-DFC6-46A7-BA8B-CB98F30E6B92}"/>
                      </a:ext>
                    </a:extLst>
                  </p:cNvPr>
                  <p:cNvSpPr/>
                  <p:nvPr/>
                </p:nvSpPr>
                <p:spPr>
                  <a:xfrm>
                    <a:off x="6859213" y="2156122"/>
                    <a:ext cx="206382" cy="140083"/>
                  </a:xfrm>
                  <a:custGeom>
                    <a:avLst/>
                    <a:gdLst>
                      <a:gd name="connsiteX0" fmla="*/ 206382 w 206382"/>
                      <a:gd name="connsiteY0" fmla="*/ 140083 h 140083"/>
                      <a:gd name="connsiteX1" fmla="*/ 0 w 206382"/>
                      <a:gd name="connsiteY1" fmla="*/ 37427 h 140083"/>
                      <a:gd name="connsiteX2" fmla="*/ 0 w 206382"/>
                      <a:gd name="connsiteY2" fmla="*/ 0 h 140083"/>
                      <a:gd name="connsiteX3" fmla="*/ 206382 w 206382"/>
                      <a:gd name="connsiteY3" fmla="*/ 102656 h 140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6382" h="140083">
                        <a:moveTo>
                          <a:pt x="206382" y="140083"/>
                        </a:moveTo>
                        <a:lnTo>
                          <a:pt x="0" y="37427"/>
                        </a:lnTo>
                        <a:lnTo>
                          <a:pt x="0" y="0"/>
                        </a:lnTo>
                        <a:lnTo>
                          <a:pt x="206382" y="102656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11" name="图形 4">
                  <a:extLst>
                    <a:ext uri="{FF2B5EF4-FFF2-40B4-BE49-F238E27FC236}">
                      <a16:creationId xmlns:a16="http://schemas.microsoft.com/office/drawing/2014/main" id="{37180C83-B869-4F65-B117-AFA298CE9C69}"/>
                    </a:ext>
                  </a:extLst>
                </p:cNvPr>
                <p:cNvGrpSpPr/>
                <p:nvPr/>
              </p:nvGrpSpPr>
              <p:grpSpPr>
                <a:xfrm>
                  <a:off x="7294434" y="1874886"/>
                  <a:ext cx="756021" cy="446983"/>
                  <a:chOff x="7294434" y="1874886"/>
                  <a:chExt cx="756021" cy="446983"/>
                </a:xfrm>
              </p:grpSpPr>
              <p:sp>
                <p:nvSpPr>
                  <p:cNvPr id="1012" name="任意多边形: 形状 1011">
                    <a:extLst>
                      <a:ext uri="{FF2B5EF4-FFF2-40B4-BE49-F238E27FC236}">
                        <a16:creationId xmlns:a16="http://schemas.microsoft.com/office/drawing/2014/main" id="{0C5DF54D-9C28-4878-822B-34FCBB3B20C1}"/>
                      </a:ext>
                    </a:extLst>
                  </p:cNvPr>
                  <p:cNvSpPr/>
                  <p:nvPr/>
                </p:nvSpPr>
                <p:spPr>
                  <a:xfrm>
                    <a:off x="7294434" y="1874886"/>
                    <a:ext cx="756021" cy="377476"/>
                  </a:xfrm>
                  <a:custGeom>
                    <a:avLst/>
                    <a:gdLst>
                      <a:gd name="connsiteX0" fmla="*/ 756022 w 756021"/>
                      <a:gd name="connsiteY0" fmla="*/ 189273 h 377476"/>
                      <a:gd name="connsiteX1" fmla="*/ 377476 w 756021"/>
                      <a:gd name="connsiteY1" fmla="*/ 377476 h 377476"/>
                      <a:gd name="connsiteX2" fmla="*/ 0 w 756021"/>
                      <a:gd name="connsiteY2" fmla="*/ 189273 h 377476"/>
                      <a:gd name="connsiteX3" fmla="*/ 377476 w 756021"/>
                      <a:gd name="connsiteY3" fmla="*/ 0 h 377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56021" h="377476">
                        <a:moveTo>
                          <a:pt x="756022" y="189273"/>
                        </a:moveTo>
                        <a:lnTo>
                          <a:pt x="377476" y="377476"/>
                        </a:lnTo>
                        <a:lnTo>
                          <a:pt x="0" y="189273"/>
                        </a:lnTo>
                        <a:lnTo>
                          <a:pt x="377476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3" name="任意多边形: 形状 1012">
                    <a:extLst>
                      <a:ext uri="{FF2B5EF4-FFF2-40B4-BE49-F238E27FC236}">
                        <a16:creationId xmlns:a16="http://schemas.microsoft.com/office/drawing/2014/main" id="{77D61A01-EA44-480B-8211-9A9DE01E2732}"/>
                      </a:ext>
                    </a:extLst>
                  </p:cNvPr>
                  <p:cNvSpPr/>
                  <p:nvPr/>
                </p:nvSpPr>
                <p:spPr>
                  <a:xfrm>
                    <a:off x="7671910" y="2064159"/>
                    <a:ext cx="378545" cy="257710"/>
                  </a:xfrm>
                  <a:custGeom>
                    <a:avLst/>
                    <a:gdLst>
                      <a:gd name="connsiteX0" fmla="*/ 378546 w 378545"/>
                      <a:gd name="connsiteY0" fmla="*/ 68438 h 257710"/>
                      <a:gd name="connsiteX1" fmla="*/ 0 w 378545"/>
                      <a:gd name="connsiteY1" fmla="*/ 257710 h 257710"/>
                      <a:gd name="connsiteX2" fmla="*/ 0 w 378545"/>
                      <a:gd name="connsiteY2" fmla="*/ 188204 h 257710"/>
                      <a:gd name="connsiteX3" fmla="*/ 378546 w 378545"/>
                      <a:gd name="connsiteY3" fmla="*/ 0 h 257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8545" h="257710">
                        <a:moveTo>
                          <a:pt x="378546" y="68438"/>
                        </a:moveTo>
                        <a:lnTo>
                          <a:pt x="0" y="257710"/>
                        </a:lnTo>
                        <a:lnTo>
                          <a:pt x="0" y="188204"/>
                        </a:lnTo>
                        <a:lnTo>
                          <a:pt x="378546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4" name="任意多边形: 形状 1013">
                    <a:extLst>
                      <a:ext uri="{FF2B5EF4-FFF2-40B4-BE49-F238E27FC236}">
                        <a16:creationId xmlns:a16="http://schemas.microsoft.com/office/drawing/2014/main" id="{71AFA0EE-1E9B-4F53-A42B-60BE0B1968EE}"/>
                      </a:ext>
                    </a:extLst>
                  </p:cNvPr>
                  <p:cNvSpPr/>
                  <p:nvPr/>
                </p:nvSpPr>
                <p:spPr>
                  <a:xfrm>
                    <a:off x="7294434" y="2064159"/>
                    <a:ext cx="377476" cy="257710"/>
                  </a:xfrm>
                  <a:custGeom>
                    <a:avLst/>
                    <a:gdLst>
                      <a:gd name="connsiteX0" fmla="*/ 377476 w 377476"/>
                      <a:gd name="connsiteY0" fmla="*/ 257710 h 257710"/>
                      <a:gd name="connsiteX1" fmla="*/ 0 w 377476"/>
                      <a:gd name="connsiteY1" fmla="*/ 68438 h 257710"/>
                      <a:gd name="connsiteX2" fmla="*/ 0 w 377476"/>
                      <a:gd name="connsiteY2" fmla="*/ 0 h 257710"/>
                      <a:gd name="connsiteX3" fmla="*/ 377476 w 377476"/>
                      <a:gd name="connsiteY3" fmla="*/ 188204 h 257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7476" h="257710">
                        <a:moveTo>
                          <a:pt x="377476" y="257710"/>
                        </a:moveTo>
                        <a:lnTo>
                          <a:pt x="0" y="68438"/>
                        </a:lnTo>
                        <a:lnTo>
                          <a:pt x="0" y="0"/>
                        </a:lnTo>
                        <a:lnTo>
                          <a:pt x="377476" y="18820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15" name="图形 4">
                  <a:extLst>
                    <a:ext uri="{FF2B5EF4-FFF2-40B4-BE49-F238E27FC236}">
                      <a16:creationId xmlns:a16="http://schemas.microsoft.com/office/drawing/2014/main" id="{B5FE19F5-5168-467B-9F78-665EF78C7DB8}"/>
                    </a:ext>
                  </a:extLst>
                </p:cNvPr>
                <p:cNvGrpSpPr/>
                <p:nvPr/>
              </p:nvGrpSpPr>
              <p:grpSpPr>
                <a:xfrm>
                  <a:off x="7081635" y="1487786"/>
                  <a:ext cx="756021" cy="446983"/>
                  <a:chOff x="7081635" y="1487786"/>
                  <a:chExt cx="756021" cy="446983"/>
                </a:xfrm>
              </p:grpSpPr>
              <p:sp>
                <p:nvSpPr>
                  <p:cNvPr id="1016" name="任意多边形: 形状 1015">
                    <a:extLst>
                      <a:ext uri="{FF2B5EF4-FFF2-40B4-BE49-F238E27FC236}">
                        <a16:creationId xmlns:a16="http://schemas.microsoft.com/office/drawing/2014/main" id="{41F5FD23-AB8D-4C7B-95B2-C10E5240819F}"/>
                      </a:ext>
                    </a:extLst>
                  </p:cNvPr>
                  <p:cNvSpPr/>
                  <p:nvPr/>
                </p:nvSpPr>
                <p:spPr>
                  <a:xfrm>
                    <a:off x="7081635" y="1487786"/>
                    <a:ext cx="756021" cy="377476"/>
                  </a:xfrm>
                  <a:custGeom>
                    <a:avLst/>
                    <a:gdLst>
                      <a:gd name="connsiteX0" fmla="*/ 756022 w 756021"/>
                      <a:gd name="connsiteY0" fmla="*/ 189273 h 377476"/>
                      <a:gd name="connsiteX1" fmla="*/ 378546 w 756021"/>
                      <a:gd name="connsiteY1" fmla="*/ 377476 h 377476"/>
                      <a:gd name="connsiteX2" fmla="*/ 0 w 756021"/>
                      <a:gd name="connsiteY2" fmla="*/ 189273 h 377476"/>
                      <a:gd name="connsiteX3" fmla="*/ 378546 w 756021"/>
                      <a:gd name="connsiteY3" fmla="*/ 0 h 377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56021" h="377476">
                        <a:moveTo>
                          <a:pt x="756022" y="189273"/>
                        </a:moveTo>
                        <a:lnTo>
                          <a:pt x="378546" y="377476"/>
                        </a:lnTo>
                        <a:lnTo>
                          <a:pt x="0" y="189273"/>
                        </a:lnTo>
                        <a:lnTo>
                          <a:pt x="378546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20000"/>
                      <a:lumOff val="8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7" name="任意多边形: 形状 1016">
                    <a:extLst>
                      <a:ext uri="{FF2B5EF4-FFF2-40B4-BE49-F238E27FC236}">
                        <a16:creationId xmlns:a16="http://schemas.microsoft.com/office/drawing/2014/main" id="{35DE52BC-86C8-4828-BDA2-5B5258B6623F}"/>
                      </a:ext>
                    </a:extLst>
                  </p:cNvPr>
                  <p:cNvSpPr/>
                  <p:nvPr/>
                </p:nvSpPr>
                <p:spPr>
                  <a:xfrm>
                    <a:off x="7335068" y="1615037"/>
                    <a:ext cx="250225" cy="124043"/>
                  </a:xfrm>
                  <a:custGeom>
                    <a:avLst/>
                    <a:gdLst>
                      <a:gd name="connsiteX0" fmla="*/ 250225 w 250225"/>
                      <a:gd name="connsiteY0" fmla="*/ 62022 h 124043"/>
                      <a:gd name="connsiteX1" fmla="*/ 125113 w 250225"/>
                      <a:gd name="connsiteY1" fmla="*/ 124043 h 124043"/>
                      <a:gd name="connsiteX2" fmla="*/ 0 w 250225"/>
                      <a:gd name="connsiteY2" fmla="*/ 62022 h 124043"/>
                      <a:gd name="connsiteX3" fmla="*/ 125113 w 250225"/>
                      <a:gd name="connsiteY3" fmla="*/ 0 h 124043"/>
                      <a:gd name="connsiteX4" fmla="*/ 250225 w 250225"/>
                      <a:gd name="connsiteY4" fmla="*/ 62022 h 124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0225" h="124043">
                        <a:moveTo>
                          <a:pt x="250225" y="62022"/>
                        </a:moveTo>
                        <a:cubicBezTo>
                          <a:pt x="250225" y="96275"/>
                          <a:pt x="194210" y="124043"/>
                          <a:pt x="125113" y="124043"/>
                        </a:cubicBezTo>
                        <a:cubicBezTo>
                          <a:pt x="56015" y="124043"/>
                          <a:pt x="0" y="96275"/>
                          <a:pt x="0" y="62022"/>
                        </a:cubicBezTo>
                        <a:cubicBezTo>
                          <a:pt x="0" y="27768"/>
                          <a:pt x="56015" y="0"/>
                          <a:pt x="125113" y="0"/>
                        </a:cubicBezTo>
                        <a:cubicBezTo>
                          <a:pt x="194210" y="0"/>
                          <a:pt x="250225" y="27768"/>
                          <a:pt x="250225" y="6202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8" name="任意多边形: 形状 1017">
                    <a:extLst>
                      <a:ext uri="{FF2B5EF4-FFF2-40B4-BE49-F238E27FC236}">
                        <a16:creationId xmlns:a16="http://schemas.microsoft.com/office/drawing/2014/main" id="{139CD75F-79E2-40B8-8CF5-1A05268E59F7}"/>
                      </a:ext>
                    </a:extLst>
                  </p:cNvPr>
                  <p:cNvSpPr/>
                  <p:nvPr/>
                </p:nvSpPr>
                <p:spPr>
                  <a:xfrm>
                    <a:off x="7460181" y="1677059"/>
                    <a:ext cx="377476" cy="257710"/>
                  </a:xfrm>
                  <a:custGeom>
                    <a:avLst/>
                    <a:gdLst>
                      <a:gd name="connsiteX0" fmla="*/ 377476 w 377476"/>
                      <a:gd name="connsiteY0" fmla="*/ 68438 h 257710"/>
                      <a:gd name="connsiteX1" fmla="*/ 0 w 377476"/>
                      <a:gd name="connsiteY1" fmla="*/ 257710 h 257710"/>
                      <a:gd name="connsiteX2" fmla="*/ 0 w 377476"/>
                      <a:gd name="connsiteY2" fmla="*/ 188203 h 257710"/>
                      <a:gd name="connsiteX3" fmla="*/ 377476 w 377476"/>
                      <a:gd name="connsiteY3" fmla="*/ 0 h 257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7476" h="257710">
                        <a:moveTo>
                          <a:pt x="377476" y="68438"/>
                        </a:moveTo>
                        <a:lnTo>
                          <a:pt x="0" y="257710"/>
                        </a:lnTo>
                        <a:lnTo>
                          <a:pt x="0" y="188203"/>
                        </a:lnTo>
                        <a:lnTo>
                          <a:pt x="377476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40000"/>
                      <a:lumOff val="6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9" name="任意多边形: 形状 1018">
                    <a:extLst>
                      <a:ext uri="{FF2B5EF4-FFF2-40B4-BE49-F238E27FC236}">
                        <a16:creationId xmlns:a16="http://schemas.microsoft.com/office/drawing/2014/main" id="{EC44626E-FD50-47F3-A82A-D54DCFE91BE7}"/>
                      </a:ext>
                    </a:extLst>
                  </p:cNvPr>
                  <p:cNvSpPr/>
                  <p:nvPr/>
                </p:nvSpPr>
                <p:spPr>
                  <a:xfrm>
                    <a:off x="7081635" y="1677059"/>
                    <a:ext cx="378545" cy="257710"/>
                  </a:xfrm>
                  <a:custGeom>
                    <a:avLst/>
                    <a:gdLst>
                      <a:gd name="connsiteX0" fmla="*/ 378546 w 378545"/>
                      <a:gd name="connsiteY0" fmla="*/ 257710 h 257710"/>
                      <a:gd name="connsiteX1" fmla="*/ 0 w 378545"/>
                      <a:gd name="connsiteY1" fmla="*/ 68438 h 257710"/>
                      <a:gd name="connsiteX2" fmla="*/ 0 w 378545"/>
                      <a:gd name="connsiteY2" fmla="*/ 0 h 257710"/>
                      <a:gd name="connsiteX3" fmla="*/ 378546 w 378545"/>
                      <a:gd name="connsiteY3" fmla="*/ 188203 h 257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8545" h="257710">
                        <a:moveTo>
                          <a:pt x="378546" y="257710"/>
                        </a:moveTo>
                        <a:lnTo>
                          <a:pt x="0" y="68438"/>
                        </a:lnTo>
                        <a:lnTo>
                          <a:pt x="0" y="0"/>
                        </a:lnTo>
                        <a:lnTo>
                          <a:pt x="378546" y="188203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1022" name="图形 4">
              <a:extLst>
                <a:ext uri="{FF2B5EF4-FFF2-40B4-BE49-F238E27FC236}">
                  <a16:creationId xmlns:a16="http://schemas.microsoft.com/office/drawing/2014/main" id="{057C85CB-FFE7-4943-B02D-58132DAB3A3F}"/>
                </a:ext>
              </a:extLst>
            </p:cNvPr>
            <p:cNvGrpSpPr/>
            <p:nvPr/>
          </p:nvGrpSpPr>
          <p:grpSpPr>
            <a:xfrm>
              <a:off x="9225135" y="2915835"/>
              <a:ext cx="783058" cy="784187"/>
              <a:chOff x="8543420" y="3127081"/>
              <a:chExt cx="741051" cy="742120"/>
            </a:xfrm>
          </p:grpSpPr>
          <p:sp>
            <p:nvSpPr>
              <p:cNvPr id="1023" name="任意多边形: 形状 1022">
                <a:extLst>
                  <a:ext uri="{FF2B5EF4-FFF2-40B4-BE49-F238E27FC236}">
                    <a16:creationId xmlns:a16="http://schemas.microsoft.com/office/drawing/2014/main" id="{5698D703-F74D-4B85-89A7-669157B2FF8C}"/>
                  </a:ext>
                </a:extLst>
              </p:cNvPr>
              <p:cNvSpPr/>
              <p:nvPr/>
            </p:nvSpPr>
            <p:spPr>
              <a:xfrm>
                <a:off x="8543420" y="3127081"/>
                <a:ext cx="741051" cy="371060"/>
              </a:xfrm>
              <a:custGeom>
                <a:avLst/>
                <a:gdLst>
                  <a:gd name="connsiteX0" fmla="*/ 741051 w 741051"/>
                  <a:gd name="connsiteY0" fmla="*/ 186065 h 371060"/>
                  <a:gd name="connsiteX1" fmla="*/ 371060 w 741051"/>
                  <a:gd name="connsiteY1" fmla="*/ 371060 h 371060"/>
                  <a:gd name="connsiteX2" fmla="*/ 0 w 741051"/>
                  <a:gd name="connsiteY2" fmla="*/ 186065 h 371060"/>
                  <a:gd name="connsiteX3" fmla="*/ 371060 w 741051"/>
                  <a:gd name="connsiteY3" fmla="*/ 0 h 37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1051" h="371060">
                    <a:moveTo>
                      <a:pt x="741051" y="186065"/>
                    </a:moveTo>
                    <a:lnTo>
                      <a:pt x="371060" y="371060"/>
                    </a:lnTo>
                    <a:lnTo>
                      <a:pt x="0" y="186065"/>
                    </a:lnTo>
                    <a:lnTo>
                      <a:pt x="371060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4" name="任意多边形: 形状 1023">
                <a:extLst>
                  <a:ext uri="{FF2B5EF4-FFF2-40B4-BE49-F238E27FC236}">
                    <a16:creationId xmlns:a16="http://schemas.microsoft.com/office/drawing/2014/main" id="{C74BB070-29C0-4AD9-AB82-D8983EFE4FB0}"/>
                  </a:ext>
                </a:extLst>
              </p:cNvPr>
              <p:cNvSpPr/>
              <p:nvPr/>
            </p:nvSpPr>
            <p:spPr>
              <a:xfrm>
                <a:off x="8914480" y="3313146"/>
                <a:ext cx="369990" cy="556055"/>
              </a:xfrm>
              <a:custGeom>
                <a:avLst/>
                <a:gdLst>
                  <a:gd name="connsiteX0" fmla="*/ 369991 w 369990"/>
                  <a:gd name="connsiteY0" fmla="*/ 369991 h 556055"/>
                  <a:gd name="connsiteX1" fmla="*/ 0 w 369990"/>
                  <a:gd name="connsiteY1" fmla="*/ 556056 h 556055"/>
                  <a:gd name="connsiteX2" fmla="*/ 0 w 369990"/>
                  <a:gd name="connsiteY2" fmla="*/ 184995 h 556055"/>
                  <a:gd name="connsiteX3" fmla="*/ 369991 w 36999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9990" h="556055">
                    <a:moveTo>
                      <a:pt x="369991" y="369991"/>
                    </a:moveTo>
                    <a:lnTo>
                      <a:pt x="0" y="556056"/>
                    </a:lnTo>
                    <a:lnTo>
                      <a:pt x="0" y="184995"/>
                    </a:lnTo>
                    <a:lnTo>
                      <a:pt x="36999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81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5" name="任意多边形: 形状 1024">
                <a:extLst>
                  <a:ext uri="{FF2B5EF4-FFF2-40B4-BE49-F238E27FC236}">
                    <a16:creationId xmlns:a16="http://schemas.microsoft.com/office/drawing/2014/main" id="{86823CCB-F1E4-46D9-BD1E-84978B7CE96C}"/>
                  </a:ext>
                </a:extLst>
              </p:cNvPr>
              <p:cNvSpPr/>
              <p:nvPr/>
            </p:nvSpPr>
            <p:spPr>
              <a:xfrm>
                <a:off x="8543420" y="3313146"/>
                <a:ext cx="371060" cy="556055"/>
              </a:xfrm>
              <a:custGeom>
                <a:avLst/>
                <a:gdLst>
                  <a:gd name="connsiteX0" fmla="*/ 371060 w 371060"/>
                  <a:gd name="connsiteY0" fmla="*/ 556056 h 556055"/>
                  <a:gd name="connsiteX1" fmla="*/ 0 w 371060"/>
                  <a:gd name="connsiteY1" fmla="*/ 369991 h 556055"/>
                  <a:gd name="connsiteX2" fmla="*/ 0 w 371060"/>
                  <a:gd name="connsiteY2" fmla="*/ 0 h 556055"/>
                  <a:gd name="connsiteX3" fmla="*/ 371060 w 371060"/>
                  <a:gd name="connsiteY3" fmla="*/ 184995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556056"/>
                    </a:moveTo>
                    <a:lnTo>
                      <a:pt x="0" y="369991"/>
                    </a:lnTo>
                    <a:lnTo>
                      <a:pt x="0" y="0"/>
                    </a:lnTo>
                    <a:lnTo>
                      <a:pt x="371060" y="18499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26" name="图形 4">
              <a:extLst>
                <a:ext uri="{FF2B5EF4-FFF2-40B4-BE49-F238E27FC236}">
                  <a16:creationId xmlns:a16="http://schemas.microsoft.com/office/drawing/2014/main" id="{D5B25CD4-0310-424A-9BBB-8BADCA72A945}"/>
                </a:ext>
              </a:extLst>
            </p:cNvPr>
            <p:cNvGrpSpPr/>
            <p:nvPr/>
          </p:nvGrpSpPr>
          <p:grpSpPr>
            <a:xfrm>
              <a:off x="9225135" y="2423175"/>
              <a:ext cx="783058" cy="783058"/>
              <a:chOff x="8543420" y="2660850"/>
              <a:chExt cx="741051" cy="741051"/>
            </a:xfrm>
          </p:grpSpPr>
          <p:grpSp>
            <p:nvGrpSpPr>
              <p:cNvPr id="1027" name="图形 4">
                <a:extLst>
                  <a:ext uri="{FF2B5EF4-FFF2-40B4-BE49-F238E27FC236}">
                    <a16:creationId xmlns:a16="http://schemas.microsoft.com/office/drawing/2014/main" id="{3E59508D-44AD-4EE9-8B89-6530C9C9451A}"/>
                  </a:ext>
                </a:extLst>
              </p:cNvPr>
              <p:cNvGrpSpPr/>
              <p:nvPr/>
            </p:nvGrpSpPr>
            <p:grpSpPr>
              <a:xfrm>
                <a:off x="8543420" y="2951710"/>
                <a:ext cx="741051" cy="450191"/>
                <a:chOff x="8543420" y="2951710"/>
                <a:chExt cx="741051" cy="450191"/>
              </a:xfrm>
            </p:grpSpPr>
            <p:sp>
              <p:nvSpPr>
                <p:cNvPr id="1028" name="任意多边形: 形状 1027">
                  <a:extLst>
                    <a:ext uri="{FF2B5EF4-FFF2-40B4-BE49-F238E27FC236}">
                      <a16:creationId xmlns:a16="http://schemas.microsoft.com/office/drawing/2014/main" id="{4B02F0D8-877B-439F-9C94-2A76782067FF}"/>
                    </a:ext>
                  </a:extLst>
                </p:cNvPr>
                <p:cNvSpPr/>
                <p:nvPr/>
              </p:nvSpPr>
              <p:spPr>
                <a:xfrm>
                  <a:off x="8543420" y="2951710"/>
                  <a:ext cx="741051" cy="369990"/>
                </a:xfrm>
                <a:custGeom>
                  <a:avLst/>
                  <a:gdLst>
                    <a:gd name="connsiteX0" fmla="*/ 741051 w 741051"/>
                    <a:gd name="connsiteY0" fmla="*/ 184995 h 369990"/>
                    <a:gd name="connsiteX1" fmla="*/ 371060 w 741051"/>
                    <a:gd name="connsiteY1" fmla="*/ 369991 h 369990"/>
                    <a:gd name="connsiteX2" fmla="*/ 0 w 741051"/>
                    <a:gd name="connsiteY2" fmla="*/ 184995 h 369990"/>
                    <a:gd name="connsiteX3" fmla="*/ 371060 w 741051"/>
                    <a:gd name="connsiteY3" fmla="*/ 0 h 369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69990">
                      <a:moveTo>
                        <a:pt x="741051" y="184995"/>
                      </a:moveTo>
                      <a:lnTo>
                        <a:pt x="371060" y="369991"/>
                      </a:lnTo>
                      <a:lnTo>
                        <a:pt x="0" y="18499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29" name="任意多边形: 形状 1028">
                  <a:extLst>
                    <a:ext uri="{FF2B5EF4-FFF2-40B4-BE49-F238E27FC236}">
                      <a16:creationId xmlns:a16="http://schemas.microsoft.com/office/drawing/2014/main" id="{10F4010C-94E7-4A04-8BE3-E90378C995B3}"/>
                    </a:ext>
                  </a:extLst>
                </p:cNvPr>
                <p:cNvSpPr/>
                <p:nvPr/>
              </p:nvSpPr>
              <p:spPr>
                <a:xfrm>
                  <a:off x="8914480" y="3136705"/>
                  <a:ext cx="369990" cy="265195"/>
                </a:xfrm>
                <a:custGeom>
                  <a:avLst/>
                  <a:gdLst>
                    <a:gd name="connsiteX0" fmla="*/ 369991 w 369990"/>
                    <a:gd name="connsiteY0" fmla="*/ 80200 h 265195"/>
                    <a:gd name="connsiteX1" fmla="*/ 0 w 369990"/>
                    <a:gd name="connsiteY1" fmla="*/ 265196 h 265195"/>
                    <a:gd name="connsiteX2" fmla="*/ 0 w 369990"/>
                    <a:gd name="connsiteY2" fmla="*/ 184995 h 265195"/>
                    <a:gd name="connsiteX3" fmla="*/ 369991 w 369990"/>
                    <a:gd name="connsiteY3" fmla="*/ 0 h 265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265195">
                      <a:moveTo>
                        <a:pt x="369991" y="80200"/>
                      </a:moveTo>
                      <a:lnTo>
                        <a:pt x="0" y="265196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0" name="任意多边形: 形状 1029">
                  <a:extLst>
                    <a:ext uri="{FF2B5EF4-FFF2-40B4-BE49-F238E27FC236}">
                      <a16:creationId xmlns:a16="http://schemas.microsoft.com/office/drawing/2014/main" id="{3EA1F79E-E001-418A-A324-7FE199534816}"/>
                    </a:ext>
                  </a:extLst>
                </p:cNvPr>
                <p:cNvSpPr/>
                <p:nvPr/>
              </p:nvSpPr>
              <p:spPr>
                <a:xfrm>
                  <a:off x="8543420" y="3136705"/>
                  <a:ext cx="371060" cy="265195"/>
                </a:xfrm>
                <a:custGeom>
                  <a:avLst/>
                  <a:gdLst>
                    <a:gd name="connsiteX0" fmla="*/ 371060 w 371060"/>
                    <a:gd name="connsiteY0" fmla="*/ 265196 h 265195"/>
                    <a:gd name="connsiteX1" fmla="*/ 0 w 371060"/>
                    <a:gd name="connsiteY1" fmla="*/ 80200 h 265195"/>
                    <a:gd name="connsiteX2" fmla="*/ 0 w 371060"/>
                    <a:gd name="connsiteY2" fmla="*/ 0 h 265195"/>
                    <a:gd name="connsiteX3" fmla="*/ 371060 w 371060"/>
                    <a:gd name="connsiteY3" fmla="*/ 184995 h 265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265195">
                      <a:moveTo>
                        <a:pt x="371060" y="265196"/>
                      </a:moveTo>
                      <a:lnTo>
                        <a:pt x="0" y="80200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1" name="图形 4">
                <a:extLst>
                  <a:ext uri="{FF2B5EF4-FFF2-40B4-BE49-F238E27FC236}">
                    <a16:creationId xmlns:a16="http://schemas.microsoft.com/office/drawing/2014/main" id="{5BFFF6B2-69E2-432D-9C0A-52BE5129DAAA}"/>
                  </a:ext>
                </a:extLst>
              </p:cNvPr>
              <p:cNvGrpSpPr/>
              <p:nvPr/>
            </p:nvGrpSpPr>
            <p:grpSpPr>
              <a:xfrm>
                <a:off x="8593679" y="3067198"/>
                <a:ext cx="640533" cy="228838"/>
                <a:chOff x="8593679" y="3067198"/>
                <a:chExt cx="640533" cy="228838"/>
              </a:xfrm>
            </p:grpSpPr>
            <p:sp>
              <p:nvSpPr>
                <p:cNvPr id="1032" name="任意多边形: 形状 1031">
                  <a:extLst>
                    <a:ext uri="{FF2B5EF4-FFF2-40B4-BE49-F238E27FC236}">
                      <a16:creationId xmlns:a16="http://schemas.microsoft.com/office/drawing/2014/main" id="{52507E36-4FEE-45CF-A551-9039C23DEB2B}"/>
                    </a:ext>
                  </a:extLst>
                </p:cNvPr>
                <p:cNvSpPr/>
                <p:nvPr/>
              </p:nvSpPr>
              <p:spPr>
                <a:xfrm>
                  <a:off x="8593679" y="3067198"/>
                  <a:ext cx="320801" cy="228838"/>
                </a:xfrm>
                <a:custGeom>
                  <a:avLst/>
                  <a:gdLst>
                    <a:gd name="connsiteX0" fmla="*/ 320801 w 320801"/>
                    <a:gd name="connsiteY0" fmla="*/ 228838 h 228838"/>
                    <a:gd name="connsiteX1" fmla="*/ 0 w 320801"/>
                    <a:gd name="connsiteY1" fmla="*/ 68438 h 228838"/>
                    <a:gd name="connsiteX2" fmla="*/ 0 w 320801"/>
                    <a:gd name="connsiteY2" fmla="*/ 0 h 228838"/>
                    <a:gd name="connsiteX3" fmla="*/ 320801 w 320801"/>
                    <a:gd name="connsiteY3" fmla="*/ 159331 h 228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0801" h="228838">
                      <a:moveTo>
                        <a:pt x="320801" y="228838"/>
                      </a:moveTo>
                      <a:lnTo>
                        <a:pt x="0" y="68438"/>
                      </a:lnTo>
                      <a:lnTo>
                        <a:pt x="0" y="0"/>
                      </a:lnTo>
                      <a:lnTo>
                        <a:pt x="320801" y="159331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3" name="任意多边形: 形状 1032">
                  <a:extLst>
                    <a:ext uri="{FF2B5EF4-FFF2-40B4-BE49-F238E27FC236}">
                      <a16:creationId xmlns:a16="http://schemas.microsoft.com/office/drawing/2014/main" id="{9EC4F77A-0A5B-47D1-9BF7-B9FDF75B422F}"/>
                    </a:ext>
                  </a:extLst>
                </p:cNvPr>
                <p:cNvSpPr/>
                <p:nvPr/>
              </p:nvSpPr>
              <p:spPr>
                <a:xfrm>
                  <a:off x="8914480" y="3067198"/>
                  <a:ext cx="319731" cy="228838"/>
                </a:xfrm>
                <a:custGeom>
                  <a:avLst/>
                  <a:gdLst>
                    <a:gd name="connsiteX0" fmla="*/ 319732 w 319731"/>
                    <a:gd name="connsiteY0" fmla="*/ 68438 h 228838"/>
                    <a:gd name="connsiteX1" fmla="*/ 0 w 319731"/>
                    <a:gd name="connsiteY1" fmla="*/ 228838 h 228838"/>
                    <a:gd name="connsiteX2" fmla="*/ 0 w 319731"/>
                    <a:gd name="connsiteY2" fmla="*/ 159331 h 228838"/>
                    <a:gd name="connsiteX3" fmla="*/ 319732 w 319731"/>
                    <a:gd name="connsiteY3" fmla="*/ 0 h 228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9731" h="228838">
                      <a:moveTo>
                        <a:pt x="319732" y="68438"/>
                      </a:moveTo>
                      <a:lnTo>
                        <a:pt x="0" y="228838"/>
                      </a:lnTo>
                      <a:lnTo>
                        <a:pt x="0" y="159331"/>
                      </a:lnTo>
                      <a:lnTo>
                        <a:pt x="31973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4" name="图形 4">
                <a:extLst>
                  <a:ext uri="{FF2B5EF4-FFF2-40B4-BE49-F238E27FC236}">
                    <a16:creationId xmlns:a16="http://schemas.microsoft.com/office/drawing/2014/main" id="{2D5ED104-899A-409B-A110-442C67FC5AAD}"/>
                  </a:ext>
                </a:extLst>
              </p:cNvPr>
              <p:cNvGrpSpPr/>
              <p:nvPr/>
            </p:nvGrpSpPr>
            <p:grpSpPr>
              <a:xfrm>
                <a:off x="8543420" y="2806280"/>
                <a:ext cx="741051" cy="450191"/>
                <a:chOff x="8543420" y="2806280"/>
                <a:chExt cx="741051" cy="450191"/>
              </a:xfrm>
            </p:grpSpPr>
            <p:sp>
              <p:nvSpPr>
                <p:cNvPr id="1035" name="任意多边形: 形状 1034">
                  <a:extLst>
                    <a:ext uri="{FF2B5EF4-FFF2-40B4-BE49-F238E27FC236}">
                      <a16:creationId xmlns:a16="http://schemas.microsoft.com/office/drawing/2014/main" id="{4DF2A3BD-3BB4-44D2-830A-3F37233DED74}"/>
                    </a:ext>
                  </a:extLst>
                </p:cNvPr>
                <p:cNvSpPr/>
                <p:nvPr/>
              </p:nvSpPr>
              <p:spPr>
                <a:xfrm>
                  <a:off x="8543420" y="2806280"/>
                  <a:ext cx="741051" cy="369990"/>
                </a:xfrm>
                <a:custGeom>
                  <a:avLst/>
                  <a:gdLst>
                    <a:gd name="connsiteX0" fmla="*/ 741051 w 741051"/>
                    <a:gd name="connsiteY0" fmla="*/ 184995 h 369990"/>
                    <a:gd name="connsiteX1" fmla="*/ 371060 w 741051"/>
                    <a:gd name="connsiteY1" fmla="*/ 369991 h 369990"/>
                    <a:gd name="connsiteX2" fmla="*/ 0 w 741051"/>
                    <a:gd name="connsiteY2" fmla="*/ 184995 h 369990"/>
                    <a:gd name="connsiteX3" fmla="*/ 371060 w 741051"/>
                    <a:gd name="connsiteY3" fmla="*/ 0 h 369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69990">
                      <a:moveTo>
                        <a:pt x="741051" y="184995"/>
                      </a:moveTo>
                      <a:lnTo>
                        <a:pt x="371060" y="369991"/>
                      </a:lnTo>
                      <a:lnTo>
                        <a:pt x="0" y="18499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6" name="任意多边形: 形状 1035">
                  <a:extLst>
                    <a:ext uri="{FF2B5EF4-FFF2-40B4-BE49-F238E27FC236}">
                      <a16:creationId xmlns:a16="http://schemas.microsoft.com/office/drawing/2014/main" id="{7A7429F0-8720-402F-AA5A-2773974FC077}"/>
                    </a:ext>
                  </a:extLst>
                </p:cNvPr>
                <p:cNvSpPr/>
                <p:nvPr/>
              </p:nvSpPr>
              <p:spPr>
                <a:xfrm>
                  <a:off x="8914480" y="2991275"/>
                  <a:ext cx="369990" cy="265195"/>
                </a:xfrm>
                <a:custGeom>
                  <a:avLst/>
                  <a:gdLst>
                    <a:gd name="connsiteX0" fmla="*/ 369991 w 369990"/>
                    <a:gd name="connsiteY0" fmla="*/ 80200 h 265195"/>
                    <a:gd name="connsiteX1" fmla="*/ 0 w 369990"/>
                    <a:gd name="connsiteY1" fmla="*/ 265196 h 265195"/>
                    <a:gd name="connsiteX2" fmla="*/ 0 w 369990"/>
                    <a:gd name="connsiteY2" fmla="*/ 184995 h 265195"/>
                    <a:gd name="connsiteX3" fmla="*/ 369991 w 369990"/>
                    <a:gd name="connsiteY3" fmla="*/ 0 h 265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265195">
                      <a:moveTo>
                        <a:pt x="369991" y="80200"/>
                      </a:moveTo>
                      <a:lnTo>
                        <a:pt x="0" y="265196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7" name="任意多边形: 形状 1036">
                  <a:extLst>
                    <a:ext uri="{FF2B5EF4-FFF2-40B4-BE49-F238E27FC236}">
                      <a16:creationId xmlns:a16="http://schemas.microsoft.com/office/drawing/2014/main" id="{BE807E41-E6CD-44DE-A0D8-918E677D57A5}"/>
                    </a:ext>
                  </a:extLst>
                </p:cNvPr>
                <p:cNvSpPr/>
                <p:nvPr/>
              </p:nvSpPr>
              <p:spPr>
                <a:xfrm>
                  <a:off x="8543420" y="2991275"/>
                  <a:ext cx="371060" cy="265195"/>
                </a:xfrm>
                <a:custGeom>
                  <a:avLst/>
                  <a:gdLst>
                    <a:gd name="connsiteX0" fmla="*/ 371060 w 371060"/>
                    <a:gd name="connsiteY0" fmla="*/ 265196 h 265195"/>
                    <a:gd name="connsiteX1" fmla="*/ 0 w 371060"/>
                    <a:gd name="connsiteY1" fmla="*/ 80200 h 265195"/>
                    <a:gd name="connsiteX2" fmla="*/ 0 w 371060"/>
                    <a:gd name="connsiteY2" fmla="*/ 0 h 265195"/>
                    <a:gd name="connsiteX3" fmla="*/ 371060 w 371060"/>
                    <a:gd name="connsiteY3" fmla="*/ 184995 h 265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265195">
                      <a:moveTo>
                        <a:pt x="371060" y="265196"/>
                      </a:moveTo>
                      <a:lnTo>
                        <a:pt x="0" y="80200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8" name="图形 4">
                <a:extLst>
                  <a:ext uri="{FF2B5EF4-FFF2-40B4-BE49-F238E27FC236}">
                    <a16:creationId xmlns:a16="http://schemas.microsoft.com/office/drawing/2014/main" id="{25CB7BB1-0458-4B97-B040-4ECB2A207BCB}"/>
                  </a:ext>
                </a:extLst>
              </p:cNvPr>
              <p:cNvGrpSpPr/>
              <p:nvPr/>
            </p:nvGrpSpPr>
            <p:grpSpPr>
              <a:xfrm>
                <a:off x="8593679" y="2921768"/>
                <a:ext cx="640533" cy="228838"/>
                <a:chOff x="8593679" y="2921768"/>
                <a:chExt cx="640533" cy="228838"/>
              </a:xfrm>
            </p:grpSpPr>
            <p:sp>
              <p:nvSpPr>
                <p:cNvPr id="1039" name="任意多边形: 形状 1038">
                  <a:extLst>
                    <a:ext uri="{FF2B5EF4-FFF2-40B4-BE49-F238E27FC236}">
                      <a16:creationId xmlns:a16="http://schemas.microsoft.com/office/drawing/2014/main" id="{C79C9D83-E90A-47A1-BFC6-C07B82A9B334}"/>
                    </a:ext>
                  </a:extLst>
                </p:cNvPr>
                <p:cNvSpPr/>
                <p:nvPr/>
              </p:nvSpPr>
              <p:spPr>
                <a:xfrm>
                  <a:off x="8593679" y="2921768"/>
                  <a:ext cx="320801" cy="228838"/>
                </a:xfrm>
                <a:custGeom>
                  <a:avLst/>
                  <a:gdLst>
                    <a:gd name="connsiteX0" fmla="*/ 320801 w 320801"/>
                    <a:gd name="connsiteY0" fmla="*/ 228838 h 228838"/>
                    <a:gd name="connsiteX1" fmla="*/ 0 w 320801"/>
                    <a:gd name="connsiteY1" fmla="*/ 68438 h 228838"/>
                    <a:gd name="connsiteX2" fmla="*/ 0 w 320801"/>
                    <a:gd name="connsiteY2" fmla="*/ 0 h 228838"/>
                    <a:gd name="connsiteX3" fmla="*/ 320801 w 320801"/>
                    <a:gd name="connsiteY3" fmla="*/ 159331 h 228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0801" h="228838">
                      <a:moveTo>
                        <a:pt x="320801" y="228838"/>
                      </a:moveTo>
                      <a:lnTo>
                        <a:pt x="0" y="68438"/>
                      </a:lnTo>
                      <a:lnTo>
                        <a:pt x="0" y="0"/>
                      </a:lnTo>
                      <a:lnTo>
                        <a:pt x="320801" y="159331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0" name="任意多边形: 形状 1039">
                  <a:extLst>
                    <a:ext uri="{FF2B5EF4-FFF2-40B4-BE49-F238E27FC236}">
                      <a16:creationId xmlns:a16="http://schemas.microsoft.com/office/drawing/2014/main" id="{AED5844A-115C-4568-B137-9BA737BA8C8E}"/>
                    </a:ext>
                  </a:extLst>
                </p:cNvPr>
                <p:cNvSpPr/>
                <p:nvPr/>
              </p:nvSpPr>
              <p:spPr>
                <a:xfrm>
                  <a:off x="8914480" y="2921768"/>
                  <a:ext cx="319731" cy="228838"/>
                </a:xfrm>
                <a:custGeom>
                  <a:avLst/>
                  <a:gdLst>
                    <a:gd name="connsiteX0" fmla="*/ 319732 w 319731"/>
                    <a:gd name="connsiteY0" fmla="*/ 68438 h 228838"/>
                    <a:gd name="connsiteX1" fmla="*/ 0 w 319731"/>
                    <a:gd name="connsiteY1" fmla="*/ 228838 h 228838"/>
                    <a:gd name="connsiteX2" fmla="*/ 0 w 319731"/>
                    <a:gd name="connsiteY2" fmla="*/ 159331 h 228838"/>
                    <a:gd name="connsiteX3" fmla="*/ 319732 w 319731"/>
                    <a:gd name="connsiteY3" fmla="*/ 0 h 228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9731" h="228838">
                      <a:moveTo>
                        <a:pt x="319732" y="68438"/>
                      </a:moveTo>
                      <a:lnTo>
                        <a:pt x="0" y="228838"/>
                      </a:lnTo>
                      <a:lnTo>
                        <a:pt x="0" y="159331"/>
                      </a:lnTo>
                      <a:lnTo>
                        <a:pt x="31973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41" name="图形 4">
                <a:extLst>
                  <a:ext uri="{FF2B5EF4-FFF2-40B4-BE49-F238E27FC236}">
                    <a16:creationId xmlns:a16="http://schemas.microsoft.com/office/drawing/2014/main" id="{66B7E41B-43FA-424C-B57F-EAEC042DF5CC}"/>
                  </a:ext>
                </a:extLst>
              </p:cNvPr>
              <p:cNvGrpSpPr/>
              <p:nvPr/>
            </p:nvGrpSpPr>
            <p:grpSpPr>
              <a:xfrm>
                <a:off x="8543420" y="2660850"/>
                <a:ext cx="741051" cy="450191"/>
                <a:chOff x="8543420" y="2660850"/>
                <a:chExt cx="741051" cy="450191"/>
              </a:xfrm>
            </p:grpSpPr>
            <p:sp>
              <p:nvSpPr>
                <p:cNvPr id="1042" name="任意多边形: 形状 1041">
                  <a:extLst>
                    <a:ext uri="{FF2B5EF4-FFF2-40B4-BE49-F238E27FC236}">
                      <a16:creationId xmlns:a16="http://schemas.microsoft.com/office/drawing/2014/main" id="{46FBDECA-EE01-4F32-A469-D84676A08111}"/>
                    </a:ext>
                  </a:extLst>
                </p:cNvPr>
                <p:cNvSpPr/>
                <p:nvPr/>
              </p:nvSpPr>
              <p:spPr>
                <a:xfrm>
                  <a:off x="8543420" y="2660850"/>
                  <a:ext cx="741051" cy="369990"/>
                </a:xfrm>
                <a:custGeom>
                  <a:avLst/>
                  <a:gdLst>
                    <a:gd name="connsiteX0" fmla="*/ 741051 w 741051"/>
                    <a:gd name="connsiteY0" fmla="*/ 184995 h 369990"/>
                    <a:gd name="connsiteX1" fmla="*/ 371060 w 741051"/>
                    <a:gd name="connsiteY1" fmla="*/ 369991 h 369990"/>
                    <a:gd name="connsiteX2" fmla="*/ 0 w 741051"/>
                    <a:gd name="connsiteY2" fmla="*/ 184995 h 369990"/>
                    <a:gd name="connsiteX3" fmla="*/ 371060 w 741051"/>
                    <a:gd name="connsiteY3" fmla="*/ 0 h 369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69990">
                      <a:moveTo>
                        <a:pt x="741051" y="184995"/>
                      </a:moveTo>
                      <a:lnTo>
                        <a:pt x="371060" y="369991"/>
                      </a:lnTo>
                      <a:lnTo>
                        <a:pt x="0" y="18499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3" name="任意多边形: 形状 1042">
                  <a:extLst>
                    <a:ext uri="{FF2B5EF4-FFF2-40B4-BE49-F238E27FC236}">
                      <a16:creationId xmlns:a16="http://schemas.microsoft.com/office/drawing/2014/main" id="{1B51E035-BD1F-4210-9139-5934F8A7159C}"/>
                    </a:ext>
                  </a:extLst>
                </p:cNvPr>
                <p:cNvSpPr/>
                <p:nvPr/>
              </p:nvSpPr>
              <p:spPr>
                <a:xfrm>
                  <a:off x="8914480" y="2845845"/>
                  <a:ext cx="369990" cy="265195"/>
                </a:xfrm>
                <a:custGeom>
                  <a:avLst/>
                  <a:gdLst>
                    <a:gd name="connsiteX0" fmla="*/ 369991 w 369990"/>
                    <a:gd name="connsiteY0" fmla="*/ 80200 h 265195"/>
                    <a:gd name="connsiteX1" fmla="*/ 0 w 369990"/>
                    <a:gd name="connsiteY1" fmla="*/ 265196 h 265195"/>
                    <a:gd name="connsiteX2" fmla="*/ 0 w 369990"/>
                    <a:gd name="connsiteY2" fmla="*/ 184995 h 265195"/>
                    <a:gd name="connsiteX3" fmla="*/ 369991 w 369990"/>
                    <a:gd name="connsiteY3" fmla="*/ 0 h 265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0" h="265195">
                      <a:moveTo>
                        <a:pt x="369991" y="80200"/>
                      </a:moveTo>
                      <a:lnTo>
                        <a:pt x="0" y="265196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4" name="任意多边形: 形状 1043">
                  <a:extLst>
                    <a:ext uri="{FF2B5EF4-FFF2-40B4-BE49-F238E27FC236}">
                      <a16:creationId xmlns:a16="http://schemas.microsoft.com/office/drawing/2014/main" id="{9D74F0FD-A889-40C2-91D2-E3E469A9249B}"/>
                    </a:ext>
                  </a:extLst>
                </p:cNvPr>
                <p:cNvSpPr/>
                <p:nvPr/>
              </p:nvSpPr>
              <p:spPr>
                <a:xfrm>
                  <a:off x="8543420" y="2845845"/>
                  <a:ext cx="371060" cy="265195"/>
                </a:xfrm>
                <a:custGeom>
                  <a:avLst/>
                  <a:gdLst>
                    <a:gd name="connsiteX0" fmla="*/ 371060 w 371060"/>
                    <a:gd name="connsiteY0" fmla="*/ 265196 h 265195"/>
                    <a:gd name="connsiteX1" fmla="*/ 0 w 371060"/>
                    <a:gd name="connsiteY1" fmla="*/ 80200 h 265195"/>
                    <a:gd name="connsiteX2" fmla="*/ 0 w 371060"/>
                    <a:gd name="connsiteY2" fmla="*/ 0 h 265195"/>
                    <a:gd name="connsiteX3" fmla="*/ 371060 w 371060"/>
                    <a:gd name="connsiteY3" fmla="*/ 184995 h 265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265195">
                      <a:moveTo>
                        <a:pt x="371060" y="265196"/>
                      </a:moveTo>
                      <a:lnTo>
                        <a:pt x="0" y="80200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5" name="任意多边形: 形状 1044">
                  <a:extLst>
                    <a:ext uri="{FF2B5EF4-FFF2-40B4-BE49-F238E27FC236}">
                      <a16:creationId xmlns:a16="http://schemas.microsoft.com/office/drawing/2014/main" id="{BBAF28AF-6109-4552-A5A0-2095873C66DE}"/>
                    </a:ext>
                  </a:extLst>
                </p:cNvPr>
                <p:cNvSpPr/>
                <p:nvPr/>
              </p:nvSpPr>
              <p:spPr>
                <a:xfrm>
                  <a:off x="8789368" y="2783824"/>
                  <a:ext cx="250225" cy="124043"/>
                </a:xfrm>
                <a:custGeom>
                  <a:avLst/>
                  <a:gdLst>
                    <a:gd name="connsiteX0" fmla="*/ 250225 w 250225"/>
                    <a:gd name="connsiteY0" fmla="*/ 62022 h 124043"/>
                    <a:gd name="connsiteX1" fmla="*/ 125113 w 250225"/>
                    <a:gd name="connsiteY1" fmla="*/ 124043 h 124043"/>
                    <a:gd name="connsiteX2" fmla="*/ 0 w 250225"/>
                    <a:gd name="connsiteY2" fmla="*/ 62022 h 124043"/>
                    <a:gd name="connsiteX3" fmla="*/ 125113 w 250225"/>
                    <a:gd name="connsiteY3" fmla="*/ 0 h 124043"/>
                    <a:gd name="connsiteX4" fmla="*/ 250225 w 250225"/>
                    <a:gd name="connsiteY4" fmla="*/ 62022 h 124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0225" h="124043">
                      <a:moveTo>
                        <a:pt x="250225" y="62022"/>
                      </a:moveTo>
                      <a:cubicBezTo>
                        <a:pt x="250225" y="96275"/>
                        <a:pt x="194210" y="124043"/>
                        <a:pt x="125113" y="124043"/>
                      </a:cubicBezTo>
                      <a:cubicBezTo>
                        <a:pt x="56015" y="124043"/>
                        <a:pt x="0" y="96275"/>
                        <a:pt x="0" y="62022"/>
                      </a:cubicBezTo>
                      <a:cubicBezTo>
                        <a:pt x="0" y="27768"/>
                        <a:pt x="56015" y="0"/>
                        <a:pt x="125113" y="0"/>
                      </a:cubicBezTo>
                      <a:cubicBezTo>
                        <a:pt x="194210" y="0"/>
                        <a:pt x="250225" y="27768"/>
                        <a:pt x="250225" y="6202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046" name="图形 4">
              <a:extLst>
                <a:ext uri="{FF2B5EF4-FFF2-40B4-BE49-F238E27FC236}">
                  <a16:creationId xmlns:a16="http://schemas.microsoft.com/office/drawing/2014/main" id="{F5BE5A7C-2CEB-4E8A-90B4-30ACF8610E79}"/>
                </a:ext>
              </a:extLst>
            </p:cNvPr>
            <p:cNvGrpSpPr/>
            <p:nvPr/>
          </p:nvGrpSpPr>
          <p:grpSpPr>
            <a:xfrm>
              <a:off x="9225135" y="1929385"/>
              <a:ext cx="783058" cy="783058"/>
              <a:chOff x="8543420" y="2193549"/>
              <a:chExt cx="741051" cy="741051"/>
            </a:xfrm>
          </p:grpSpPr>
          <p:sp>
            <p:nvSpPr>
              <p:cNvPr id="1047" name="任意多边形: 形状 1046">
                <a:extLst>
                  <a:ext uri="{FF2B5EF4-FFF2-40B4-BE49-F238E27FC236}">
                    <a16:creationId xmlns:a16="http://schemas.microsoft.com/office/drawing/2014/main" id="{229E721A-8C12-499D-97DD-E698BF2140E0}"/>
                  </a:ext>
                </a:extLst>
              </p:cNvPr>
              <p:cNvSpPr/>
              <p:nvPr/>
            </p:nvSpPr>
            <p:spPr>
              <a:xfrm>
                <a:off x="8543420" y="2193549"/>
                <a:ext cx="741051" cy="371060"/>
              </a:xfrm>
              <a:custGeom>
                <a:avLst/>
                <a:gdLst>
                  <a:gd name="connsiteX0" fmla="*/ 741051 w 741051"/>
                  <a:gd name="connsiteY0" fmla="*/ 184995 h 371060"/>
                  <a:gd name="connsiteX1" fmla="*/ 371060 w 741051"/>
                  <a:gd name="connsiteY1" fmla="*/ 371060 h 371060"/>
                  <a:gd name="connsiteX2" fmla="*/ 0 w 741051"/>
                  <a:gd name="connsiteY2" fmla="*/ 184995 h 371060"/>
                  <a:gd name="connsiteX3" fmla="*/ 371060 w 741051"/>
                  <a:gd name="connsiteY3" fmla="*/ 0 h 37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1051" h="371060">
                    <a:moveTo>
                      <a:pt x="741051" y="184995"/>
                    </a:moveTo>
                    <a:lnTo>
                      <a:pt x="371060" y="371060"/>
                    </a:lnTo>
                    <a:lnTo>
                      <a:pt x="0" y="184995"/>
                    </a:lnTo>
                    <a:lnTo>
                      <a:pt x="3710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10000"/>
                      <a:lumOff val="90000"/>
                    </a:schemeClr>
                  </a:gs>
                  <a:gs pos="98000">
                    <a:schemeClr val="accent1">
                      <a:lumMod val="10000"/>
                      <a:lumOff val="9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8" name="任意多边形: 形状 1047">
                <a:extLst>
                  <a:ext uri="{FF2B5EF4-FFF2-40B4-BE49-F238E27FC236}">
                    <a16:creationId xmlns:a16="http://schemas.microsoft.com/office/drawing/2014/main" id="{45FF6C84-BF25-4D08-BBF1-A49528F64AE4}"/>
                  </a:ext>
                </a:extLst>
              </p:cNvPr>
              <p:cNvSpPr/>
              <p:nvPr/>
            </p:nvSpPr>
            <p:spPr>
              <a:xfrm>
                <a:off x="8914480" y="2378545"/>
                <a:ext cx="369990" cy="556055"/>
              </a:xfrm>
              <a:custGeom>
                <a:avLst/>
                <a:gdLst>
                  <a:gd name="connsiteX0" fmla="*/ 369991 w 369990"/>
                  <a:gd name="connsiteY0" fmla="*/ 371060 h 556055"/>
                  <a:gd name="connsiteX1" fmla="*/ 0 w 369990"/>
                  <a:gd name="connsiteY1" fmla="*/ 556056 h 556055"/>
                  <a:gd name="connsiteX2" fmla="*/ 0 w 369990"/>
                  <a:gd name="connsiteY2" fmla="*/ 186065 h 556055"/>
                  <a:gd name="connsiteX3" fmla="*/ 369991 w 36999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9990" h="556055">
                    <a:moveTo>
                      <a:pt x="369991" y="371060"/>
                    </a:moveTo>
                    <a:lnTo>
                      <a:pt x="0" y="556056"/>
                    </a:lnTo>
                    <a:lnTo>
                      <a:pt x="0" y="186065"/>
                    </a:lnTo>
                    <a:lnTo>
                      <a:pt x="3699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9" name="任意多边形: 形状 1048">
                <a:extLst>
                  <a:ext uri="{FF2B5EF4-FFF2-40B4-BE49-F238E27FC236}">
                    <a16:creationId xmlns:a16="http://schemas.microsoft.com/office/drawing/2014/main" id="{021FD6EA-0B28-4437-98CB-2FDB8B54BFB6}"/>
                  </a:ext>
                </a:extLst>
              </p:cNvPr>
              <p:cNvSpPr/>
              <p:nvPr/>
            </p:nvSpPr>
            <p:spPr>
              <a:xfrm>
                <a:off x="8543420" y="2378545"/>
                <a:ext cx="371060" cy="556055"/>
              </a:xfrm>
              <a:custGeom>
                <a:avLst/>
                <a:gdLst>
                  <a:gd name="connsiteX0" fmla="*/ 371060 w 371060"/>
                  <a:gd name="connsiteY0" fmla="*/ 556056 h 556055"/>
                  <a:gd name="connsiteX1" fmla="*/ 0 w 371060"/>
                  <a:gd name="connsiteY1" fmla="*/ 371060 h 556055"/>
                  <a:gd name="connsiteX2" fmla="*/ 0 w 371060"/>
                  <a:gd name="connsiteY2" fmla="*/ 0 h 556055"/>
                  <a:gd name="connsiteX3" fmla="*/ 371060 w 371060"/>
                  <a:gd name="connsiteY3" fmla="*/ 186065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556056"/>
                    </a:moveTo>
                    <a:lnTo>
                      <a:pt x="0" y="371060"/>
                    </a:lnTo>
                    <a:lnTo>
                      <a:pt x="0" y="0"/>
                    </a:lnTo>
                    <a:lnTo>
                      <a:pt x="371060" y="18606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0" name="任意多边形: 形状 1049">
                <a:extLst>
                  <a:ext uri="{FF2B5EF4-FFF2-40B4-BE49-F238E27FC236}">
                    <a16:creationId xmlns:a16="http://schemas.microsoft.com/office/drawing/2014/main" id="{E17AE693-ABFF-45A0-A9DE-84F367F788B5}"/>
                  </a:ext>
                </a:extLst>
              </p:cNvPr>
              <p:cNvSpPr/>
              <p:nvPr/>
            </p:nvSpPr>
            <p:spPr>
              <a:xfrm>
                <a:off x="8597513" y="2482897"/>
                <a:ext cx="262873" cy="346908"/>
              </a:xfrm>
              <a:custGeom>
                <a:avLst/>
                <a:gdLst>
                  <a:gd name="connsiteX0" fmla="*/ 3651 w 262873"/>
                  <a:gd name="connsiteY0" fmla="*/ 443 h 346908"/>
                  <a:gd name="connsiteX1" fmla="*/ 443 w 262873"/>
                  <a:gd name="connsiteY1" fmla="*/ 1512 h 346908"/>
                  <a:gd name="connsiteX2" fmla="*/ 1512 w 262873"/>
                  <a:gd name="connsiteY2" fmla="*/ 4720 h 346908"/>
                  <a:gd name="connsiteX3" fmla="*/ 38939 w 262873"/>
                  <a:gd name="connsiteY3" fmla="*/ 22899 h 346908"/>
                  <a:gd name="connsiteX4" fmla="*/ 40009 w 262873"/>
                  <a:gd name="connsiteY4" fmla="*/ 22899 h 346908"/>
                  <a:gd name="connsiteX5" fmla="*/ 42147 w 262873"/>
                  <a:gd name="connsiteY5" fmla="*/ 21830 h 346908"/>
                  <a:gd name="connsiteX6" fmla="*/ 41078 w 262873"/>
                  <a:gd name="connsiteY6" fmla="*/ 18622 h 346908"/>
                  <a:gd name="connsiteX7" fmla="*/ 3651 w 262873"/>
                  <a:gd name="connsiteY7" fmla="*/ 443 h 346908"/>
                  <a:gd name="connsiteX8" fmla="*/ 3651 w 262873"/>
                  <a:gd name="connsiteY8" fmla="*/ 21830 h 346908"/>
                  <a:gd name="connsiteX9" fmla="*/ 443 w 262873"/>
                  <a:gd name="connsiteY9" fmla="*/ 22899 h 346908"/>
                  <a:gd name="connsiteX10" fmla="*/ 1512 w 262873"/>
                  <a:gd name="connsiteY10" fmla="*/ 26107 h 346908"/>
                  <a:gd name="connsiteX11" fmla="*/ 38939 w 262873"/>
                  <a:gd name="connsiteY11" fmla="*/ 44286 h 346908"/>
                  <a:gd name="connsiteX12" fmla="*/ 40009 w 262873"/>
                  <a:gd name="connsiteY12" fmla="*/ 44286 h 346908"/>
                  <a:gd name="connsiteX13" fmla="*/ 42147 w 262873"/>
                  <a:gd name="connsiteY13" fmla="*/ 43216 h 346908"/>
                  <a:gd name="connsiteX14" fmla="*/ 41078 w 262873"/>
                  <a:gd name="connsiteY14" fmla="*/ 40009 h 346908"/>
                  <a:gd name="connsiteX15" fmla="*/ 3651 w 262873"/>
                  <a:gd name="connsiteY15" fmla="*/ 21830 h 346908"/>
                  <a:gd name="connsiteX16" fmla="*/ 3651 w 262873"/>
                  <a:gd name="connsiteY16" fmla="*/ 43216 h 346908"/>
                  <a:gd name="connsiteX17" fmla="*/ 443 w 262873"/>
                  <a:gd name="connsiteY17" fmla="*/ 44286 h 346908"/>
                  <a:gd name="connsiteX18" fmla="*/ 1512 w 262873"/>
                  <a:gd name="connsiteY18" fmla="*/ 47494 h 346908"/>
                  <a:gd name="connsiteX19" fmla="*/ 38939 w 262873"/>
                  <a:gd name="connsiteY19" fmla="*/ 65673 h 346908"/>
                  <a:gd name="connsiteX20" fmla="*/ 40009 w 262873"/>
                  <a:gd name="connsiteY20" fmla="*/ 65673 h 346908"/>
                  <a:gd name="connsiteX21" fmla="*/ 42147 w 262873"/>
                  <a:gd name="connsiteY21" fmla="*/ 64603 h 346908"/>
                  <a:gd name="connsiteX22" fmla="*/ 41078 w 262873"/>
                  <a:gd name="connsiteY22" fmla="*/ 61395 h 346908"/>
                  <a:gd name="connsiteX23" fmla="*/ 3651 w 262873"/>
                  <a:gd name="connsiteY23" fmla="*/ 43216 h 346908"/>
                  <a:gd name="connsiteX24" fmla="*/ 3651 w 262873"/>
                  <a:gd name="connsiteY24" fmla="*/ 64603 h 346908"/>
                  <a:gd name="connsiteX25" fmla="*/ 443 w 262873"/>
                  <a:gd name="connsiteY25" fmla="*/ 65673 h 346908"/>
                  <a:gd name="connsiteX26" fmla="*/ 1512 w 262873"/>
                  <a:gd name="connsiteY26" fmla="*/ 68881 h 346908"/>
                  <a:gd name="connsiteX27" fmla="*/ 38939 w 262873"/>
                  <a:gd name="connsiteY27" fmla="*/ 87059 h 346908"/>
                  <a:gd name="connsiteX28" fmla="*/ 40009 w 262873"/>
                  <a:gd name="connsiteY28" fmla="*/ 87059 h 346908"/>
                  <a:gd name="connsiteX29" fmla="*/ 42147 w 262873"/>
                  <a:gd name="connsiteY29" fmla="*/ 85990 h 346908"/>
                  <a:gd name="connsiteX30" fmla="*/ 41078 w 262873"/>
                  <a:gd name="connsiteY30" fmla="*/ 82782 h 346908"/>
                  <a:gd name="connsiteX31" fmla="*/ 3651 w 262873"/>
                  <a:gd name="connsiteY31" fmla="*/ 64603 h 346908"/>
                  <a:gd name="connsiteX32" fmla="*/ 3651 w 262873"/>
                  <a:gd name="connsiteY32" fmla="*/ 85990 h 346908"/>
                  <a:gd name="connsiteX33" fmla="*/ 443 w 262873"/>
                  <a:gd name="connsiteY33" fmla="*/ 87059 h 346908"/>
                  <a:gd name="connsiteX34" fmla="*/ 1512 w 262873"/>
                  <a:gd name="connsiteY34" fmla="*/ 90267 h 346908"/>
                  <a:gd name="connsiteX35" fmla="*/ 38939 w 262873"/>
                  <a:gd name="connsiteY35" fmla="*/ 108446 h 346908"/>
                  <a:gd name="connsiteX36" fmla="*/ 40009 w 262873"/>
                  <a:gd name="connsiteY36" fmla="*/ 108446 h 346908"/>
                  <a:gd name="connsiteX37" fmla="*/ 42147 w 262873"/>
                  <a:gd name="connsiteY37" fmla="*/ 107377 h 346908"/>
                  <a:gd name="connsiteX38" fmla="*/ 41078 w 262873"/>
                  <a:gd name="connsiteY38" fmla="*/ 104169 h 346908"/>
                  <a:gd name="connsiteX39" fmla="*/ 3651 w 262873"/>
                  <a:gd name="connsiteY39" fmla="*/ 85990 h 346908"/>
                  <a:gd name="connsiteX40" fmla="*/ 3651 w 262873"/>
                  <a:gd name="connsiteY40" fmla="*/ 107377 h 346908"/>
                  <a:gd name="connsiteX41" fmla="*/ 443 w 262873"/>
                  <a:gd name="connsiteY41" fmla="*/ 108446 h 346908"/>
                  <a:gd name="connsiteX42" fmla="*/ 1512 w 262873"/>
                  <a:gd name="connsiteY42" fmla="*/ 111654 h 346908"/>
                  <a:gd name="connsiteX43" fmla="*/ 38939 w 262873"/>
                  <a:gd name="connsiteY43" fmla="*/ 129833 h 346908"/>
                  <a:gd name="connsiteX44" fmla="*/ 40009 w 262873"/>
                  <a:gd name="connsiteY44" fmla="*/ 129833 h 346908"/>
                  <a:gd name="connsiteX45" fmla="*/ 42147 w 262873"/>
                  <a:gd name="connsiteY45" fmla="*/ 128763 h 346908"/>
                  <a:gd name="connsiteX46" fmla="*/ 41078 w 262873"/>
                  <a:gd name="connsiteY46" fmla="*/ 125556 h 346908"/>
                  <a:gd name="connsiteX47" fmla="*/ 3651 w 262873"/>
                  <a:gd name="connsiteY47" fmla="*/ 107377 h 346908"/>
                  <a:gd name="connsiteX48" fmla="*/ 3651 w 262873"/>
                  <a:gd name="connsiteY48" fmla="*/ 128763 h 346908"/>
                  <a:gd name="connsiteX49" fmla="*/ 443 w 262873"/>
                  <a:gd name="connsiteY49" fmla="*/ 129833 h 346908"/>
                  <a:gd name="connsiteX50" fmla="*/ 1512 w 262873"/>
                  <a:gd name="connsiteY50" fmla="*/ 133041 h 346908"/>
                  <a:gd name="connsiteX51" fmla="*/ 38939 w 262873"/>
                  <a:gd name="connsiteY51" fmla="*/ 151220 h 346908"/>
                  <a:gd name="connsiteX52" fmla="*/ 40009 w 262873"/>
                  <a:gd name="connsiteY52" fmla="*/ 151220 h 346908"/>
                  <a:gd name="connsiteX53" fmla="*/ 42147 w 262873"/>
                  <a:gd name="connsiteY53" fmla="*/ 150150 h 346908"/>
                  <a:gd name="connsiteX54" fmla="*/ 41078 w 262873"/>
                  <a:gd name="connsiteY54" fmla="*/ 146942 h 346908"/>
                  <a:gd name="connsiteX55" fmla="*/ 3651 w 262873"/>
                  <a:gd name="connsiteY55" fmla="*/ 128763 h 346908"/>
                  <a:gd name="connsiteX56" fmla="*/ 3651 w 262873"/>
                  <a:gd name="connsiteY56" fmla="*/ 150150 h 346908"/>
                  <a:gd name="connsiteX57" fmla="*/ 443 w 262873"/>
                  <a:gd name="connsiteY57" fmla="*/ 151220 h 346908"/>
                  <a:gd name="connsiteX58" fmla="*/ 1512 w 262873"/>
                  <a:gd name="connsiteY58" fmla="*/ 154428 h 346908"/>
                  <a:gd name="connsiteX59" fmla="*/ 38939 w 262873"/>
                  <a:gd name="connsiteY59" fmla="*/ 172606 h 346908"/>
                  <a:gd name="connsiteX60" fmla="*/ 40009 w 262873"/>
                  <a:gd name="connsiteY60" fmla="*/ 172606 h 346908"/>
                  <a:gd name="connsiteX61" fmla="*/ 42147 w 262873"/>
                  <a:gd name="connsiteY61" fmla="*/ 171537 h 346908"/>
                  <a:gd name="connsiteX62" fmla="*/ 41078 w 262873"/>
                  <a:gd name="connsiteY62" fmla="*/ 168329 h 346908"/>
                  <a:gd name="connsiteX63" fmla="*/ 3651 w 262873"/>
                  <a:gd name="connsiteY63" fmla="*/ 150150 h 346908"/>
                  <a:gd name="connsiteX64" fmla="*/ 3651 w 262873"/>
                  <a:gd name="connsiteY64" fmla="*/ 171537 h 346908"/>
                  <a:gd name="connsiteX65" fmla="*/ 443 w 262873"/>
                  <a:gd name="connsiteY65" fmla="*/ 172606 h 346908"/>
                  <a:gd name="connsiteX66" fmla="*/ 1512 w 262873"/>
                  <a:gd name="connsiteY66" fmla="*/ 175814 h 346908"/>
                  <a:gd name="connsiteX67" fmla="*/ 38939 w 262873"/>
                  <a:gd name="connsiteY67" fmla="*/ 193993 h 346908"/>
                  <a:gd name="connsiteX68" fmla="*/ 40009 w 262873"/>
                  <a:gd name="connsiteY68" fmla="*/ 193993 h 346908"/>
                  <a:gd name="connsiteX69" fmla="*/ 42147 w 262873"/>
                  <a:gd name="connsiteY69" fmla="*/ 192924 h 346908"/>
                  <a:gd name="connsiteX70" fmla="*/ 41078 w 262873"/>
                  <a:gd name="connsiteY70" fmla="*/ 189716 h 346908"/>
                  <a:gd name="connsiteX71" fmla="*/ 3651 w 262873"/>
                  <a:gd name="connsiteY71" fmla="*/ 171537 h 346908"/>
                  <a:gd name="connsiteX72" fmla="*/ 3651 w 262873"/>
                  <a:gd name="connsiteY72" fmla="*/ 192924 h 346908"/>
                  <a:gd name="connsiteX73" fmla="*/ 443 w 262873"/>
                  <a:gd name="connsiteY73" fmla="*/ 193993 h 346908"/>
                  <a:gd name="connsiteX74" fmla="*/ 1512 w 262873"/>
                  <a:gd name="connsiteY74" fmla="*/ 197201 h 346908"/>
                  <a:gd name="connsiteX75" fmla="*/ 38939 w 262873"/>
                  <a:gd name="connsiteY75" fmla="*/ 215380 h 346908"/>
                  <a:gd name="connsiteX76" fmla="*/ 40009 w 262873"/>
                  <a:gd name="connsiteY76" fmla="*/ 215380 h 346908"/>
                  <a:gd name="connsiteX77" fmla="*/ 42147 w 262873"/>
                  <a:gd name="connsiteY77" fmla="*/ 214310 h 346908"/>
                  <a:gd name="connsiteX78" fmla="*/ 41078 w 262873"/>
                  <a:gd name="connsiteY78" fmla="*/ 211103 h 346908"/>
                  <a:gd name="connsiteX79" fmla="*/ 3651 w 262873"/>
                  <a:gd name="connsiteY79" fmla="*/ 192924 h 346908"/>
                  <a:gd name="connsiteX80" fmla="*/ 3651 w 262873"/>
                  <a:gd name="connsiteY80" fmla="*/ 214310 h 346908"/>
                  <a:gd name="connsiteX81" fmla="*/ 443 w 262873"/>
                  <a:gd name="connsiteY81" fmla="*/ 215380 h 346908"/>
                  <a:gd name="connsiteX82" fmla="*/ 1512 w 262873"/>
                  <a:gd name="connsiteY82" fmla="*/ 218588 h 346908"/>
                  <a:gd name="connsiteX83" fmla="*/ 38939 w 262873"/>
                  <a:gd name="connsiteY83" fmla="*/ 236767 h 346908"/>
                  <a:gd name="connsiteX84" fmla="*/ 40009 w 262873"/>
                  <a:gd name="connsiteY84" fmla="*/ 236767 h 346908"/>
                  <a:gd name="connsiteX85" fmla="*/ 42147 w 262873"/>
                  <a:gd name="connsiteY85" fmla="*/ 235697 h 346908"/>
                  <a:gd name="connsiteX86" fmla="*/ 41078 w 262873"/>
                  <a:gd name="connsiteY86" fmla="*/ 232489 h 346908"/>
                  <a:gd name="connsiteX87" fmla="*/ 3651 w 262873"/>
                  <a:gd name="connsiteY87" fmla="*/ 214310 h 346908"/>
                  <a:gd name="connsiteX88" fmla="*/ 123417 w 262873"/>
                  <a:gd name="connsiteY88" fmla="*/ 66742 h 346908"/>
                  <a:gd name="connsiteX89" fmla="*/ 124486 w 262873"/>
                  <a:gd name="connsiteY89" fmla="*/ 66742 h 346908"/>
                  <a:gd name="connsiteX90" fmla="*/ 126625 w 262873"/>
                  <a:gd name="connsiteY90" fmla="*/ 65673 h 346908"/>
                  <a:gd name="connsiteX91" fmla="*/ 125556 w 262873"/>
                  <a:gd name="connsiteY91" fmla="*/ 62465 h 346908"/>
                  <a:gd name="connsiteX92" fmla="*/ 74227 w 262873"/>
                  <a:gd name="connsiteY92" fmla="*/ 36800 h 346908"/>
                  <a:gd name="connsiteX93" fmla="*/ 71019 w 262873"/>
                  <a:gd name="connsiteY93" fmla="*/ 37870 h 346908"/>
                  <a:gd name="connsiteX94" fmla="*/ 72089 w 262873"/>
                  <a:gd name="connsiteY94" fmla="*/ 41078 h 346908"/>
                  <a:gd name="connsiteX95" fmla="*/ 123417 w 262873"/>
                  <a:gd name="connsiteY95" fmla="*/ 66742 h 346908"/>
                  <a:gd name="connsiteX96" fmla="*/ 123417 w 262873"/>
                  <a:gd name="connsiteY96" fmla="*/ 88129 h 346908"/>
                  <a:gd name="connsiteX97" fmla="*/ 124486 w 262873"/>
                  <a:gd name="connsiteY97" fmla="*/ 88129 h 346908"/>
                  <a:gd name="connsiteX98" fmla="*/ 126625 w 262873"/>
                  <a:gd name="connsiteY98" fmla="*/ 87059 h 346908"/>
                  <a:gd name="connsiteX99" fmla="*/ 125556 w 262873"/>
                  <a:gd name="connsiteY99" fmla="*/ 83851 h 346908"/>
                  <a:gd name="connsiteX100" fmla="*/ 74227 w 262873"/>
                  <a:gd name="connsiteY100" fmla="*/ 58187 h 346908"/>
                  <a:gd name="connsiteX101" fmla="*/ 71019 w 262873"/>
                  <a:gd name="connsiteY101" fmla="*/ 59256 h 346908"/>
                  <a:gd name="connsiteX102" fmla="*/ 72089 w 262873"/>
                  <a:gd name="connsiteY102" fmla="*/ 62465 h 346908"/>
                  <a:gd name="connsiteX103" fmla="*/ 123417 w 262873"/>
                  <a:gd name="connsiteY103" fmla="*/ 88129 h 346908"/>
                  <a:gd name="connsiteX104" fmla="*/ 109516 w 262873"/>
                  <a:gd name="connsiteY104" fmla="*/ 102030 h 346908"/>
                  <a:gd name="connsiteX105" fmla="*/ 110585 w 262873"/>
                  <a:gd name="connsiteY105" fmla="*/ 102030 h 346908"/>
                  <a:gd name="connsiteX106" fmla="*/ 112723 w 262873"/>
                  <a:gd name="connsiteY106" fmla="*/ 100961 h 346908"/>
                  <a:gd name="connsiteX107" fmla="*/ 111654 w 262873"/>
                  <a:gd name="connsiteY107" fmla="*/ 97753 h 346908"/>
                  <a:gd name="connsiteX108" fmla="*/ 74227 w 262873"/>
                  <a:gd name="connsiteY108" fmla="*/ 79574 h 346908"/>
                  <a:gd name="connsiteX109" fmla="*/ 71019 w 262873"/>
                  <a:gd name="connsiteY109" fmla="*/ 80643 h 346908"/>
                  <a:gd name="connsiteX110" fmla="*/ 72089 w 262873"/>
                  <a:gd name="connsiteY110" fmla="*/ 83851 h 346908"/>
                  <a:gd name="connsiteX111" fmla="*/ 109516 w 262873"/>
                  <a:gd name="connsiteY111" fmla="*/ 102030 h 346908"/>
                  <a:gd name="connsiteX112" fmla="*/ 88129 w 262873"/>
                  <a:gd name="connsiteY112" fmla="*/ 112723 h 346908"/>
                  <a:gd name="connsiteX113" fmla="*/ 89198 w 262873"/>
                  <a:gd name="connsiteY113" fmla="*/ 112723 h 346908"/>
                  <a:gd name="connsiteX114" fmla="*/ 91337 w 262873"/>
                  <a:gd name="connsiteY114" fmla="*/ 111654 h 346908"/>
                  <a:gd name="connsiteX115" fmla="*/ 90267 w 262873"/>
                  <a:gd name="connsiteY115" fmla="*/ 108446 h 346908"/>
                  <a:gd name="connsiteX116" fmla="*/ 74227 w 262873"/>
                  <a:gd name="connsiteY116" fmla="*/ 100961 h 346908"/>
                  <a:gd name="connsiteX117" fmla="*/ 71019 w 262873"/>
                  <a:gd name="connsiteY117" fmla="*/ 102030 h 346908"/>
                  <a:gd name="connsiteX118" fmla="*/ 72089 w 262873"/>
                  <a:gd name="connsiteY118" fmla="*/ 105238 h 346908"/>
                  <a:gd name="connsiteX119" fmla="*/ 88129 w 262873"/>
                  <a:gd name="connsiteY119" fmla="*/ 112723 h 346908"/>
                  <a:gd name="connsiteX120" fmla="*/ 72089 w 262873"/>
                  <a:gd name="connsiteY120" fmla="*/ 126625 h 346908"/>
                  <a:gd name="connsiteX121" fmla="*/ 109516 w 262873"/>
                  <a:gd name="connsiteY121" fmla="*/ 144803 h 346908"/>
                  <a:gd name="connsiteX122" fmla="*/ 110585 w 262873"/>
                  <a:gd name="connsiteY122" fmla="*/ 144803 h 346908"/>
                  <a:gd name="connsiteX123" fmla="*/ 112723 w 262873"/>
                  <a:gd name="connsiteY123" fmla="*/ 143734 h 346908"/>
                  <a:gd name="connsiteX124" fmla="*/ 111654 w 262873"/>
                  <a:gd name="connsiteY124" fmla="*/ 140526 h 346908"/>
                  <a:gd name="connsiteX125" fmla="*/ 74227 w 262873"/>
                  <a:gd name="connsiteY125" fmla="*/ 122347 h 346908"/>
                  <a:gd name="connsiteX126" fmla="*/ 71019 w 262873"/>
                  <a:gd name="connsiteY126" fmla="*/ 123417 h 346908"/>
                  <a:gd name="connsiteX127" fmla="*/ 72089 w 262873"/>
                  <a:gd name="connsiteY127" fmla="*/ 126625 h 346908"/>
                  <a:gd name="connsiteX128" fmla="*/ 72089 w 262873"/>
                  <a:gd name="connsiteY128" fmla="*/ 148012 h 346908"/>
                  <a:gd name="connsiteX129" fmla="*/ 88129 w 262873"/>
                  <a:gd name="connsiteY129" fmla="*/ 155497 h 346908"/>
                  <a:gd name="connsiteX130" fmla="*/ 89198 w 262873"/>
                  <a:gd name="connsiteY130" fmla="*/ 155497 h 346908"/>
                  <a:gd name="connsiteX131" fmla="*/ 91337 w 262873"/>
                  <a:gd name="connsiteY131" fmla="*/ 154428 h 346908"/>
                  <a:gd name="connsiteX132" fmla="*/ 90267 w 262873"/>
                  <a:gd name="connsiteY132" fmla="*/ 151220 h 346908"/>
                  <a:gd name="connsiteX133" fmla="*/ 74227 w 262873"/>
                  <a:gd name="connsiteY133" fmla="*/ 143734 h 346908"/>
                  <a:gd name="connsiteX134" fmla="*/ 71019 w 262873"/>
                  <a:gd name="connsiteY134" fmla="*/ 144803 h 346908"/>
                  <a:gd name="connsiteX135" fmla="*/ 72089 w 262873"/>
                  <a:gd name="connsiteY135" fmla="*/ 148012 h 346908"/>
                  <a:gd name="connsiteX136" fmla="*/ 72089 w 262873"/>
                  <a:gd name="connsiteY136" fmla="*/ 169398 h 346908"/>
                  <a:gd name="connsiteX137" fmla="*/ 88129 w 262873"/>
                  <a:gd name="connsiteY137" fmla="*/ 176884 h 346908"/>
                  <a:gd name="connsiteX138" fmla="*/ 89198 w 262873"/>
                  <a:gd name="connsiteY138" fmla="*/ 176884 h 346908"/>
                  <a:gd name="connsiteX139" fmla="*/ 91337 w 262873"/>
                  <a:gd name="connsiteY139" fmla="*/ 175814 h 346908"/>
                  <a:gd name="connsiteX140" fmla="*/ 90267 w 262873"/>
                  <a:gd name="connsiteY140" fmla="*/ 172606 h 346908"/>
                  <a:gd name="connsiteX141" fmla="*/ 74227 w 262873"/>
                  <a:gd name="connsiteY141" fmla="*/ 165121 h 346908"/>
                  <a:gd name="connsiteX142" fmla="*/ 71019 w 262873"/>
                  <a:gd name="connsiteY142" fmla="*/ 166190 h 346908"/>
                  <a:gd name="connsiteX143" fmla="*/ 72089 w 262873"/>
                  <a:gd name="connsiteY143" fmla="*/ 169398 h 346908"/>
                  <a:gd name="connsiteX144" fmla="*/ 140526 w 262873"/>
                  <a:gd name="connsiteY144" fmla="*/ 218588 h 346908"/>
                  <a:gd name="connsiteX145" fmla="*/ 74227 w 262873"/>
                  <a:gd name="connsiteY145" fmla="*/ 185438 h 346908"/>
                  <a:gd name="connsiteX146" fmla="*/ 71019 w 262873"/>
                  <a:gd name="connsiteY146" fmla="*/ 186508 h 346908"/>
                  <a:gd name="connsiteX147" fmla="*/ 72089 w 262873"/>
                  <a:gd name="connsiteY147" fmla="*/ 189716 h 346908"/>
                  <a:gd name="connsiteX148" fmla="*/ 138387 w 262873"/>
                  <a:gd name="connsiteY148" fmla="*/ 222865 h 346908"/>
                  <a:gd name="connsiteX149" fmla="*/ 139457 w 262873"/>
                  <a:gd name="connsiteY149" fmla="*/ 222865 h 346908"/>
                  <a:gd name="connsiteX150" fmla="*/ 141596 w 262873"/>
                  <a:gd name="connsiteY150" fmla="*/ 221796 h 346908"/>
                  <a:gd name="connsiteX151" fmla="*/ 140526 w 262873"/>
                  <a:gd name="connsiteY151" fmla="*/ 218588 h 346908"/>
                  <a:gd name="connsiteX152" fmla="*/ 74227 w 262873"/>
                  <a:gd name="connsiteY152" fmla="*/ 206825 h 346908"/>
                  <a:gd name="connsiteX153" fmla="*/ 71019 w 262873"/>
                  <a:gd name="connsiteY153" fmla="*/ 207895 h 346908"/>
                  <a:gd name="connsiteX154" fmla="*/ 72089 w 262873"/>
                  <a:gd name="connsiteY154" fmla="*/ 211103 h 346908"/>
                  <a:gd name="connsiteX155" fmla="*/ 138387 w 262873"/>
                  <a:gd name="connsiteY155" fmla="*/ 244252 h 346908"/>
                  <a:gd name="connsiteX156" fmla="*/ 139457 w 262873"/>
                  <a:gd name="connsiteY156" fmla="*/ 244252 h 346908"/>
                  <a:gd name="connsiteX157" fmla="*/ 141596 w 262873"/>
                  <a:gd name="connsiteY157" fmla="*/ 243183 h 346908"/>
                  <a:gd name="connsiteX158" fmla="*/ 140526 w 262873"/>
                  <a:gd name="connsiteY158" fmla="*/ 239975 h 346908"/>
                  <a:gd name="connsiteX159" fmla="*/ 74227 w 262873"/>
                  <a:gd name="connsiteY159" fmla="*/ 206825 h 346908"/>
                  <a:gd name="connsiteX160" fmla="*/ 117001 w 262873"/>
                  <a:gd name="connsiteY160" fmla="*/ 254945 h 346908"/>
                  <a:gd name="connsiteX161" fmla="*/ 118070 w 262873"/>
                  <a:gd name="connsiteY161" fmla="*/ 254945 h 346908"/>
                  <a:gd name="connsiteX162" fmla="*/ 120209 w 262873"/>
                  <a:gd name="connsiteY162" fmla="*/ 253876 h 346908"/>
                  <a:gd name="connsiteX163" fmla="*/ 119140 w 262873"/>
                  <a:gd name="connsiteY163" fmla="*/ 250668 h 346908"/>
                  <a:gd name="connsiteX164" fmla="*/ 74227 w 262873"/>
                  <a:gd name="connsiteY164" fmla="*/ 228212 h 346908"/>
                  <a:gd name="connsiteX165" fmla="*/ 71019 w 262873"/>
                  <a:gd name="connsiteY165" fmla="*/ 229281 h 346908"/>
                  <a:gd name="connsiteX166" fmla="*/ 72089 w 262873"/>
                  <a:gd name="connsiteY166" fmla="*/ 232489 h 346908"/>
                  <a:gd name="connsiteX167" fmla="*/ 117001 w 262873"/>
                  <a:gd name="connsiteY167" fmla="*/ 254945 h 346908"/>
                  <a:gd name="connsiteX168" fmla="*/ 74227 w 262873"/>
                  <a:gd name="connsiteY168" fmla="*/ 249599 h 346908"/>
                  <a:gd name="connsiteX169" fmla="*/ 71019 w 262873"/>
                  <a:gd name="connsiteY169" fmla="*/ 250668 h 346908"/>
                  <a:gd name="connsiteX170" fmla="*/ 72089 w 262873"/>
                  <a:gd name="connsiteY170" fmla="*/ 253876 h 346908"/>
                  <a:gd name="connsiteX171" fmla="*/ 158705 w 262873"/>
                  <a:gd name="connsiteY171" fmla="*/ 297719 h 346908"/>
                  <a:gd name="connsiteX172" fmla="*/ 159774 w 262873"/>
                  <a:gd name="connsiteY172" fmla="*/ 297719 h 346908"/>
                  <a:gd name="connsiteX173" fmla="*/ 161913 w 262873"/>
                  <a:gd name="connsiteY173" fmla="*/ 296650 h 346908"/>
                  <a:gd name="connsiteX174" fmla="*/ 160844 w 262873"/>
                  <a:gd name="connsiteY174" fmla="*/ 293442 h 346908"/>
                  <a:gd name="connsiteX175" fmla="*/ 74227 w 262873"/>
                  <a:gd name="connsiteY175" fmla="*/ 249599 h 346908"/>
                  <a:gd name="connsiteX176" fmla="*/ 159774 w 262873"/>
                  <a:gd name="connsiteY176" fmla="*/ 84921 h 346908"/>
                  <a:gd name="connsiteX177" fmla="*/ 160844 w 262873"/>
                  <a:gd name="connsiteY177" fmla="*/ 84921 h 346908"/>
                  <a:gd name="connsiteX178" fmla="*/ 162982 w 262873"/>
                  <a:gd name="connsiteY178" fmla="*/ 83851 h 346908"/>
                  <a:gd name="connsiteX179" fmla="*/ 161913 w 262873"/>
                  <a:gd name="connsiteY179" fmla="*/ 80643 h 346908"/>
                  <a:gd name="connsiteX180" fmla="*/ 138387 w 262873"/>
                  <a:gd name="connsiteY180" fmla="*/ 68881 h 346908"/>
                  <a:gd name="connsiteX181" fmla="*/ 135180 w 262873"/>
                  <a:gd name="connsiteY181" fmla="*/ 69950 h 346908"/>
                  <a:gd name="connsiteX182" fmla="*/ 136249 w 262873"/>
                  <a:gd name="connsiteY182" fmla="*/ 73158 h 346908"/>
                  <a:gd name="connsiteX183" fmla="*/ 159774 w 262873"/>
                  <a:gd name="connsiteY183" fmla="*/ 84921 h 346908"/>
                  <a:gd name="connsiteX184" fmla="*/ 159774 w 262873"/>
                  <a:gd name="connsiteY184" fmla="*/ 106307 h 346908"/>
                  <a:gd name="connsiteX185" fmla="*/ 160844 w 262873"/>
                  <a:gd name="connsiteY185" fmla="*/ 106307 h 346908"/>
                  <a:gd name="connsiteX186" fmla="*/ 162982 w 262873"/>
                  <a:gd name="connsiteY186" fmla="*/ 105238 h 346908"/>
                  <a:gd name="connsiteX187" fmla="*/ 161913 w 262873"/>
                  <a:gd name="connsiteY187" fmla="*/ 102030 h 346908"/>
                  <a:gd name="connsiteX188" fmla="*/ 138387 w 262873"/>
                  <a:gd name="connsiteY188" fmla="*/ 90267 h 346908"/>
                  <a:gd name="connsiteX189" fmla="*/ 135180 w 262873"/>
                  <a:gd name="connsiteY189" fmla="*/ 91337 h 346908"/>
                  <a:gd name="connsiteX190" fmla="*/ 136249 w 262873"/>
                  <a:gd name="connsiteY190" fmla="*/ 94545 h 346908"/>
                  <a:gd name="connsiteX191" fmla="*/ 159774 w 262873"/>
                  <a:gd name="connsiteY191" fmla="*/ 106307 h 346908"/>
                  <a:gd name="connsiteX192" fmla="*/ 182230 w 262873"/>
                  <a:gd name="connsiteY192" fmla="*/ 138388 h 346908"/>
                  <a:gd name="connsiteX193" fmla="*/ 184369 w 262873"/>
                  <a:gd name="connsiteY193" fmla="*/ 137318 h 346908"/>
                  <a:gd name="connsiteX194" fmla="*/ 183300 w 262873"/>
                  <a:gd name="connsiteY194" fmla="*/ 134110 h 346908"/>
                  <a:gd name="connsiteX195" fmla="*/ 124486 w 262873"/>
                  <a:gd name="connsiteY195" fmla="*/ 105238 h 346908"/>
                  <a:gd name="connsiteX196" fmla="*/ 121278 w 262873"/>
                  <a:gd name="connsiteY196" fmla="*/ 106307 h 346908"/>
                  <a:gd name="connsiteX197" fmla="*/ 122347 w 262873"/>
                  <a:gd name="connsiteY197" fmla="*/ 109515 h 346908"/>
                  <a:gd name="connsiteX198" fmla="*/ 181161 w 262873"/>
                  <a:gd name="connsiteY198" fmla="*/ 138388 h 346908"/>
                  <a:gd name="connsiteX199" fmla="*/ 182230 w 262873"/>
                  <a:gd name="connsiteY199" fmla="*/ 138388 h 346908"/>
                  <a:gd name="connsiteX200" fmla="*/ 99892 w 262873"/>
                  <a:gd name="connsiteY200" fmla="*/ 115931 h 346908"/>
                  <a:gd name="connsiteX201" fmla="*/ 100961 w 262873"/>
                  <a:gd name="connsiteY201" fmla="*/ 119139 h 346908"/>
                  <a:gd name="connsiteX202" fmla="*/ 152289 w 262873"/>
                  <a:gd name="connsiteY202" fmla="*/ 144803 h 346908"/>
                  <a:gd name="connsiteX203" fmla="*/ 153358 w 262873"/>
                  <a:gd name="connsiteY203" fmla="*/ 144803 h 346908"/>
                  <a:gd name="connsiteX204" fmla="*/ 155497 w 262873"/>
                  <a:gd name="connsiteY204" fmla="*/ 143734 h 346908"/>
                  <a:gd name="connsiteX205" fmla="*/ 154428 w 262873"/>
                  <a:gd name="connsiteY205" fmla="*/ 140526 h 346908"/>
                  <a:gd name="connsiteX206" fmla="*/ 103099 w 262873"/>
                  <a:gd name="connsiteY206" fmla="*/ 114862 h 346908"/>
                  <a:gd name="connsiteX207" fmla="*/ 99892 w 262873"/>
                  <a:gd name="connsiteY207" fmla="*/ 115931 h 346908"/>
                  <a:gd name="connsiteX208" fmla="*/ 182230 w 262873"/>
                  <a:gd name="connsiteY208" fmla="*/ 181161 h 346908"/>
                  <a:gd name="connsiteX209" fmla="*/ 184369 w 262873"/>
                  <a:gd name="connsiteY209" fmla="*/ 180092 h 346908"/>
                  <a:gd name="connsiteX210" fmla="*/ 183300 w 262873"/>
                  <a:gd name="connsiteY210" fmla="*/ 176884 h 346908"/>
                  <a:gd name="connsiteX211" fmla="*/ 124486 w 262873"/>
                  <a:gd name="connsiteY211" fmla="*/ 148012 h 346908"/>
                  <a:gd name="connsiteX212" fmla="*/ 121278 w 262873"/>
                  <a:gd name="connsiteY212" fmla="*/ 149081 h 346908"/>
                  <a:gd name="connsiteX213" fmla="*/ 122347 w 262873"/>
                  <a:gd name="connsiteY213" fmla="*/ 152289 h 346908"/>
                  <a:gd name="connsiteX214" fmla="*/ 181161 w 262873"/>
                  <a:gd name="connsiteY214" fmla="*/ 181161 h 346908"/>
                  <a:gd name="connsiteX215" fmla="*/ 182230 w 262873"/>
                  <a:gd name="connsiteY215" fmla="*/ 181161 h 346908"/>
                  <a:gd name="connsiteX216" fmla="*/ 161913 w 262873"/>
                  <a:gd name="connsiteY216" fmla="*/ 186508 h 346908"/>
                  <a:gd name="connsiteX217" fmla="*/ 103099 w 262873"/>
                  <a:gd name="connsiteY217" fmla="*/ 157636 h 346908"/>
                  <a:gd name="connsiteX218" fmla="*/ 99892 w 262873"/>
                  <a:gd name="connsiteY218" fmla="*/ 158705 h 346908"/>
                  <a:gd name="connsiteX219" fmla="*/ 100961 w 262873"/>
                  <a:gd name="connsiteY219" fmla="*/ 161913 h 346908"/>
                  <a:gd name="connsiteX220" fmla="*/ 159774 w 262873"/>
                  <a:gd name="connsiteY220" fmla="*/ 190785 h 346908"/>
                  <a:gd name="connsiteX221" fmla="*/ 160844 w 262873"/>
                  <a:gd name="connsiteY221" fmla="*/ 190785 h 346908"/>
                  <a:gd name="connsiteX222" fmla="*/ 162982 w 262873"/>
                  <a:gd name="connsiteY222" fmla="*/ 189716 h 346908"/>
                  <a:gd name="connsiteX223" fmla="*/ 161913 w 262873"/>
                  <a:gd name="connsiteY223" fmla="*/ 186508 h 346908"/>
                  <a:gd name="connsiteX224" fmla="*/ 160844 w 262873"/>
                  <a:gd name="connsiteY224" fmla="*/ 213241 h 346908"/>
                  <a:gd name="connsiteX225" fmla="*/ 162982 w 262873"/>
                  <a:gd name="connsiteY225" fmla="*/ 212172 h 346908"/>
                  <a:gd name="connsiteX226" fmla="*/ 161913 w 262873"/>
                  <a:gd name="connsiteY226" fmla="*/ 208964 h 346908"/>
                  <a:gd name="connsiteX227" fmla="*/ 103099 w 262873"/>
                  <a:gd name="connsiteY227" fmla="*/ 180092 h 346908"/>
                  <a:gd name="connsiteX228" fmla="*/ 99892 w 262873"/>
                  <a:gd name="connsiteY228" fmla="*/ 181161 h 346908"/>
                  <a:gd name="connsiteX229" fmla="*/ 100961 w 262873"/>
                  <a:gd name="connsiteY229" fmla="*/ 184369 h 346908"/>
                  <a:gd name="connsiteX230" fmla="*/ 159774 w 262873"/>
                  <a:gd name="connsiteY230" fmla="*/ 213241 h 346908"/>
                  <a:gd name="connsiteX231" fmla="*/ 160844 w 262873"/>
                  <a:gd name="connsiteY231" fmla="*/ 213241 h 346908"/>
                  <a:gd name="connsiteX232" fmla="*/ 153358 w 262873"/>
                  <a:gd name="connsiteY232" fmla="*/ 225004 h 346908"/>
                  <a:gd name="connsiteX233" fmla="*/ 150150 w 262873"/>
                  <a:gd name="connsiteY233" fmla="*/ 226073 h 346908"/>
                  <a:gd name="connsiteX234" fmla="*/ 151220 w 262873"/>
                  <a:gd name="connsiteY234" fmla="*/ 229281 h 346908"/>
                  <a:gd name="connsiteX235" fmla="*/ 188646 w 262873"/>
                  <a:gd name="connsiteY235" fmla="*/ 247460 h 346908"/>
                  <a:gd name="connsiteX236" fmla="*/ 189716 w 262873"/>
                  <a:gd name="connsiteY236" fmla="*/ 247460 h 346908"/>
                  <a:gd name="connsiteX237" fmla="*/ 191854 w 262873"/>
                  <a:gd name="connsiteY237" fmla="*/ 246391 h 346908"/>
                  <a:gd name="connsiteX238" fmla="*/ 190785 w 262873"/>
                  <a:gd name="connsiteY238" fmla="*/ 243183 h 346908"/>
                  <a:gd name="connsiteX239" fmla="*/ 153358 w 262873"/>
                  <a:gd name="connsiteY239" fmla="*/ 225004 h 346908"/>
                  <a:gd name="connsiteX240" fmla="*/ 153358 w 262873"/>
                  <a:gd name="connsiteY240" fmla="*/ 245321 h 346908"/>
                  <a:gd name="connsiteX241" fmla="*/ 150150 w 262873"/>
                  <a:gd name="connsiteY241" fmla="*/ 246391 h 346908"/>
                  <a:gd name="connsiteX242" fmla="*/ 151220 w 262873"/>
                  <a:gd name="connsiteY242" fmla="*/ 249599 h 346908"/>
                  <a:gd name="connsiteX243" fmla="*/ 188646 w 262873"/>
                  <a:gd name="connsiteY243" fmla="*/ 267777 h 346908"/>
                  <a:gd name="connsiteX244" fmla="*/ 189716 w 262873"/>
                  <a:gd name="connsiteY244" fmla="*/ 267777 h 346908"/>
                  <a:gd name="connsiteX245" fmla="*/ 191854 w 262873"/>
                  <a:gd name="connsiteY245" fmla="*/ 266708 h 346908"/>
                  <a:gd name="connsiteX246" fmla="*/ 190785 w 262873"/>
                  <a:gd name="connsiteY246" fmla="*/ 263500 h 346908"/>
                  <a:gd name="connsiteX247" fmla="*/ 153358 w 262873"/>
                  <a:gd name="connsiteY247" fmla="*/ 245321 h 346908"/>
                  <a:gd name="connsiteX248" fmla="*/ 131972 w 262873"/>
                  <a:gd name="connsiteY248" fmla="*/ 256015 h 346908"/>
                  <a:gd name="connsiteX249" fmla="*/ 128763 w 262873"/>
                  <a:gd name="connsiteY249" fmla="*/ 257084 h 346908"/>
                  <a:gd name="connsiteX250" fmla="*/ 129833 w 262873"/>
                  <a:gd name="connsiteY250" fmla="*/ 260292 h 346908"/>
                  <a:gd name="connsiteX251" fmla="*/ 188646 w 262873"/>
                  <a:gd name="connsiteY251" fmla="*/ 289164 h 346908"/>
                  <a:gd name="connsiteX252" fmla="*/ 189716 w 262873"/>
                  <a:gd name="connsiteY252" fmla="*/ 289164 h 346908"/>
                  <a:gd name="connsiteX253" fmla="*/ 191854 w 262873"/>
                  <a:gd name="connsiteY253" fmla="*/ 288095 h 346908"/>
                  <a:gd name="connsiteX254" fmla="*/ 190785 w 262873"/>
                  <a:gd name="connsiteY254" fmla="*/ 284887 h 346908"/>
                  <a:gd name="connsiteX255" fmla="*/ 131972 w 262873"/>
                  <a:gd name="connsiteY255" fmla="*/ 256015 h 346908"/>
                  <a:gd name="connsiteX256" fmla="*/ 174745 w 262873"/>
                  <a:gd name="connsiteY256" fmla="*/ 298788 h 346908"/>
                  <a:gd name="connsiteX257" fmla="*/ 171537 w 262873"/>
                  <a:gd name="connsiteY257" fmla="*/ 299857 h 346908"/>
                  <a:gd name="connsiteX258" fmla="*/ 172606 w 262873"/>
                  <a:gd name="connsiteY258" fmla="*/ 303066 h 346908"/>
                  <a:gd name="connsiteX259" fmla="*/ 188646 w 262873"/>
                  <a:gd name="connsiteY259" fmla="*/ 310551 h 346908"/>
                  <a:gd name="connsiteX260" fmla="*/ 189716 w 262873"/>
                  <a:gd name="connsiteY260" fmla="*/ 310551 h 346908"/>
                  <a:gd name="connsiteX261" fmla="*/ 191854 w 262873"/>
                  <a:gd name="connsiteY261" fmla="*/ 309482 h 346908"/>
                  <a:gd name="connsiteX262" fmla="*/ 190785 w 262873"/>
                  <a:gd name="connsiteY262" fmla="*/ 306274 h 346908"/>
                  <a:gd name="connsiteX263" fmla="*/ 174745 w 262873"/>
                  <a:gd name="connsiteY263" fmla="*/ 298788 h 346908"/>
                  <a:gd name="connsiteX264" fmla="*/ 195063 w 262873"/>
                  <a:gd name="connsiteY264" fmla="*/ 102030 h 346908"/>
                  <a:gd name="connsiteX265" fmla="*/ 196132 w 262873"/>
                  <a:gd name="connsiteY265" fmla="*/ 102030 h 346908"/>
                  <a:gd name="connsiteX266" fmla="*/ 198270 w 262873"/>
                  <a:gd name="connsiteY266" fmla="*/ 100961 h 346908"/>
                  <a:gd name="connsiteX267" fmla="*/ 197201 w 262873"/>
                  <a:gd name="connsiteY267" fmla="*/ 97753 h 346908"/>
                  <a:gd name="connsiteX268" fmla="*/ 173676 w 262873"/>
                  <a:gd name="connsiteY268" fmla="*/ 85990 h 346908"/>
                  <a:gd name="connsiteX269" fmla="*/ 170468 w 262873"/>
                  <a:gd name="connsiteY269" fmla="*/ 87059 h 346908"/>
                  <a:gd name="connsiteX270" fmla="*/ 171537 w 262873"/>
                  <a:gd name="connsiteY270" fmla="*/ 90267 h 346908"/>
                  <a:gd name="connsiteX271" fmla="*/ 195063 w 262873"/>
                  <a:gd name="connsiteY271" fmla="*/ 102030 h 346908"/>
                  <a:gd name="connsiteX272" fmla="*/ 195063 w 262873"/>
                  <a:gd name="connsiteY272" fmla="*/ 123417 h 346908"/>
                  <a:gd name="connsiteX273" fmla="*/ 196132 w 262873"/>
                  <a:gd name="connsiteY273" fmla="*/ 123417 h 346908"/>
                  <a:gd name="connsiteX274" fmla="*/ 198270 w 262873"/>
                  <a:gd name="connsiteY274" fmla="*/ 122347 h 346908"/>
                  <a:gd name="connsiteX275" fmla="*/ 197201 w 262873"/>
                  <a:gd name="connsiteY275" fmla="*/ 119139 h 346908"/>
                  <a:gd name="connsiteX276" fmla="*/ 173676 w 262873"/>
                  <a:gd name="connsiteY276" fmla="*/ 107377 h 346908"/>
                  <a:gd name="connsiteX277" fmla="*/ 170468 w 262873"/>
                  <a:gd name="connsiteY277" fmla="*/ 108446 h 346908"/>
                  <a:gd name="connsiteX278" fmla="*/ 171537 w 262873"/>
                  <a:gd name="connsiteY278" fmla="*/ 111654 h 346908"/>
                  <a:gd name="connsiteX279" fmla="*/ 195063 w 262873"/>
                  <a:gd name="connsiteY279" fmla="*/ 123417 h 346908"/>
                  <a:gd name="connsiteX280" fmla="*/ 232489 w 262873"/>
                  <a:gd name="connsiteY280" fmla="*/ 157636 h 346908"/>
                  <a:gd name="connsiteX281" fmla="*/ 195063 w 262873"/>
                  <a:gd name="connsiteY281" fmla="*/ 139457 h 346908"/>
                  <a:gd name="connsiteX282" fmla="*/ 191854 w 262873"/>
                  <a:gd name="connsiteY282" fmla="*/ 140526 h 346908"/>
                  <a:gd name="connsiteX283" fmla="*/ 192924 w 262873"/>
                  <a:gd name="connsiteY283" fmla="*/ 143734 h 346908"/>
                  <a:gd name="connsiteX284" fmla="*/ 230351 w 262873"/>
                  <a:gd name="connsiteY284" fmla="*/ 161913 h 346908"/>
                  <a:gd name="connsiteX285" fmla="*/ 231420 w 262873"/>
                  <a:gd name="connsiteY285" fmla="*/ 161913 h 346908"/>
                  <a:gd name="connsiteX286" fmla="*/ 233559 w 262873"/>
                  <a:gd name="connsiteY286" fmla="*/ 160844 h 346908"/>
                  <a:gd name="connsiteX287" fmla="*/ 232489 w 262873"/>
                  <a:gd name="connsiteY287" fmla="*/ 157636 h 346908"/>
                  <a:gd name="connsiteX288" fmla="*/ 232489 w 262873"/>
                  <a:gd name="connsiteY288" fmla="*/ 179022 h 346908"/>
                  <a:gd name="connsiteX289" fmla="*/ 166190 w 262873"/>
                  <a:gd name="connsiteY289" fmla="*/ 145873 h 346908"/>
                  <a:gd name="connsiteX290" fmla="*/ 162982 w 262873"/>
                  <a:gd name="connsiteY290" fmla="*/ 146942 h 346908"/>
                  <a:gd name="connsiteX291" fmla="*/ 164052 w 262873"/>
                  <a:gd name="connsiteY291" fmla="*/ 150150 h 346908"/>
                  <a:gd name="connsiteX292" fmla="*/ 230351 w 262873"/>
                  <a:gd name="connsiteY292" fmla="*/ 183300 h 346908"/>
                  <a:gd name="connsiteX293" fmla="*/ 231420 w 262873"/>
                  <a:gd name="connsiteY293" fmla="*/ 183300 h 346908"/>
                  <a:gd name="connsiteX294" fmla="*/ 233559 w 262873"/>
                  <a:gd name="connsiteY294" fmla="*/ 182230 h 346908"/>
                  <a:gd name="connsiteX295" fmla="*/ 232489 w 262873"/>
                  <a:gd name="connsiteY295" fmla="*/ 179022 h 346908"/>
                  <a:gd name="connsiteX296" fmla="*/ 231420 w 262873"/>
                  <a:gd name="connsiteY296" fmla="*/ 205756 h 346908"/>
                  <a:gd name="connsiteX297" fmla="*/ 233559 w 262873"/>
                  <a:gd name="connsiteY297" fmla="*/ 204686 h 346908"/>
                  <a:gd name="connsiteX298" fmla="*/ 232489 w 262873"/>
                  <a:gd name="connsiteY298" fmla="*/ 201478 h 346908"/>
                  <a:gd name="connsiteX299" fmla="*/ 195063 w 262873"/>
                  <a:gd name="connsiteY299" fmla="*/ 183300 h 346908"/>
                  <a:gd name="connsiteX300" fmla="*/ 191854 w 262873"/>
                  <a:gd name="connsiteY300" fmla="*/ 184369 h 346908"/>
                  <a:gd name="connsiteX301" fmla="*/ 192924 w 262873"/>
                  <a:gd name="connsiteY301" fmla="*/ 187577 h 346908"/>
                  <a:gd name="connsiteX302" fmla="*/ 230351 w 262873"/>
                  <a:gd name="connsiteY302" fmla="*/ 205756 h 346908"/>
                  <a:gd name="connsiteX303" fmla="*/ 231420 w 262873"/>
                  <a:gd name="connsiteY303" fmla="*/ 205756 h 346908"/>
                  <a:gd name="connsiteX304" fmla="*/ 174745 w 262873"/>
                  <a:gd name="connsiteY304" fmla="*/ 192924 h 346908"/>
                  <a:gd name="connsiteX305" fmla="*/ 171537 w 262873"/>
                  <a:gd name="connsiteY305" fmla="*/ 193993 h 346908"/>
                  <a:gd name="connsiteX306" fmla="*/ 172606 w 262873"/>
                  <a:gd name="connsiteY306" fmla="*/ 197201 h 346908"/>
                  <a:gd name="connsiteX307" fmla="*/ 210033 w 262873"/>
                  <a:gd name="connsiteY307" fmla="*/ 215380 h 346908"/>
                  <a:gd name="connsiteX308" fmla="*/ 211103 w 262873"/>
                  <a:gd name="connsiteY308" fmla="*/ 215380 h 346908"/>
                  <a:gd name="connsiteX309" fmla="*/ 213241 w 262873"/>
                  <a:gd name="connsiteY309" fmla="*/ 214310 h 346908"/>
                  <a:gd name="connsiteX310" fmla="*/ 212172 w 262873"/>
                  <a:gd name="connsiteY310" fmla="*/ 211103 h 346908"/>
                  <a:gd name="connsiteX311" fmla="*/ 174745 w 262873"/>
                  <a:gd name="connsiteY311" fmla="*/ 192924 h 346908"/>
                  <a:gd name="connsiteX312" fmla="*/ 210033 w 262873"/>
                  <a:gd name="connsiteY312" fmla="*/ 237836 h 346908"/>
                  <a:gd name="connsiteX313" fmla="*/ 212172 w 262873"/>
                  <a:gd name="connsiteY313" fmla="*/ 236767 h 346908"/>
                  <a:gd name="connsiteX314" fmla="*/ 211103 w 262873"/>
                  <a:gd name="connsiteY314" fmla="*/ 233559 h 346908"/>
                  <a:gd name="connsiteX315" fmla="*/ 173676 w 262873"/>
                  <a:gd name="connsiteY315" fmla="*/ 215380 h 346908"/>
                  <a:gd name="connsiteX316" fmla="*/ 170468 w 262873"/>
                  <a:gd name="connsiteY316" fmla="*/ 216449 h 346908"/>
                  <a:gd name="connsiteX317" fmla="*/ 171537 w 262873"/>
                  <a:gd name="connsiteY317" fmla="*/ 219657 h 346908"/>
                  <a:gd name="connsiteX318" fmla="*/ 208964 w 262873"/>
                  <a:gd name="connsiteY318" fmla="*/ 237836 h 346908"/>
                  <a:gd name="connsiteX319" fmla="*/ 210033 w 262873"/>
                  <a:gd name="connsiteY319" fmla="*/ 237836 h 346908"/>
                  <a:gd name="connsiteX320" fmla="*/ 237836 w 262873"/>
                  <a:gd name="connsiteY320" fmla="*/ 273124 h 346908"/>
                  <a:gd name="connsiteX321" fmla="*/ 238905 w 262873"/>
                  <a:gd name="connsiteY321" fmla="*/ 273124 h 346908"/>
                  <a:gd name="connsiteX322" fmla="*/ 241044 w 262873"/>
                  <a:gd name="connsiteY322" fmla="*/ 272055 h 346908"/>
                  <a:gd name="connsiteX323" fmla="*/ 239975 w 262873"/>
                  <a:gd name="connsiteY323" fmla="*/ 268847 h 346908"/>
                  <a:gd name="connsiteX324" fmla="*/ 202548 w 262873"/>
                  <a:gd name="connsiteY324" fmla="*/ 250668 h 346908"/>
                  <a:gd name="connsiteX325" fmla="*/ 199340 w 262873"/>
                  <a:gd name="connsiteY325" fmla="*/ 251737 h 346908"/>
                  <a:gd name="connsiteX326" fmla="*/ 200409 w 262873"/>
                  <a:gd name="connsiteY326" fmla="*/ 254945 h 346908"/>
                  <a:gd name="connsiteX327" fmla="*/ 237836 w 262873"/>
                  <a:gd name="connsiteY327" fmla="*/ 273124 h 346908"/>
                  <a:gd name="connsiteX328" fmla="*/ 237836 w 262873"/>
                  <a:gd name="connsiteY328" fmla="*/ 294511 h 346908"/>
                  <a:gd name="connsiteX329" fmla="*/ 238905 w 262873"/>
                  <a:gd name="connsiteY329" fmla="*/ 294511 h 346908"/>
                  <a:gd name="connsiteX330" fmla="*/ 241044 w 262873"/>
                  <a:gd name="connsiteY330" fmla="*/ 293442 h 346908"/>
                  <a:gd name="connsiteX331" fmla="*/ 239975 w 262873"/>
                  <a:gd name="connsiteY331" fmla="*/ 290234 h 346908"/>
                  <a:gd name="connsiteX332" fmla="*/ 202548 w 262873"/>
                  <a:gd name="connsiteY332" fmla="*/ 272055 h 346908"/>
                  <a:gd name="connsiteX333" fmla="*/ 199340 w 262873"/>
                  <a:gd name="connsiteY333" fmla="*/ 273124 h 346908"/>
                  <a:gd name="connsiteX334" fmla="*/ 200409 w 262873"/>
                  <a:gd name="connsiteY334" fmla="*/ 276332 h 346908"/>
                  <a:gd name="connsiteX335" fmla="*/ 237836 w 262873"/>
                  <a:gd name="connsiteY335" fmla="*/ 294511 h 346908"/>
                  <a:gd name="connsiteX336" fmla="*/ 202548 w 262873"/>
                  <a:gd name="connsiteY336" fmla="*/ 292372 h 346908"/>
                  <a:gd name="connsiteX337" fmla="*/ 199340 w 262873"/>
                  <a:gd name="connsiteY337" fmla="*/ 293442 h 346908"/>
                  <a:gd name="connsiteX338" fmla="*/ 200409 w 262873"/>
                  <a:gd name="connsiteY338" fmla="*/ 296650 h 346908"/>
                  <a:gd name="connsiteX339" fmla="*/ 223934 w 262873"/>
                  <a:gd name="connsiteY339" fmla="*/ 308412 h 346908"/>
                  <a:gd name="connsiteX340" fmla="*/ 225004 w 262873"/>
                  <a:gd name="connsiteY340" fmla="*/ 308412 h 346908"/>
                  <a:gd name="connsiteX341" fmla="*/ 227143 w 262873"/>
                  <a:gd name="connsiteY341" fmla="*/ 307343 h 346908"/>
                  <a:gd name="connsiteX342" fmla="*/ 226073 w 262873"/>
                  <a:gd name="connsiteY342" fmla="*/ 304135 h 346908"/>
                  <a:gd name="connsiteX343" fmla="*/ 202548 w 262873"/>
                  <a:gd name="connsiteY343" fmla="*/ 292372 h 346908"/>
                  <a:gd name="connsiteX344" fmla="*/ 202548 w 262873"/>
                  <a:gd name="connsiteY344" fmla="*/ 313759 h 346908"/>
                  <a:gd name="connsiteX345" fmla="*/ 199340 w 262873"/>
                  <a:gd name="connsiteY345" fmla="*/ 314828 h 346908"/>
                  <a:gd name="connsiteX346" fmla="*/ 200409 w 262873"/>
                  <a:gd name="connsiteY346" fmla="*/ 318036 h 346908"/>
                  <a:gd name="connsiteX347" fmla="*/ 223934 w 262873"/>
                  <a:gd name="connsiteY347" fmla="*/ 329799 h 346908"/>
                  <a:gd name="connsiteX348" fmla="*/ 225004 w 262873"/>
                  <a:gd name="connsiteY348" fmla="*/ 329799 h 346908"/>
                  <a:gd name="connsiteX349" fmla="*/ 227143 w 262873"/>
                  <a:gd name="connsiteY349" fmla="*/ 328730 h 346908"/>
                  <a:gd name="connsiteX350" fmla="*/ 226073 w 262873"/>
                  <a:gd name="connsiteY350" fmla="*/ 325522 h 346908"/>
                  <a:gd name="connsiteX351" fmla="*/ 202548 w 262873"/>
                  <a:gd name="connsiteY351" fmla="*/ 313759 h 346908"/>
                  <a:gd name="connsiteX352" fmla="*/ 259223 w 262873"/>
                  <a:gd name="connsiteY352" fmla="*/ 134110 h 346908"/>
                  <a:gd name="connsiteX353" fmla="*/ 260292 w 262873"/>
                  <a:gd name="connsiteY353" fmla="*/ 134110 h 346908"/>
                  <a:gd name="connsiteX354" fmla="*/ 262431 w 262873"/>
                  <a:gd name="connsiteY354" fmla="*/ 133041 h 346908"/>
                  <a:gd name="connsiteX355" fmla="*/ 261361 w 262873"/>
                  <a:gd name="connsiteY355" fmla="*/ 129833 h 346908"/>
                  <a:gd name="connsiteX356" fmla="*/ 210033 w 262873"/>
                  <a:gd name="connsiteY356" fmla="*/ 104169 h 346908"/>
                  <a:gd name="connsiteX357" fmla="*/ 206825 w 262873"/>
                  <a:gd name="connsiteY357" fmla="*/ 105238 h 346908"/>
                  <a:gd name="connsiteX358" fmla="*/ 207894 w 262873"/>
                  <a:gd name="connsiteY358" fmla="*/ 108446 h 346908"/>
                  <a:gd name="connsiteX359" fmla="*/ 259223 w 262873"/>
                  <a:gd name="connsiteY359" fmla="*/ 134110 h 346908"/>
                  <a:gd name="connsiteX360" fmla="*/ 210033 w 262873"/>
                  <a:gd name="connsiteY360" fmla="*/ 125556 h 346908"/>
                  <a:gd name="connsiteX361" fmla="*/ 206825 w 262873"/>
                  <a:gd name="connsiteY361" fmla="*/ 126625 h 346908"/>
                  <a:gd name="connsiteX362" fmla="*/ 207894 w 262873"/>
                  <a:gd name="connsiteY362" fmla="*/ 129833 h 346908"/>
                  <a:gd name="connsiteX363" fmla="*/ 259223 w 262873"/>
                  <a:gd name="connsiteY363" fmla="*/ 155497 h 346908"/>
                  <a:gd name="connsiteX364" fmla="*/ 260292 w 262873"/>
                  <a:gd name="connsiteY364" fmla="*/ 155497 h 346908"/>
                  <a:gd name="connsiteX365" fmla="*/ 262431 w 262873"/>
                  <a:gd name="connsiteY365" fmla="*/ 154428 h 346908"/>
                  <a:gd name="connsiteX366" fmla="*/ 261361 w 262873"/>
                  <a:gd name="connsiteY366" fmla="*/ 151220 h 346908"/>
                  <a:gd name="connsiteX367" fmla="*/ 210033 w 262873"/>
                  <a:gd name="connsiteY367" fmla="*/ 125556 h 346908"/>
                  <a:gd name="connsiteX368" fmla="*/ 259223 w 262873"/>
                  <a:gd name="connsiteY368" fmla="*/ 176884 h 346908"/>
                  <a:gd name="connsiteX369" fmla="*/ 260292 w 262873"/>
                  <a:gd name="connsiteY369" fmla="*/ 176884 h 346908"/>
                  <a:gd name="connsiteX370" fmla="*/ 262431 w 262873"/>
                  <a:gd name="connsiteY370" fmla="*/ 175814 h 346908"/>
                  <a:gd name="connsiteX371" fmla="*/ 261361 w 262873"/>
                  <a:gd name="connsiteY371" fmla="*/ 172606 h 346908"/>
                  <a:gd name="connsiteX372" fmla="*/ 245321 w 262873"/>
                  <a:gd name="connsiteY372" fmla="*/ 165121 h 346908"/>
                  <a:gd name="connsiteX373" fmla="*/ 242113 w 262873"/>
                  <a:gd name="connsiteY373" fmla="*/ 166190 h 346908"/>
                  <a:gd name="connsiteX374" fmla="*/ 243183 w 262873"/>
                  <a:gd name="connsiteY374" fmla="*/ 169398 h 346908"/>
                  <a:gd name="connsiteX375" fmla="*/ 259223 w 262873"/>
                  <a:gd name="connsiteY375" fmla="*/ 176884 h 346908"/>
                  <a:gd name="connsiteX376" fmla="*/ 243183 w 262873"/>
                  <a:gd name="connsiteY376" fmla="*/ 189716 h 346908"/>
                  <a:gd name="connsiteX377" fmla="*/ 259223 w 262873"/>
                  <a:gd name="connsiteY377" fmla="*/ 197201 h 346908"/>
                  <a:gd name="connsiteX378" fmla="*/ 260292 w 262873"/>
                  <a:gd name="connsiteY378" fmla="*/ 197201 h 346908"/>
                  <a:gd name="connsiteX379" fmla="*/ 262431 w 262873"/>
                  <a:gd name="connsiteY379" fmla="*/ 196132 h 346908"/>
                  <a:gd name="connsiteX380" fmla="*/ 261361 w 262873"/>
                  <a:gd name="connsiteY380" fmla="*/ 192924 h 346908"/>
                  <a:gd name="connsiteX381" fmla="*/ 245321 w 262873"/>
                  <a:gd name="connsiteY381" fmla="*/ 185438 h 346908"/>
                  <a:gd name="connsiteX382" fmla="*/ 242113 w 262873"/>
                  <a:gd name="connsiteY382" fmla="*/ 186508 h 346908"/>
                  <a:gd name="connsiteX383" fmla="*/ 243183 w 262873"/>
                  <a:gd name="connsiteY383" fmla="*/ 189716 h 346908"/>
                  <a:gd name="connsiteX384" fmla="*/ 243183 w 262873"/>
                  <a:gd name="connsiteY384" fmla="*/ 211103 h 346908"/>
                  <a:gd name="connsiteX385" fmla="*/ 259223 w 262873"/>
                  <a:gd name="connsiteY385" fmla="*/ 218588 h 346908"/>
                  <a:gd name="connsiteX386" fmla="*/ 260292 w 262873"/>
                  <a:gd name="connsiteY386" fmla="*/ 218588 h 346908"/>
                  <a:gd name="connsiteX387" fmla="*/ 262431 w 262873"/>
                  <a:gd name="connsiteY387" fmla="*/ 217519 h 346908"/>
                  <a:gd name="connsiteX388" fmla="*/ 261361 w 262873"/>
                  <a:gd name="connsiteY388" fmla="*/ 214310 h 346908"/>
                  <a:gd name="connsiteX389" fmla="*/ 245321 w 262873"/>
                  <a:gd name="connsiteY389" fmla="*/ 206825 h 346908"/>
                  <a:gd name="connsiteX390" fmla="*/ 242113 w 262873"/>
                  <a:gd name="connsiteY390" fmla="*/ 207895 h 346908"/>
                  <a:gd name="connsiteX391" fmla="*/ 243183 w 262873"/>
                  <a:gd name="connsiteY391" fmla="*/ 211103 h 346908"/>
                  <a:gd name="connsiteX392" fmla="*/ 223934 w 262873"/>
                  <a:gd name="connsiteY392" fmla="*/ 217519 h 346908"/>
                  <a:gd name="connsiteX393" fmla="*/ 220727 w 262873"/>
                  <a:gd name="connsiteY393" fmla="*/ 218588 h 346908"/>
                  <a:gd name="connsiteX394" fmla="*/ 221796 w 262873"/>
                  <a:gd name="connsiteY394" fmla="*/ 221796 h 346908"/>
                  <a:gd name="connsiteX395" fmla="*/ 259223 w 262873"/>
                  <a:gd name="connsiteY395" fmla="*/ 239975 h 346908"/>
                  <a:gd name="connsiteX396" fmla="*/ 260292 w 262873"/>
                  <a:gd name="connsiteY396" fmla="*/ 239975 h 346908"/>
                  <a:gd name="connsiteX397" fmla="*/ 262431 w 262873"/>
                  <a:gd name="connsiteY397" fmla="*/ 238905 h 346908"/>
                  <a:gd name="connsiteX398" fmla="*/ 261361 w 262873"/>
                  <a:gd name="connsiteY398" fmla="*/ 235697 h 346908"/>
                  <a:gd name="connsiteX399" fmla="*/ 223934 w 262873"/>
                  <a:gd name="connsiteY399" fmla="*/ 217519 h 346908"/>
                  <a:gd name="connsiteX400" fmla="*/ 223934 w 262873"/>
                  <a:gd name="connsiteY400" fmla="*/ 238905 h 346908"/>
                  <a:gd name="connsiteX401" fmla="*/ 220727 w 262873"/>
                  <a:gd name="connsiteY401" fmla="*/ 239975 h 346908"/>
                  <a:gd name="connsiteX402" fmla="*/ 221796 w 262873"/>
                  <a:gd name="connsiteY402" fmla="*/ 243183 h 346908"/>
                  <a:gd name="connsiteX403" fmla="*/ 259223 w 262873"/>
                  <a:gd name="connsiteY403" fmla="*/ 261361 h 346908"/>
                  <a:gd name="connsiteX404" fmla="*/ 260292 w 262873"/>
                  <a:gd name="connsiteY404" fmla="*/ 261361 h 346908"/>
                  <a:gd name="connsiteX405" fmla="*/ 262431 w 262873"/>
                  <a:gd name="connsiteY405" fmla="*/ 260292 h 346908"/>
                  <a:gd name="connsiteX406" fmla="*/ 261361 w 262873"/>
                  <a:gd name="connsiteY406" fmla="*/ 257084 h 346908"/>
                  <a:gd name="connsiteX407" fmla="*/ 223934 w 262873"/>
                  <a:gd name="connsiteY407" fmla="*/ 238905 h 346908"/>
                  <a:gd name="connsiteX408" fmla="*/ 259223 w 262873"/>
                  <a:gd name="connsiteY408" fmla="*/ 283817 h 346908"/>
                  <a:gd name="connsiteX409" fmla="*/ 260292 w 262873"/>
                  <a:gd name="connsiteY409" fmla="*/ 283817 h 346908"/>
                  <a:gd name="connsiteX410" fmla="*/ 262431 w 262873"/>
                  <a:gd name="connsiteY410" fmla="*/ 282748 h 346908"/>
                  <a:gd name="connsiteX411" fmla="*/ 261361 w 262873"/>
                  <a:gd name="connsiteY411" fmla="*/ 279540 h 346908"/>
                  <a:gd name="connsiteX412" fmla="*/ 252807 w 262873"/>
                  <a:gd name="connsiteY412" fmla="*/ 275263 h 346908"/>
                  <a:gd name="connsiteX413" fmla="*/ 249599 w 262873"/>
                  <a:gd name="connsiteY413" fmla="*/ 276332 h 346908"/>
                  <a:gd name="connsiteX414" fmla="*/ 250668 w 262873"/>
                  <a:gd name="connsiteY414" fmla="*/ 279540 h 346908"/>
                  <a:gd name="connsiteX415" fmla="*/ 259223 w 262873"/>
                  <a:gd name="connsiteY415" fmla="*/ 283817 h 346908"/>
                  <a:gd name="connsiteX416" fmla="*/ 249599 w 262873"/>
                  <a:gd name="connsiteY416" fmla="*/ 299857 h 346908"/>
                  <a:gd name="connsiteX417" fmla="*/ 258153 w 262873"/>
                  <a:gd name="connsiteY417" fmla="*/ 304135 h 346908"/>
                  <a:gd name="connsiteX418" fmla="*/ 259223 w 262873"/>
                  <a:gd name="connsiteY418" fmla="*/ 304135 h 346908"/>
                  <a:gd name="connsiteX419" fmla="*/ 261361 w 262873"/>
                  <a:gd name="connsiteY419" fmla="*/ 303066 h 346908"/>
                  <a:gd name="connsiteX420" fmla="*/ 260292 w 262873"/>
                  <a:gd name="connsiteY420" fmla="*/ 299857 h 346908"/>
                  <a:gd name="connsiteX421" fmla="*/ 251737 w 262873"/>
                  <a:gd name="connsiteY421" fmla="*/ 295580 h 346908"/>
                  <a:gd name="connsiteX422" fmla="*/ 248529 w 262873"/>
                  <a:gd name="connsiteY422" fmla="*/ 296650 h 346908"/>
                  <a:gd name="connsiteX423" fmla="*/ 249599 w 262873"/>
                  <a:gd name="connsiteY423" fmla="*/ 299857 h 346908"/>
                  <a:gd name="connsiteX424" fmla="*/ 237836 w 262873"/>
                  <a:gd name="connsiteY424" fmla="*/ 309482 h 346908"/>
                  <a:gd name="connsiteX425" fmla="*/ 234628 w 262873"/>
                  <a:gd name="connsiteY425" fmla="*/ 310551 h 346908"/>
                  <a:gd name="connsiteX426" fmla="*/ 235697 w 262873"/>
                  <a:gd name="connsiteY426" fmla="*/ 313759 h 346908"/>
                  <a:gd name="connsiteX427" fmla="*/ 259223 w 262873"/>
                  <a:gd name="connsiteY427" fmla="*/ 325522 h 346908"/>
                  <a:gd name="connsiteX428" fmla="*/ 260292 w 262873"/>
                  <a:gd name="connsiteY428" fmla="*/ 325522 h 346908"/>
                  <a:gd name="connsiteX429" fmla="*/ 262431 w 262873"/>
                  <a:gd name="connsiteY429" fmla="*/ 324452 h 346908"/>
                  <a:gd name="connsiteX430" fmla="*/ 261361 w 262873"/>
                  <a:gd name="connsiteY430" fmla="*/ 321244 h 346908"/>
                  <a:gd name="connsiteX431" fmla="*/ 237836 w 262873"/>
                  <a:gd name="connsiteY431" fmla="*/ 309482 h 346908"/>
                  <a:gd name="connsiteX432" fmla="*/ 237836 w 262873"/>
                  <a:gd name="connsiteY432" fmla="*/ 330868 h 346908"/>
                  <a:gd name="connsiteX433" fmla="*/ 234628 w 262873"/>
                  <a:gd name="connsiteY433" fmla="*/ 331938 h 346908"/>
                  <a:gd name="connsiteX434" fmla="*/ 235697 w 262873"/>
                  <a:gd name="connsiteY434" fmla="*/ 335146 h 346908"/>
                  <a:gd name="connsiteX435" fmla="*/ 259223 w 262873"/>
                  <a:gd name="connsiteY435" fmla="*/ 346908 h 346908"/>
                  <a:gd name="connsiteX436" fmla="*/ 260292 w 262873"/>
                  <a:gd name="connsiteY436" fmla="*/ 346908 h 346908"/>
                  <a:gd name="connsiteX437" fmla="*/ 262431 w 262873"/>
                  <a:gd name="connsiteY437" fmla="*/ 345839 h 346908"/>
                  <a:gd name="connsiteX438" fmla="*/ 261361 w 262873"/>
                  <a:gd name="connsiteY438" fmla="*/ 342631 h 346908"/>
                  <a:gd name="connsiteX439" fmla="*/ 237836 w 262873"/>
                  <a:gd name="connsiteY439" fmla="*/ 330868 h 346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</a:cxnLst>
                <a:rect l="l" t="t" r="r" b="b"/>
                <a:pathLst>
                  <a:path w="262873" h="346908">
                    <a:moveTo>
                      <a:pt x="3651" y="443"/>
                    </a:moveTo>
                    <a:cubicBezTo>
                      <a:pt x="2582" y="-626"/>
                      <a:pt x="443" y="443"/>
                      <a:pt x="443" y="1512"/>
                    </a:cubicBezTo>
                    <a:cubicBezTo>
                      <a:pt x="-626" y="2582"/>
                      <a:pt x="443" y="4720"/>
                      <a:pt x="1512" y="4720"/>
                    </a:cubicBezTo>
                    <a:lnTo>
                      <a:pt x="38939" y="22899"/>
                    </a:lnTo>
                    <a:cubicBezTo>
                      <a:pt x="38939" y="22899"/>
                      <a:pt x="40009" y="22899"/>
                      <a:pt x="40009" y="22899"/>
                    </a:cubicBezTo>
                    <a:cubicBezTo>
                      <a:pt x="41078" y="22899"/>
                      <a:pt x="42147" y="21830"/>
                      <a:pt x="42147" y="21830"/>
                    </a:cubicBezTo>
                    <a:cubicBezTo>
                      <a:pt x="43216" y="20760"/>
                      <a:pt x="42147" y="18622"/>
                      <a:pt x="41078" y="18622"/>
                    </a:cubicBezTo>
                    <a:lnTo>
                      <a:pt x="3651" y="443"/>
                    </a:lnTo>
                    <a:close/>
                    <a:moveTo>
                      <a:pt x="3651" y="21830"/>
                    </a:moveTo>
                    <a:cubicBezTo>
                      <a:pt x="2582" y="20760"/>
                      <a:pt x="443" y="21830"/>
                      <a:pt x="443" y="22899"/>
                    </a:cubicBezTo>
                    <a:cubicBezTo>
                      <a:pt x="-626" y="23968"/>
                      <a:pt x="443" y="26107"/>
                      <a:pt x="1512" y="26107"/>
                    </a:cubicBezTo>
                    <a:lnTo>
                      <a:pt x="38939" y="44286"/>
                    </a:lnTo>
                    <a:cubicBezTo>
                      <a:pt x="38939" y="44286"/>
                      <a:pt x="40009" y="44286"/>
                      <a:pt x="40009" y="44286"/>
                    </a:cubicBezTo>
                    <a:cubicBezTo>
                      <a:pt x="41078" y="44286"/>
                      <a:pt x="42147" y="43216"/>
                      <a:pt x="42147" y="43216"/>
                    </a:cubicBezTo>
                    <a:cubicBezTo>
                      <a:pt x="43216" y="42147"/>
                      <a:pt x="42147" y="40009"/>
                      <a:pt x="41078" y="40009"/>
                    </a:cubicBezTo>
                    <a:lnTo>
                      <a:pt x="3651" y="21830"/>
                    </a:lnTo>
                    <a:close/>
                    <a:moveTo>
                      <a:pt x="3651" y="43216"/>
                    </a:moveTo>
                    <a:cubicBezTo>
                      <a:pt x="2582" y="42147"/>
                      <a:pt x="443" y="43216"/>
                      <a:pt x="443" y="44286"/>
                    </a:cubicBezTo>
                    <a:cubicBezTo>
                      <a:pt x="-626" y="45355"/>
                      <a:pt x="443" y="47494"/>
                      <a:pt x="1512" y="47494"/>
                    </a:cubicBezTo>
                    <a:lnTo>
                      <a:pt x="38939" y="65673"/>
                    </a:lnTo>
                    <a:cubicBezTo>
                      <a:pt x="38939" y="65673"/>
                      <a:pt x="40009" y="65673"/>
                      <a:pt x="40009" y="65673"/>
                    </a:cubicBezTo>
                    <a:cubicBezTo>
                      <a:pt x="41078" y="65673"/>
                      <a:pt x="42147" y="64603"/>
                      <a:pt x="42147" y="64603"/>
                    </a:cubicBezTo>
                    <a:cubicBezTo>
                      <a:pt x="43216" y="63534"/>
                      <a:pt x="42147" y="61395"/>
                      <a:pt x="41078" y="61395"/>
                    </a:cubicBezTo>
                    <a:lnTo>
                      <a:pt x="3651" y="43216"/>
                    </a:lnTo>
                    <a:close/>
                    <a:moveTo>
                      <a:pt x="3651" y="64603"/>
                    </a:moveTo>
                    <a:cubicBezTo>
                      <a:pt x="2582" y="63534"/>
                      <a:pt x="443" y="64603"/>
                      <a:pt x="443" y="65673"/>
                    </a:cubicBezTo>
                    <a:cubicBezTo>
                      <a:pt x="-626" y="66742"/>
                      <a:pt x="443" y="68881"/>
                      <a:pt x="1512" y="68881"/>
                    </a:cubicBezTo>
                    <a:lnTo>
                      <a:pt x="38939" y="87059"/>
                    </a:lnTo>
                    <a:cubicBezTo>
                      <a:pt x="38939" y="87059"/>
                      <a:pt x="40009" y="87059"/>
                      <a:pt x="40009" y="87059"/>
                    </a:cubicBezTo>
                    <a:cubicBezTo>
                      <a:pt x="41078" y="87059"/>
                      <a:pt x="42147" y="85990"/>
                      <a:pt x="42147" y="85990"/>
                    </a:cubicBezTo>
                    <a:cubicBezTo>
                      <a:pt x="43216" y="84921"/>
                      <a:pt x="42147" y="82782"/>
                      <a:pt x="41078" y="82782"/>
                    </a:cubicBezTo>
                    <a:lnTo>
                      <a:pt x="3651" y="64603"/>
                    </a:lnTo>
                    <a:close/>
                    <a:moveTo>
                      <a:pt x="3651" y="85990"/>
                    </a:moveTo>
                    <a:cubicBezTo>
                      <a:pt x="2582" y="84921"/>
                      <a:pt x="443" y="85990"/>
                      <a:pt x="443" y="87059"/>
                    </a:cubicBezTo>
                    <a:cubicBezTo>
                      <a:pt x="-626" y="88129"/>
                      <a:pt x="443" y="90267"/>
                      <a:pt x="1512" y="90267"/>
                    </a:cubicBezTo>
                    <a:lnTo>
                      <a:pt x="38939" y="108446"/>
                    </a:lnTo>
                    <a:cubicBezTo>
                      <a:pt x="38939" y="108446"/>
                      <a:pt x="40009" y="108446"/>
                      <a:pt x="40009" y="108446"/>
                    </a:cubicBezTo>
                    <a:cubicBezTo>
                      <a:pt x="41078" y="108446"/>
                      <a:pt x="42147" y="107377"/>
                      <a:pt x="42147" y="107377"/>
                    </a:cubicBezTo>
                    <a:cubicBezTo>
                      <a:pt x="43216" y="106307"/>
                      <a:pt x="42147" y="104169"/>
                      <a:pt x="41078" y="104169"/>
                    </a:cubicBezTo>
                    <a:lnTo>
                      <a:pt x="3651" y="85990"/>
                    </a:lnTo>
                    <a:close/>
                    <a:moveTo>
                      <a:pt x="3651" y="107377"/>
                    </a:moveTo>
                    <a:cubicBezTo>
                      <a:pt x="2582" y="106307"/>
                      <a:pt x="443" y="107377"/>
                      <a:pt x="443" y="108446"/>
                    </a:cubicBezTo>
                    <a:cubicBezTo>
                      <a:pt x="-626" y="109515"/>
                      <a:pt x="443" y="111654"/>
                      <a:pt x="1512" y="111654"/>
                    </a:cubicBezTo>
                    <a:lnTo>
                      <a:pt x="38939" y="129833"/>
                    </a:lnTo>
                    <a:cubicBezTo>
                      <a:pt x="38939" y="129833"/>
                      <a:pt x="40009" y="129833"/>
                      <a:pt x="40009" y="129833"/>
                    </a:cubicBezTo>
                    <a:cubicBezTo>
                      <a:pt x="41078" y="129833"/>
                      <a:pt x="42147" y="128763"/>
                      <a:pt x="42147" y="128763"/>
                    </a:cubicBezTo>
                    <a:cubicBezTo>
                      <a:pt x="43216" y="127694"/>
                      <a:pt x="42147" y="125556"/>
                      <a:pt x="41078" y="125556"/>
                    </a:cubicBezTo>
                    <a:lnTo>
                      <a:pt x="3651" y="107377"/>
                    </a:lnTo>
                    <a:close/>
                    <a:moveTo>
                      <a:pt x="3651" y="128763"/>
                    </a:moveTo>
                    <a:cubicBezTo>
                      <a:pt x="2582" y="127694"/>
                      <a:pt x="443" y="128763"/>
                      <a:pt x="443" y="129833"/>
                    </a:cubicBezTo>
                    <a:cubicBezTo>
                      <a:pt x="-626" y="130902"/>
                      <a:pt x="443" y="133041"/>
                      <a:pt x="1512" y="133041"/>
                    </a:cubicBezTo>
                    <a:lnTo>
                      <a:pt x="38939" y="151220"/>
                    </a:lnTo>
                    <a:cubicBezTo>
                      <a:pt x="38939" y="151220"/>
                      <a:pt x="40009" y="151220"/>
                      <a:pt x="40009" y="151220"/>
                    </a:cubicBezTo>
                    <a:cubicBezTo>
                      <a:pt x="41078" y="151220"/>
                      <a:pt x="42147" y="150150"/>
                      <a:pt x="42147" y="150150"/>
                    </a:cubicBezTo>
                    <a:cubicBezTo>
                      <a:pt x="43216" y="149081"/>
                      <a:pt x="42147" y="146942"/>
                      <a:pt x="41078" y="146942"/>
                    </a:cubicBezTo>
                    <a:lnTo>
                      <a:pt x="3651" y="128763"/>
                    </a:lnTo>
                    <a:close/>
                    <a:moveTo>
                      <a:pt x="3651" y="150150"/>
                    </a:moveTo>
                    <a:cubicBezTo>
                      <a:pt x="2582" y="149081"/>
                      <a:pt x="443" y="150150"/>
                      <a:pt x="443" y="151220"/>
                    </a:cubicBezTo>
                    <a:cubicBezTo>
                      <a:pt x="-626" y="152289"/>
                      <a:pt x="443" y="154428"/>
                      <a:pt x="1512" y="154428"/>
                    </a:cubicBezTo>
                    <a:lnTo>
                      <a:pt x="38939" y="172606"/>
                    </a:lnTo>
                    <a:cubicBezTo>
                      <a:pt x="38939" y="172606"/>
                      <a:pt x="40009" y="172606"/>
                      <a:pt x="40009" y="172606"/>
                    </a:cubicBezTo>
                    <a:cubicBezTo>
                      <a:pt x="41078" y="172606"/>
                      <a:pt x="42147" y="171537"/>
                      <a:pt x="42147" y="171537"/>
                    </a:cubicBezTo>
                    <a:cubicBezTo>
                      <a:pt x="43216" y="170468"/>
                      <a:pt x="42147" y="168329"/>
                      <a:pt x="41078" y="168329"/>
                    </a:cubicBezTo>
                    <a:lnTo>
                      <a:pt x="3651" y="150150"/>
                    </a:lnTo>
                    <a:close/>
                    <a:moveTo>
                      <a:pt x="3651" y="171537"/>
                    </a:moveTo>
                    <a:cubicBezTo>
                      <a:pt x="2582" y="170468"/>
                      <a:pt x="443" y="171537"/>
                      <a:pt x="443" y="172606"/>
                    </a:cubicBezTo>
                    <a:cubicBezTo>
                      <a:pt x="-626" y="173676"/>
                      <a:pt x="443" y="175814"/>
                      <a:pt x="1512" y="175814"/>
                    </a:cubicBezTo>
                    <a:lnTo>
                      <a:pt x="38939" y="193993"/>
                    </a:lnTo>
                    <a:cubicBezTo>
                      <a:pt x="38939" y="193993"/>
                      <a:pt x="40009" y="193993"/>
                      <a:pt x="40009" y="193993"/>
                    </a:cubicBezTo>
                    <a:cubicBezTo>
                      <a:pt x="41078" y="193993"/>
                      <a:pt x="42147" y="192924"/>
                      <a:pt x="42147" y="192924"/>
                    </a:cubicBezTo>
                    <a:cubicBezTo>
                      <a:pt x="43216" y="191854"/>
                      <a:pt x="42147" y="189716"/>
                      <a:pt x="41078" y="189716"/>
                    </a:cubicBezTo>
                    <a:lnTo>
                      <a:pt x="3651" y="171537"/>
                    </a:lnTo>
                    <a:close/>
                    <a:moveTo>
                      <a:pt x="3651" y="192924"/>
                    </a:moveTo>
                    <a:cubicBezTo>
                      <a:pt x="2582" y="191854"/>
                      <a:pt x="443" y="192924"/>
                      <a:pt x="443" y="193993"/>
                    </a:cubicBezTo>
                    <a:cubicBezTo>
                      <a:pt x="-626" y="195063"/>
                      <a:pt x="443" y="197201"/>
                      <a:pt x="1512" y="197201"/>
                    </a:cubicBezTo>
                    <a:lnTo>
                      <a:pt x="38939" y="215380"/>
                    </a:lnTo>
                    <a:cubicBezTo>
                      <a:pt x="38939" y="215380"/>
                      <a:pt x="40009" y="215380"/>
                      <a:pt x="40009" y="215380"/>
                    </a:cubicBezTo>
                    <a:cubicBezTo>
                      <a:pt x="41078" y="215380"/>
                      <a:pt x="42147" y="214310"/>
                      <a:pt x="42147" y="214310"/>
                    </a:cubicBezTo>
                    <a:cubicBezTo>
                      <a:pt x="43216" y="213241"/>
                      <a:pt x="42147" y="211103"/>
                      <a:pt x="41078" y="211103"/>
                    </a:cubicBezTo>
                    <a:lnTo>
                      <a:pt x="3651" y="192924"/>
                    </a:lnTo>
                    <a:close/>
                    <a:moveTo>
                      <a:pt x="3651" y="214310"/>
                    </a:moveTo>
                    <a:cubicBezTo>
                      <a:pt x="2582" y="213241"/>
                      <a:pt x="443" y="214310"/>
                      <a:pt x="443" y="215380"/>
                    </a:cubicBezTo>
                    <a:cubicBezTo>
                      <a:pt x="-626" y="216449"/>
                      <a:pt x="443" y="218588"/>
                      <a:pt x="1512" y="218588"/>
                    </a:cubicBezTo>
                    <a:lnTo>
                      <a:pt x="38939" y="236767"/>
                    </a:lnTo>
                    <a:cubicBezTo>
                      <a:pt x="38939" y="236767"/>
                      <a:pt x="40009" y="236767"/>
                      <a:pt x="40009" y="236767"/>
                    </a:cubicBezTo>
                    <a:cubicBezTo>
                      <a:pt x="41078" y="236767"/>
                      <a:pt x="42147" y="235697"/>
                      <a:pt x="42147" y="235697"/>
                    </a:cubicBezTo>
                    <a:cubicBezTo>
                      <a:pt x="43216" y="234628"/>
                      <a:pt x="42147" y="232489"/>
                      <a:pt x="41078" y="232489"/>
                    </a:cubicBezTo>
                    <a:lnTo>
                      <a:pt x="3651" y="214310"/>
                    </a:lnTo>
                    <a:close/>
                    <a:moveTo>
                      <a:pt x="123417" y="66742"/>
                    </a:moveTo>
                    <a:cubicBezTo>
                      <a:pt x="123417" y="66742"/>
                      <a:pt x="124486" y="66742"/>
                      <a:pt x="124486" y="66742"/>
                    </a:cubicBezTo>
                    <a:cubicBezTo>
                      <a:pt x="125556" y="66742"/>
                      <a:pt x="126625" y="65673"/>
                      <a:pt x="126625" y="65673"/>
                    </a:cubicBezTo>
                    <a:cubicBezTo>
                      <a:pt x="127694" y="64603"/>
                      <a:pt x="126625" y="62465"/>
                      <a:pt x="125556" y="62465"/>
                    </a:cubicBezTo>
                    <a:lnTo>
                      <a:pt x="74227" y="36800"/>
                    </a:lnTo>
                    <a:cubicBezTo>
                      <a:pt x="73158" y="35731"/>
                      <a:pt x="71019" y="36800"/>
                      <a:pt x="71019" y="37870"/>
                    </a:cubicBezTo>
                    <a:cubicBezTo>
                      <a:pt x="69950" y="38939"/>
                      <a:pt x="71019" y="41078"/>
                      <a:pt x="72089" y="41078"/>
                    </a:cubicBezTo>
                    <a:lnTo>
                      <a:pt x="123417" y="66742"/>
                    </a:lnTo>
                    <a:close/>
                    <a:moveTo>
                      <a:pt x="123417" y="88129"/>
                    </a:moveTo>
                    <a:cubicBezTo>
                      <a:pt x="123417" y="88129"/>
                      <a:pt x="124486" y="88129"/>
                      <a:pt x="124486" y="88129"/>
                    </a:cubicBezTo>
                    <a:cubicBezTo>
                      <a:pt x="125556" y="88129"/>
                      <a:pt x="126625" y="87059"/>
                      <a:pt x="126625" y="87059"/>
                    </a:cubicBezTo>
                    <a:cubicBezTo>
                      <a:pt x="127694" y="85990"/>
                      <a:pt x="126625" y="83851"/>
                      <a:pt x="125556" y="83851"/>
                    </a:cubicBezTo>
                    <a:lnTo>
                      <a:pt x="74227" y="58187"/>
                    </a:lnTo>
                    <a:cubicBezTo>
                      <a:pt x="73158" y="57118"/>
                      <a:pt x="71019" y="58187"/>
                      <a:pt x="71019" y="59256"/>
                    </a:cubicBezTo>
                    <a:cubicBezTo>
                      <a:pt x="69950" y="60326"/>
                      <a:pt x="71019" y="62465"/>
                      <a:pt x="72089" y="62465"/>
                    </a:cubicBezTo>
                    <a:lnTo>
                      <a:pt x="123417" y="88129"/>
                    </a:lnTo>
                    <a:close/>
                    <a:moveTo>
                      <a:pt x="109516" y="102030"/>
                    </a:moveTo>
                    <a:cubicBezTo>
                      <a:pt x="109516" y="102030"/>
                      <a:pt x="110585" y="102030"/>
                      <a:pt x="110585" y="102030"/>
                    </a:cubicBezTo>
                    <a:cubicBezTo>
                      <a:pt x="111654" y="102030"/>
                      <a:pt x="112723" y="100961"/>
                      <a:pt x="112723" y="100961"/>
                    </a:cubicBezTo>
                    <a:cubicBezTo>
                      <a:pt x="113793" y="99891"/>
                      <a:pt x="112723" y="97753"/>
                      <a:pt x="111654" y="97753"/>
                    </a:cubicBezTo>
                    <a:lnTo>
                      <a:pt x="74227" y="79574"/>
                    </a:lnTo>
                    <a:cubicBezTo>
                      <a:pt x="73158" y="78505"/>
                      <a:pt x="71019" y="79574"/>
                      <a:pt x="71019" y="80643"/>
                    </a:cubicBezTo>
                    <a:cubicBezTo>
                      <a:pt x="69950" y="81713"/>
                      <a:pt x="71019" y="83851"/>
                      <a:pt x="72089" y="83851"/>
                    </a:cubicBezTo>
                    <a:lnTo>
                      <a:pt x="109516" y="102030"/>
                    </a:lnTo>
                    <a:close/>
                    <a:moveTo>
                      <a:pt x="88129" y="112723"/>
                    </a:moveTo>
                    <a:cubicBezTo>
                      <a:pt x="88129" y="112723"/>
                      <a:pt x="89198" y="112723"/>
                      <a:pt x="89198" y="112723"/>
                    </a:cubicBezTo>
                    <a:cubicBezTo>
                      <a:pt x="90267" y="112723"/>
                      <a:pt x="91337" y="111654"/>
                      <a:pt x="91337" y="111654"/>
                    </a:cubicBezTo>
                    <a:cubicBezTo>
                      <a:pt x="92406" y="110585"/>
                      <a:pt x="91337" y="108446"/>
                      <a:pt x="90267" y="108446"/>
                    </a:cubicBezTo>
                    <a:lnTo>
                      <a:pt x="74227" y="100961"/>
                    </a:lnTo>
                    <a:cubicBezTo>
                      <a:pt x="73158" y="99891"/>
                      <a:pt x="71019" y="100961"/>
                      <a:pt x="71019" y="102030"/>
                    </a:cubicBezTo>
                    <a:cubicBezTo>
                      <a:pt x="69950" y="103099"/>
                      <a:pt x="71019" y="105238"/>
                      <a:pt x="72089" y="105238"/>
                    </a:cubicBezTo>
                    <a:lnTo>
                      <a:pt x="88129" y="112723"/>
                    </a:lnTo>
                    <a:close/>
                    <a:moveTo>
                      <a:pt x="72089" y="126625"/>
                    </a:moveTo>
                    <a:lnTo>
                      <a:pt x="109516" y="144803"/>
                    </a:lnTo>
                    <a:cubicBezTo>
                      <a:pt x="109516" y="144803"/>
                      <a:pt x="110585" y="144803"/>
                      <a:pt x="110585" y="144803"/>
                    </a:cubicBezTo>
                    <a:cubicBezTo>
                      <a:pt x="111654" y="144803"/>
                      <a:pt x="112723" y="143734"/>
                      <a:pt x="112723" y="143734"/>
                    </a:cubicBezTo>
                    <a:cubicBezTo>
                      <a:pt x="113793" y="142665"/>
                      <a:pt x="112723" y="140526"/>
                      <a:pt x="111654" y="140526"/>
                    </a:cubicBezTo>
                    <a:lnTo>
                      <a:pt x="74227" y="122347"/>
                    </a:lnTo>
                    <a:cubicBezTo>
                      <a:pt x="73158" y="121278"/>
                      <a:pt x="71019" y="122347"/>
                      <a:pt x="71019" y="123417"/>
                    </a:cubicBezTo>
                    <a:cubicBezTo>
                      <a:pt x="71019" y="124486"/>
                      <a:pt x="71019" y="125556"/>
                      <a:pt x="72089" y="126625"/>
                    </a:cubicBezTo>
                    <a:close/>
                    <a:moveTo>
                      <a:pt x="72089" y="148012"/>
                    </a:moveTo>
                    <a:lnTo>
                      <a:pt x="88129" y="155497"/>
                    </a:lnTo>
                    <a:cubicBezTo>
                      <a:pt x="88129" y="155497"/>
                      <a:pt x="89198" y="155497"/>
                      <a:pt x="89198" y="155497"/>
                    </a:cubicBezTo>
                    <a:cubicBezTo>
                      <a:pt x="90267" y="155497"/>
                      <a:pt x="91337" y="154428"/>
                      <a:pt x="91337" y="154428"/>
                    </a:cubicBezTo>
                    <a:cubicBezTo>
                      <a:pt x="92406" y="153358"/>
                      <a:pt x="91337" y="151220"/>
                      <a:pt x="90267" y="151220"/>
                    </a:cubicBezTo>
                    <a:lnTo>
                      <a:pt x="74227" y="143734"/>
                    </a:lnTo>
                    <a:cubicBezTo>
                      <a:pt x="73158" y="142665"/>
                      <a:pt x="71019" y="143734"/>
                      <a:pt x="71019" y="144803"/>
                    </a:cubicBezTo>
                    <a:cubicBezTo>
                      <a:pt x="71019" y="144803"/>
                      <a:pt x="71019" y="146942"/>
                      <a:pt x="72089" y="148012"/>
                    </a:cubicBezTo>
                    <a:close/>
                    <a:moveTo>
                      <a:pt x="72089" y="169398"/>
                    </a:moveTo>
                    <a:lnTo>
                      <a:pt x="88129" y="176884"/>
                    </a:lnTo>
                    <a:cubicBezTo>
                      <a:pt x="88129" y="176884"/>
                      <a:pt x="89198" y="176884"/>
                      <a:pt x="89198" y="176884"/>
                    </a:cubicBezTo>
                    <a:cubicBezTo>
                      <a:pt x="90267" y="176884"/>
                      <a:pt x="91337" y="175814"/>
                      <a:pt x="91337" y="175814"/>
                    </a:cubicBezTo>
                    <a:cubicBezTo>
                      <a:pt x="92406" y="174745"/>
                      <a:pt x="91337" y="172606"/>
                      <a:pt x="90267" y="172606"/>
                    </a:cubicBezTo>
                    <a:lnTo>
                      <a:pt x="74227" y="165121"/>
                    </a:lnTo>
                    <a:cubicBezTo>
                      <a:pt x="73158" y="164052"/>
                      <a:pt x="71019" y="165121"/>
                      <a:pt x="71019" y="166190"/>
                    </a:cubicBezTo>
                    <a:cubicBezTo>
                      <a:pt x="71019" y="166190"/>
                      <a:pt x="71019" y="168329"/>
                      <a:pt x="72089" y="169398"/>
                    </a:cubicBezTo>
                    <a:close/>
                    <a:moveTo>
                      <a:pt x="140526" y="218588"/>
                    </a:moveTo>
                    <a:lnTo>
                      <a:pt x="74227" y="185438"/>
                    </a:lnTo>
                    <a:cubicBezTo>
                      <a:pt x="73158" y="184369"/>
                      <a:pt x="71019" y="185438"/>
                      <a:pt x="71019" y="186508"/>
                    </a:cubicBezTo>
                    <a:cubicBezTo>
                      <a:pt x="69950" y="187577"/>
                      <a:pt x="71019" y="189716"/>
                      <a:pt x="72089" y="189716"/>
                    </a:cubicBezTo>
                    <a:lnTo>
                      <a:pt x="138387" y="222865"/>
                    </a:lnTo>
                    <a:cubicBezTo>
                      <a:pt x="138387" y="222865"/>
                      <a:pt x="139457" y="222865"/>
                      <a:pt x="139457" y="222865"/>
                    </a:cubicBezTo>
                    <a:cubicBezTo>
                      <a:pt x="140526" y="222865"/>
                      <a:pt x="141596" y="221796"/>
                      <a:pt x="141596" y="221796"/>
                    </a:cubicBezTo>
                    <a:cubicBezTo>
                      <a:pt x="142665" y="220727"/>
                      <a:pt x="141596" y="218588"/>
                      <a:pt x="140526" y="218588"/>
                    </a:cubicBezTo>
                    <a:close/>
                    <a:moveTo>
                      <a:pt x="74227" y="206825"/>
                    </a:moveTo>
                    <a:cubicBezTo>
                      <a:pt x="73158" y="205756"/>
                      <a:pt x="71019" y="206825"/>
                      <a:pt x="71019" y="207895"/>
                    </a:cubicBezTo>
                    <a:cubicBezTo>
                      <a:pt x="69950" y="208964"/>
                      <a:pt x="71019" y="211103"/>
                      <a:pt x="72089" y="211103"/>
                    </a:cubicBezTo>
                    <a:lnTo>
                      <a:pt x="138387" y="244252"/>
                    </a:lnTo>
                    <a:cubicBezTo>
                      <a:pt x="138387" y="244252"/>
                      <a:pt x="139457" y="244252"/>
                      <a:pt x="139457" y="244252"/>
                    </a:cubicBezTo>
                    <a:cubicBezTo>
                      <a:pt x="140526" y="244252"/>
                      <a:pt x="141596" y="243183"/>
                      <a:pt x="141596" y="243183"/>
                    </a:cubicBezTo>
                    <a:cubicBezTo>
                      <a:pt x="142665" y="242113"/>
                      <a:pt x="141596" y="239975"/>
                      <a:pt x="140526" y="239975"/>
                    </a:cubicBezTo>
                    <a:lnTo>
                      <a:pt x="74227" y="206825"/>
                    </a:lnTo>
                    <a:close/>
                    <a:moveTo>
                      <a:pt x="117001" y="254945"/>
                    </a:moveTo>
                    <a:cubicBezTo>
                      <a:pt x="117001" y="254945"/>
                      <a:pt x="118070" y="254945"/>
                      <a:pt x="118070" y="254945"/>
                    </a:cubicBezTo>
                    <a:cubicBezTo>
                      <a:pt x="119140" y="254945"/>
                      <a:pt x="120209" y="253876"/>
                      <a:pt x="120209" y="253876"/>
                    </a:cubicBezTo>
                    <a:cubicBezTo>
                      <a:pt x="121278" y="252807"/>
                      <a:pt x="120209" y="250668"/>
                      <a:pt x="119140" y="250668"/>
                    </a:cubicBezTo>
                    <a:lnTo>
                      <a:pt x="74227" y="228212"/>
                    </a:lnTo>
                    <a:cubicBezTo>
                      <a:pt x="73158" y="227143"/>
                      <a:pt x="71019" y="228212"/>
                      <a:pt x="71019" y="229281"/>
                    </a:cubicBezTo>
                    <a:cubicBezTo>
                      <a:pt x="69950" y="230351"/>
                      <a:pt x="71019" y="232489"/>
                      <a:pt x="72089" y="232489"/>
                    </a:cubicBezTo>
                    <a:lnTo>
                      <a:pt x="117001" y="254945"/>
                    </a:lnTo>
                    <a:close/>
                    <a:moveTo>
                      <a:pt x="74227" y="249599"/>
                    </a:moveTo>
                    <a:cubicBezTo>
                      <a:pt x="73158" y="248529"/>
                      <a:pt x="71019" y="249599"/>
                      <a:pt x="71019" y="250668"/>
                    </a:cubicBezTo>
                    <a:cubicBezTo>
                      <a:pt x="69950" y="251737"/>
                      <a:pt x="71019" y="253876"/>
                      <a:pt x="72089" y="253876"/>
                    </a:cubicBezTo>
                    <a:lnTo>
                      <a:pt x="158705" y="297719"/>
                    </a:lnTo>
                    <a:cubicBezTo>
                      <a:pt x="158705" y="297719"/>
                      <a:pt x="159774" y="297719"/>
                      <a:pt x="159774" y="297719"/>
                    </a:cubicBezTo>
                    <a:cubicBezTo>
                      <a:pt x="160844" y="297719"/>
                      <a:pt x="161913" y="296650"/>
                      <a:pt x="161913" y="296650"/>
                    </a:cubicBezTo>
                    <a:cubicBezTo>
                      <a:pt x="162982" y="295580"/>
                      <a:pt x="161913" y="293442"/>
                      <a:pt x="160844" y="293442"/>
                    </a:cubicBezTo>
                    <a:lnTo>
                      <a:pt x="74227" y="249599"/>
                    </a:lnTo>
                    <a:close/>
                    <a:moveTo>
                      <a:pt x="159774" y="84921"/>
                    </a:moveTo>
                    <a:cubicBezTo>
                      <a:pt x="159774" y="84921"/>
                      <a:pt x="160844" y="84921"/>
                      <a:pt x="160844" y="84921"/>
                    </a:cubicBezTo>
                    <a:cubicBezTo>
                      <a:pt x="161913" y="84921"/>
                      <a:pt x="162982" y="83851"/>
                      <a:pt x="162982" y="83851"/>
                    </a:cubicBezTo>
                    <a:cubicBezTo>
                      <a:pt x="164052" y="82782"/>
                      <a:pt x="162982" y="80643"/>
                      <a:pt x="161913" y="80643"/>
                    </a:cubicBezTo>
                    <a:lnTo>
                      <a:pt x="138387" y="68881"/>
                    </a:lnTo>
                    <a:cubicBezTo>
                      <a:pt x="137318" y="67811"/>
                      <a:pt x="135180" y="68881"/>
                      <a:pt x="135180" y="69950"/>
                    </a:cubicBezTo>
                    <a:cubicBezTo>
                      <a:pt x="134110" y="71019"/>
                      <a:pt x="135180" y="73158"/>
                      <a:pt x="136249" y="73158"/>
                    </a:cubicBezTo>
                    <a:lnTo>
                      <a:pt x="159774" y="84921"/>
                    </a:lnTo>
                    <a:close/>
                    <a:moveTo>
                      <a:pt x="159774" y="106307"/>
                    </a:moveTo>
                    <a:cubicBezTo>
                      <a:pt x="159774" y="106307"/>
                      <a:pt x="160844" y="106307"/>
                      <a:pt x="160844" y="106307"/>
                    </a:cubicBezTo>
                    <a:cubicBezTo>
                      <a:pt x="161913" y="106307"/>
                      <a:pt x="162982" y="105238"/>
                      <a:pt x="162982" y="105238"/>
                    </a:cubicBezTo>
                    <a:cubicBezTo>
                      <a:pt x="164052" y="104169"/>
                      <a:pt x="162982" y="102030"/>
                      <a:pt x="161913" y="102030"/>
                    </a:cubicBezTo>
                    <a:lnTo>
                      <a:pt x="138387" y="90267"/>
                    </a:lnTo>
                    <a:cubicBezTo>
                      <a:pt x="137318" y="89198"/>
                      <a:pt x="135180" y="90267"/>
                      <a:pt x="135180" y="91337"/>
                    </a:cubicBezTo>
                    <a:cubicBezTo>
                      <a:pt x="134110" y="92406"/>
                      <a:pt x="135180" y="94545"/>
                      <a:pt x="136249" y="94545"/>
                    </a:cubicBezTo>
                    <a:lnTo>
                      <a:pt x="159774" y="106307"/>
                    </a:lnTo>
                    <a:close/>
                    <a:moveTo>
                      <a:pt x="182230" y="138388"/>
                    </a:moveTo>
                    <a:cubicBezTo>
                      <a:pt x="183300" y="138388"/>
                      <a:pt x="184369" y="137318"/>
                      <a:pt x="184369" y="137318"/>
                    </a:cubicBezTo>
                    <a:cubicBezTo>
                      <a:pt x="185439" y="136249"/>
                      <a:pt x="184369" y="134110"/>
                      <a:pt x="183300" y="134110"/>
                    </a:cubicBezTo>
                    <a:lnTo>
                      <a:pt x="124486" y="105238"/>
                    </a:lnTo>
                    <a:cubicBezTo>
                      <a:pt x="123417" y="104169"/>
                      <a:pt x="121278" y="105238"/>
                      <a:pt x="121278" y="106307"/>
                    </a:cubicBezTo>
                    <a:cubicBezTo>
                      <a:pt x="120209" y="107377"/>
                      <a:pt x="121278" y="109515"/>
                      <a:pt x="122347" y="109515"/>
                    </a:cubicBezTo>
                    <a:lnTo>
                      <a:pt x="181161" y="138388"/>
                    </a:lnTo>
                    <a:cubicBezTo>
                      <a:pt x="181161" y="138388"/>
                      <a:pt x="181161" y="138388"/>
                      <a:pt x="182230" y="138388"/>
                    </a:cubicBezTo>
                    <a:close/>
                    <a:moveTo>
                      <a:pt x="99892" y="115931"/>
                    </a:moveTo>
                    <a:cubicBezTo>
                      <a:pt x="98822" y="117001"/>
                      <a:pt x="99892" y="119139"/>
                      <a:pt x="100961" y="119139"/>
                    </a:cubicBezTo>
                    <a:lnTo>
                      <a:pt x="152289" y="144803"/>
                    </a:lnTo>
                    <a:cubicBezTo>
                      <a:pt x="152289" y="144803"/>
                      <a:pt x="153358" y="144803"/>
                      <a:pt x="153358" y="144803"/>
                    </a:cubicBezTo>
                    <a:cubicBezTo>
                      <a:pt x="154428" y="144803"/>
                      <a:pt x="155497" y="143734"/>
                      <a:pt x="155497" y="143734"/>
                    </a:cubicBezTo>
                    <a:cubicBezTo>
                      <a:pt x="156566" y="142665"/>
                      <a:pt x="155497" y="140526"/>
                      <a:pt x="154428" y="140526"/>
                    </a:cubicBezTo>
                    <a:lnTo>
                      <a:pt x="103099" y="114862"/>
                    </a:lnTo>
                    <a:cubicBezTo>
                      <a:pt x="102030" y="113793"/>
                      <a:pt x="99892" y="113793"/>
                      <a:pt x="99892" y="115931"/>
                    </a:cubicBezTo>
                    <a:close/>
                    <a:moveTo>
                      <a:pt x="182230" y="181161"/>
                    </a:moveTo>
                    <a:cubicBezTo>
                      <a:pt x="183300" y="181161"/>
                      <a:pt x="184369" y="180092"/>
                      <a:pt x="184369" y="180092"/>
                    </a:cubicBezTo>
                    <a:cubicBezTo>
                      <a:pt x="185439" y="179022"/>
                      <a:pt x="184369" y="176884"/>
                      <a:pt x="183300" y="176884"/>
                    </a:cubicBezTo>
                    <a:lnTo>
                      <a:pt x="124486" y="148012"/>
                    </a:lnTo>
                    <a:cubicBezTo>
                      <a:pt x="123417" y="146942"/>
                      <a:pt x="121278" y="148012"/>
                      <a:pt x="121278" y="149081"/>
                    </a:cubicBezTo>
                    <a:cubicBezTo>
                      <a:pt x="120209" y="150150"/>
                      <a:pt x="121278" y="152289"/>
                      <a:pt x="122347" y="152289"/>
                    </a:cubicBezTo>
                    <a:lnTo>
                      <a:pt x="181161" y="181161"/>
                    </a:lnTo>
                    <a:cubicBezTo>
                      <a:pt x="181161" y="181161"/>
                      <a:pt x="181161" y="181161"/>
                      <a:pt x="182230" y="181161"/>
                    </a:cubicBezTo>
                    <a:close/>
                    <a:moveTo>
                      <a:pt x="161913" y="186508"/>
                    </a:moveTo>
                    <a:lnTo>
                      <a:pt x="103099" y="157636"/>
                    </a:lnTo>
                    <a:cubicBezTo>
                      <a:pt x="102030" y="156566"/>
                      <a:pt x="99892" y="157636"/>
                      <a:pt x="99892" y="158705"/>
                    </a:cubicBezTo>
                    <a:cubicBezTo>
                      <a:pt x="98822" y="159774"/>
                      <a:pt x="99892" y="161913"/>
                      <a:pt x="100961" y="161913"/>
                    </a:cubicBezTo>
                    <a:lnTo>
                      <a:pt x="159774" y="190785"/>
                    </a:lnTo>
                    <a:cubicBezTo>
                      <a:pt x="159774" y="190785"/>
                      <a:pt x="160844" y="190785"/>
                      <a:pt x="160844" y="190785"/>
                    </a:cubicBezTo>
                    <a:cubicBezTo>
                      <a:pt x="161913" y="190785"/>
                      <a:pt x="162982" y="189716"/>
                      <a:pt x="162982" y="189716"/>
                    </a:cubicBezTo>
                    <a:cubicBezTo>
                      <a:pt x="164052" y="188646"/>
                      <a:pt x="162982" y="186508"/>
                      <a:pt x="161913" y="186508"/>
                    </a:cubicBezTo>
                    <a:close/>
                    <a:moveTo>
                      <a:pt x="160844" y="213241"/>
                    </a:moveTo>
                    <a:cubicBezTo>
                      <a:pt x="161913" y="213241"/>
                      <a:pt x="162982" y="212172"/>
                      <a:pt x="162982" y="212172"/>
                    </a:cubicBezTo>
                    <a:cubicBezTo>
                      <a:pt x="164052" y="211103"/>
                      <a:pt x="162982" y="208964"/>
                      <a:pt x="161913" y="208964"/>
                    </a:cubicBezTo>
                    <a:lnTo>
                      <a:pt x="103099" y="180092"/>
                    </a:lnTo>
                    <a:cubicBezTo>
                      <a:pt x="102030" y="179022"/>
                      <a:pt x="99892" y="180092"/>
                      <a:pt x="99892" y="181161"/>
                    </a:cubicBezTo>
                    <a:cubicBezTo>
                      <a:pt x="98822" y="182230"/>
                      <a:pt x="99892" y="184369"/>
                      <a:pt x="100961" y="184369"/>
                    </a:cubicBezTo>
                    <a:lnTo>
                      <a:pt x="159774" y="213241"/>
                    </a:lnTo>
                    <a:cubicBezTo>
                      <a:pt x="159774" y="212172"/>
                      <a:pt x="159774" y="213241"/>
                      <a:pt x="160844" y="213241"/>
                    </a:cubicBezTo>
                    <a:close/>
                    <a:moveTo>
                      <a:pt x="153358" y="225004"/>
                    </a:moveTo>
                    <a:cubicBezTo>
                      <a:pt x="152289" y="223935"/>
                      <a:pt x="150150" y="225004"/>
                      <a:pt x="150150" y="226073"/>
                    </a:cubicBezTo>
                    <a:cubicBezTo>
                      <a:pt x="149081" y="227143"/>
                      <a:pt x="150150" y="229281"/>
                      <a:pt x="151220" y="229281"/>
                    </a:cubicBezTo>
                    <a:lnTo>
                      <a:pt x="188646" y="247460"/>
                    </a:lnTo>
                    <a:cubicBezTo>
                      <a:pt x="188646" y="247460"/>
                      <a:pt x="189716" y="247460"/>
                      <a:pt x="189716" y="247460"/>
                    </a:cubicBezTo>
                    <a:cubicBezTo>
                      <a:pt x="190785" y="247460"/>
                      <a:pt x="191854" y="246391"/>
                      <a:pt x="191854" y="246391"/>
                    </a:cubicBezTo>
                    <a:cubicBezTo>
                      <a:pt x="192924" y="245321"/>
                      <a:pt x="191854" y="243183"/>
                      <a:pt x="190785" y="243183"/>
                    </a:cubicBezTo>
                    <a:lnTo>
                      <a:pt x="153358" y="225004"/>
                    </a:lnTo>
                    <a:close/>
                    <a:moveTo>
                      <a:pt x="153358" y="245321"/>
                    </a:moveTo>
                    <a:cubicBezTo>
                      <a:pt x="152289" y="244252"/>
                      <a:pt x="150150" y="245321"/>
                      <a:pt x="150150" y="246391"/>
                    </a:cubicBezTo>
                    <a:cubicBezTo>
                      <a:pt x="149081" y="247460"/>
                      <a:pt x="150150" y="249599"/>
                      <a:pt x="151220" y="249599"/>
                    </a:cubicBezTo>
                    <a:lnTo>
                      <a:pt x="188646" y="267777"/>
                    </a:lnTo>
                    <a:cubicBezTo>
                      <a:pt x="188646" y="267777"/>
                      <a:pt x="189716" y="267777"/>
                      <a:pt x="189716" y="267777"/>
                    </a:cubicBezTo>
                    <a:cubicBezTo>
                      <a:pt x="190785" y="267777"/>
                      <a:pt x="191854" y="266708"/>
                      <a:pt x="191854" y="266708"/>
                    </a:cubicBezTo>
                    <a:cubicBezTo>
                      <a:pt x="192924" y="265639"/>
                      <a:pt x="191854" y="263500"/>
                      <a:pt x="190785" y="263500"/>
                    </a:cubicBezTo>
                    <a:lnTo>
                      <a:pt x="153358" y="245321"/>
                    </a:lnTo>
                    <a:close/>
                    <a:moveTo>
                      <a:pt x="131972" y="256015"/>
                    </a:moveTo>
                    <a:cubicBezTo>
                      <a:pt x="130902" y="254945"/>
                      <a:pt x="128763" y="256015"/>
                      <a:pt x="128763" y="257084"/>
                    </a:cubicBezTo>
                    <a:cubicBezTo>
                      <a:pt x="127694" y="258153"/>
                      <a:pt x="128763" y="260292"/>
                      <a:pt x="129833" y="260292"/>
                    </a:cubicBezTo>
                    <a:lnTo>
                      <a:pt x="188646" y="289164"/>
                    </a:lnTo>
                    <a:cubicBezTo>
                      <a:pt x="188646" y="289164"/>
                      <a:pt x="189716" y="289164"/>
                      <a:pt x="189716" y="289164"/>
                    </a:cubicBezTo>
                    <a:cubicBezTo>
                      <a:pt x="190785" y="289164"/>
                      <a:pt x="191854" y="288095"/>
                      <a:pt x="191854" y="288095"/>
                    </a:cubicBezTo>
                    <a:cubicBezTo>
                      <a:pt x="192924" y="287025"/>
                      <a:pt x="191854" y="284887"/>
                      <a:pt x="190785" y="284887"/>
                    </a:cubicBezTo>
                    <a:lnTo>
                      <a:pt x="131972" y="256015"/>
                    </a:lnTo>
                    <a:close/>
                    <a:moveTo>
                      <a:pt x="174745" y="298788"/>
                    </a:moveTo>
                    <a:cubicBezTo>
                      <a:pt x="173676" y="297719"/>
                      <a:pt x="171537" y="298788"/>
                      <a:pt x="171537" y="299857"/>
                    </a:cubicBezTo>
                    <a:cubicBezTo>
                      <a:pt x="170468" y="300927"/>
                      <a:pt x="171537" y="303066"/>
                      <a:pt x="172606" y="303066"/>
                    </a:cubicBezTo>
                    <a:lnTo>
                      <a:pt x="188646" y="310551"/>
                    </a:lnTo>
                    <a:cubicBezTo>
                      <a:pt x="188646" y="310551"/>
                      <a:pt x="189716" y="310551"/>
                      <a:pt x="189716" y="310551"/>
                    </a:cubicBezTo>
                    <a:cubicBezTo>
                      <a:pt x="190785" y="310551"/>
                      <a:pt x="191854" y="309482"/>
                      <a:pt x="191854" y="309482"/>
                    </a:cubicBezTo>
                    <a:cubicBezTo>
                      <a:pt x="192924" y="308412"/>
                      <a:pt x="191854" y="306274"/>
                      <a:pt x="190785" y="306274"/>
                    </a:cubicBezTo>
                    <a:lnTo>
                      <a:pt x="174745" y="298788"/>
                    </a:lnTo>
                    <a:close/>
                    <a:moveTo>
                      <a:pt x="195063" y="102030"/>
                    </a:moveTo>
                    <a:cubicBezTo>
                      <a:pt x="195063" y="102030"/>
                      <a:pt x="196132" y="102030"/>
                      <a:pt x="196132" y="102030"/>
                    </a:cubicBezTo>
                    <a:cubicBezTo>
                      <a:pt x="197201" y="102030"/>
                      <a:pt x="198270" y="100961"/>
                      <a:pt x="198270" y="100961"/>
                    </a:cubicBezTo>
                    <a:cubicBezTo>
                      <a:pt x="199340" y="99891"/>
                      <a:pt x="198270" y="97753"/>
                      <a:pt x="197201" y="97753"/>
                    </a:cubicBezTo>
                    <a:lnTo>
                      <a:pt x="173676" y="85990"/>
                    </a:lnTo>
                    <a:cubicBezTo>
                      <a:pt x="172606" y="84921"/>
                      <a:pt x="170468" y="85990"/>
                      <a:pt x="170468" y="87059"/>
                    </a:cubicBezTo>
                    <a:cubicBezTo>
                      <a:pt x="169399" y="88129"/>
                      <a:pt x="170468" y="90267"/>
                      <a:pt x="171537" y="90267"/>
                    </a:cubicBezTo>
                    <a:lnTo>
                      <a:pt x="195063" y="102030"/>
                    </a:lnTo>
                    <a:close/>
                    <a:moveTo>
                      <a:pt x="195063" y="123417"/>
                    </a:moveTo>
                    <a:cubicBezTo>
                      <a:pt x="195063" y="123417"/>
                      <a:pt x="196132" y="123417"/>
                      <a:pt x="196132" y="123417"/>
                    </a:cubicBezTo>
                    <a:cubicBezTo>
                      <a:pt x="197201" y="123417"/>
                      <a:pt x="198270" y="122347"/>
                      <a:pt x="198270" y="122347"/>
                    </a:cubicBezTo>
                    <a:cubicBezTo>
                      <a:pt x="199340" y="121278"/>
                      <a:pt x="198270" y="119139"/>
                      <a:pt x="197201" y="119139"/>
                    </a:cubicBezTo>
                    <a:lnTo>
                      <a:pt x="173676" y="107377"/>
                    </a:lnTo>
                    <a:cubicBezTo>
                      <a:pt x="172606" y="106307"/>
                      <a:pt x="170468" y="107377"/>
                      <a:pt x="170468" y="108446"/>
                    </a:cubicBezTo>
                    <a:cubicBezTo>
                      <a:pt x="169399" y="109515"/>
                      <a:pt x="170468" y="111654"/>
                      <a:pt x="171537" y="111654"/>
                    </a:cubicBezTo>
                    <a:lnTo>
                      <a:pt x="195063" y="123417"/>
                    </a:lnTo>
                    <a:close/>
                    <a:moveTo>
                      <a:pt x="232489" y="157636"/>
                    </a:moveTo>
                    <a:lnTo>
                      <a:pt x="195063" y="139457"/>
                    </a:lnTo>
                    <a:cubicBezTo>
                      <a:pt x="193993" y="138388"/>
                      <a:pt x="191854" y="139457"/>
                      <a:pt x="191854" y="140526"/>
                    </a:cubicBezTo>
                    <a:cubicBezTo>
                      <a:pt x="190785" y="141596"/>
                      <a:pt x="191854" y="143734"/>
                      <a:pt x="192924" y="143734"/>
                    </a:cubicBezTo>
                    <a:lnTo>
                      <a:pt x="230351" y="161913"/>
                    </a:lnTo>
                    <a:cubicBezTo>
                      <a:pt x="230351" y="161913"/>
                      <a:pt x="231420" y="161913"/>
                      <a:pt x="231420" y="161913"/>
                    </a:cubicBezTo>
                    <a:cubicBezTo>
                      <a:pt x="232489" y="161913"/>
                      <a:pt x="233559" y="160844"/>
                      <a:pt x="233559" y="160844"/>
                    </a:cubicBezTo>
                    <a:cubicBezTo>
                      <a:pt x="234628" y="159774"/>
                      <a:pt x="234628" y="158705"/>
                      <a:pt x="232489" y="157636"/>
                    </a:cubicBezTo>
                    <a:close/>
                    <a:moveTo>
                      <a:pt x="232489" y="179022"/>
                    </a:moveTo>
                    <a:lnTo>
                      <a:pt x="166190" y="145873"/>
                    </a:lnTo>
                    <a:cubicBezTo>
                      <a:pt x="165121" y="144803"/>
                      <a:pt x="162982" y="145873"/>
                      <a:pt x="162982" y="146942"/>
                    </a:cubicBezTo>
                    <a:cubicBezTo>
                      <a:pt x="161913" y="148012"/>
                      <a:pt x="162982" y="150150"/>
                      <a:pt x="164052" y="150150"/>
                    </a:cubicBezTo>
                    <a:lnTo>
                      <a:pt x="230351" y="183300"/>
                    </a:lnTo>
                    <a:cubicBezTo>
                      <a:pt x="230351" y="183300"/>
                      <a:pt x="231420" y="183300"/>
                      <a:pt x="231420" y="183300"/>
                    </a:cubicBezTo>
                    <a:cubicBezTo>
                      <a:pt x="232489" y="183300"/>
                      <a:pt x="233559" y="182230"/>
                      <a:pt x="233559" y="182230"/>
                    </a:cubicBezTo>
                    <a:cubicBezTo>
                      <a:pt x="234628" y="181161"/>
                      <a:pt x="234628" y="180092"/>
                      <a:pt x="232489" y="179022"/>
                    </a:cubicBezTo>
                    <a:close/>
                    <a:moveTo>
                      <a:pt x="231420" y="205756"/>
                    </a:moveTo>
                    <a:cubicBezTo>
                      <a:pt x="232489" y="205756"/>
                      <a:pt x="233559" y="204686"/>
                      <a:pt x="233559" y="204686"/>
                    </a:cubicBezTo>
                    <a:cubicBezTo>
                      <a:pt x="234628" y="203617"/>
                      <a:pt x="233559" y="201478"/>
                      <a:pt x="232489" y="201478"/>
                    </a:cubicBezTo>
                    <a:lnTo>
                      <a:pt x="195063" y="183300"/>
                    </a:lnTo>
                    <a:cubicBezTo>
                      <a:pt x="193993" y="182230"/>
                      <a:pt x="191854" y="183300"/>
                      <a:pt x="191854" y="184369"/>
                    </a:cubicBezTo>
                    <a:cubicBezTo>
                      <a:pt x="190785" y="185438"/>
                      <a:pt x="191854" y="187577"/>
                      <a:pt x="192924" y="187577"/>
                    </a:cubicBezTo>
                    <a:lnTo>
                      <a:pt x="230351" y="205756"/>
                    </a:lnTo>
                    <a:cubicBezTo>
                      <a:pt x="231420" y="205756"/>
                      <a:pt x="231420" y="205756"/>
                      <a:pt x="231420" y="205756"/>
                    </a:cubicBezTo>
                    <a:close/>
                    <a:moveTo>
                      <a:pt x="174745" y="192924"/>
                    </a:moveTo>
                    <a:cubicBezTo>
                      <a:pt x="173676" y="191854"/>
                      <a:pt x="171537" y="192924"/>
                      <a:pt x="171537" y="193993"/>
                    </a:cubicBezTo>
                    <a:cubicBezTo>
                      <a:pt x="170468" y="195063"/>
                      <a:pt x="171537" y="197201"/>
                      <a:pt x="172606" y="197201"/>
                    </a:cubicBezTo>
                    <a:lnTo>
                      <a:pt x="210033" y="215380"/>
                    </a:lnTo>
                    <a:cubicBezTo>
                      <a:pt x="210033" y="215380"/>
                      <a:pt x="211103" y="215380"/>
                      <a:pt x="211103" y="215380"/>
                    </a:cubicBezTo>
                    <a:cubicBezTo>
                      <a:pt x="212172" y="215380"/>
                      <a:pt x="213241" y="214310"/>
                      <a:pt x="213241" y="214310"/>
                    </a:cubicBezTo>
                    <a:cubicBezTo>
                      <a:pt x="214311" y="213241"/>
                      <a:pt x="213241" y="211103"/>
                      <a:pt x="212172" y="211103"/>
                    </a:cubicBezTo>
                    <a:lnTo>
                      <a:pt x="174745" y="192924"/>
                    </a:lnTo>
                    <a:close/>
                    <a:moveTo>
                      <a:pt x="210033" y="237836"/>
                    </a:moveTo>
                    <a:cubicBezTo>
                      <a:pt x="211103" y="237836"/>
                      <a:pt x="212172" y="236767"/>
                      <a:pt x="212172" y="236767"/>
                    </a:cubicBezTo>
                    <a:cubicBezTo>
                      <a:pt x="213241" y="235697"/>
                      <a:pt x="212172" y="233559"/>
                      <a:pt x="211103" y="233559"/>
                    </a:cubicBezTo>
                    <a:lnTo>
                      <a:pt x="173676" y="215380"/>
                    </a:lnTo>
                    <a:cubicBezTo>
                      <a:pt x="172606" y="214310"/>
                      <a:pt x="170468" y="215380"/>
                      <a:pt x="170468" y="216449"/>
                    </a:cubicBezTo>
                    <a:cubicBezTo>
                      <a:pt x="169399" y="217519"/>
                      <a:pt x="170468" y="219657"/>
                      <a:pt x="171537" y="219657"/>
                    </a:cubicBezTo>
                    <a:lnTo>
                      <a:pt x="208964" y="237836"/>
                    </a:lnTo>
                    <a:cubicBezTo>
                      <a:pt x="210033" y="237836"/>
                      <a:pt x="210033" y="237836"/>
                      <a:pt x="210033" y="237836"/>
                    </a:cubicBezTo>
                    <a:close/>
                    <a:moveTo>
                      <a:pt x="237836" y="273124"/>
                    </a:moveTo>
                    <a:cubicBezTo>
                      <a:pt x="237836" y="273124"/>
                      <a:pt x="238905" y="273124"/>
                      <a:pt x="238905" y="273124"/>
                    </a:cubicBezTo>
                    <a:cubicBezTo>
                      <a:pt x="239975" y="273124"/>
                      <a:pt x="241044" y="272055"/>
                      <a:pt x="241044" y="272055"/>
                    </a:cubicBezTo>
                    <a:cubicBezTo>
                      <a:pt x="242113" y="270985"/>
                      <a:pt x="241044" y="268847"/>
                      <a:pt x="239975" y="268847"/>
                    </a:cubicBezTo>
                    <a:lnTo>
                      <a:pt x="202548" y="250668"/>
                    </a:lnTo>
                    <a:cubicBezTo>
                      <a:pt x="201479" y="249599"/>
                      <a:pt x="199340" y="250668"/>
                      <a:pt x="199340" y="251737"/>
                    </a:cubicBezTo>
                    <a:cubicBezTo>
                      <a:pt x="198270" y="252807"/>
                      <a:pt x="199340" y="254945"/>
                      <a:pt x="200409" y="254945"/>
                    </a:cubicBezTo>
                    <a:lnTo>
                      <a:pt x="237836" y="273124"/>
                    </a:lnTo>
                    <a:close/>
                    <a:moveTo>
                      <a:pt x="237836" y="294511"/>
                    </a:moveTo>
                    <a:cubicBezTo>
                      <a:pt x="237836" y="294511"/>
                      <a:pt x="238905" y="294511"/>
                      <a:pt x="238905" y="294511"/>
                    </a:cubicBezTo>
                    <a:cubicBezTo>
                      <a:pt x="239975" y="294511"/>
                      <a:pt x="241044" y="293442"/>
                      <a:pt x="241044" y="293442"/>
                    </a:cubicBezTo>
                    <a:cubicBezTo>
                      <a:pt x="242113" y="292372"/>
                      <a:pt x="241044" y="290234"/>
                      <a:pt x="239975" y="290234"/>
                    </a:cubicBezTo>
                    <a:lnTo>
                      <a:pt x="202548" y="272055"/>
                    </a:lnTo>
                    <a:cubicBezTo>
                      <a:pt x="201479" y="270985"/>
                      <a:pt x="199340" y="272055"/>
                      <a:pt x="199340" y="273124"/>
                    </a:cubicBezTo>
                    <a:cubicBezTo>
                      <a:pt x="198270" y="274193"/>
                      <a:pt x="199340" y="276332"/>
                      <a:pt x="200409" y="276332"/>
                    </a:cubicBezTo>
                    <a:lnTo>
                      <a:pt x="237836" y="294511"/>
                    </a:lnTo>
                    <a:close/>
                    <a:moveTo>
                      <a:pt x="202548" y="292372"/>
                    </a:moveTo>
                    <a:cubicBezTo>
                      <a:pt x="201479" y="291303"/>
                      <a:pt x="199340" y="292372"/>
                      <a:pt x="199340" y="293442"/>
                    </a:cubicBezTo>
                    <a:cubicBezTo>
                      <a:pt x="198270" y="294511"/>
                      <a:pt x="199340" y="296650"/>
                      <a:pt x="200409" y="296650"/>
                    </a:cubicBezTo>
                    <a:lnTo>
                      <a:pt x="223934" y="308412"/>
                    </a:lnTo>
                    <a:cubicBezTo>
                      <a:pt x="223934" y="308412"/>
                      <a:pt x="225004" y="308412"/>
                      <a:pt x="225004" y="308412"/>
                    </a:cubicBezTo>
                    <a:cubicBezTo>
                      <a:pt x="226073" y="308412"/>
                      <a:pt x="227143" y="307343"/>
                      <a:pt x="227143" y="307343"/>
                    </a:cubicBezTo>
                    <a:cubicBezTo>
                      <a:pt x="228212" y="306274"/>
                      <a:pt x="227143" y="304135"/>
                      <a:pt x="226073" y="304135"/>
                    </a:cubicBezTo>
                    <a:lnTo>
                      <a:pt x="202548" y="292372"/>
                    </a:lnTo>
                    <a:close/>
                    <a:moveTo>
                      <a:pt x="202548" y="313759"/>
                    </a:moveTo>
                    <a:cubicBezTo>
                      <a:pt x="201479" y="312690"/>
                      <a:pt x="199340" y="313759"/>
                      <a:pt x="199340" y="314828"/>
                    </a:cubicBezTo>
                    <a:cubicBezTo>
                      <a:pt x="198270" y="315898"/>
                      <a:pt x="199340" y="318036"/>
                      <a:pt x="200409" y="318036"/>
                    </a:cubicBezTo>
                    <a:lnTo>
                      <a:pt x="223934" y="329799"/>
                    </a:lnTo>
                    <a:cubicBezTo>
                      <a:pt x="223934" y="329799"/>
                      <a:pt x="225004" y="329799"/>
                      <a:pt x="225004" y="329799"/>
                    </a:cubicBezTo>
                    <a:cubicBezTo>
                      <a:pt x="226073" y="329799"/>
                      <a:pt x="227143" y="328730"/>
                      <a:pt x="227143" y="328730"/>
                    </a:cubicBezTo>
                    <a:cubicBezTo>
                      <a:pt x="228212" y="327660"/>
                      <a:pt x="227143" y="325522"/>
                      <a:pt x="226073" y="325522"/>
                    </a:cubicBezTo>
                    <a:lnTo>
                      <a:pt x="202548" y="313759"/>
                    </a:lnTo>
                    <a:close/>
                    <a:moveTo>
                      <a:pt x="259223" y="134110"/>
                    </a:moveTo>
                    <a:cubicBezTo>
                      <a:pt x="259223" y="134110"/>
                      <a:pt x="260292" y="134110"/>
                      <a:pt x="260292" y="134110"/>
                    </a:cubicBezTo>
                    <a:cubicBezTo>
                      <a:pt x="261361" y="134110"/>
                      <a:pt x="262431" y="133041"/>
                      <a:pt x="262431" y="133041"/>
                    </a:cubicBezTo>
                    <a:cubicBezTo>
                      <a:pt x="263500" y="131971"/>
                      <a:pt x="262431" y="129833"/>
                      <a:pt x="261361" y="129833"/>
                    </a:cubicBezTo>
                    <a:lnTo>
                      <a:pt x="210033" y="104169"/>
                    </a:lnTo>
                    <a:cubicBezTo>
                      <a:pt x="208964" y="103099"/>
                      <a:pt x="206825" y="104169"/>
                      <a:pt x="206825" y="105238"/>
                    </a:cubicBezTo>
                    <a:cubicBezTo>
                      <a:pt x="205756" y="106307"/>
                      <a:pt x="206825" y="108446"/>
                      <a:pt x="207894" y="108446"/>
                    </a:cubicBezTo>
                    <a:lnTo>
                      <a:pt x="259223" y="134110"/>
                    </a:lnTo>
                    <a:close/>
                    <a:moveTo>
                      <a:pt x="210033" y="125556"/>
                    </a:moveTo>
                    <a:cubicBezTo>
                      <a:pt x="208964" y="124486"/>
                      <a:pt x="206825" y="125556"/>
                      <a:pt x="206825" y="126625"/>
                    </a:cubicBezTo>
                    <a:cubicBezTo>
                      <a:pt x="205756" y="127694"/>
                      <a:pt x="206825" y="129833"/>
                      <a:pt x="207894" y="129833"/>
                    </a:cubicBezTo>
                    <a:lnTo>
                      <a:pt x="259223" y="155497"/>
                    </a:lnTo>
                    <a:cubicBezTo>
                      <a:pt x="259223" y="155497"/>
                      <a:pt x="260292" y="155497"/>
                      <a:pt x="260292" y="155497"/>
                    </a:cubicBezTo>
                    <a:cubicBezTo>
                      <a:pt x="261361" y="155497"/>
                      <a:pt x="262431" y="154428"/>
                      <a:pt x="262431" y="154428"/>
                    </a:cubicBezTo>
                    <a:cubicBezTo>
                      <a:pt x="263500" y="153358"/>
                      <a:pt x="262431" y="151220"/>
                      <a:pt x="261361" y="151220"/>
                    </a:cubicBezTo>
                    <a:lnTo>
                      <a:pt x="210033" y="125556"/>
                    </a:lnTo>
                    <a:close/>
                    <a:moveTo>
                      <a:pt x="259223" y="176884"/>
                    </a:moveTo>
                    <a:cubicBezTo>
                      <a:pt x="259223" y="176884"/>
                      <a:pt x="260292" y="176884"/>
                      <a:pt x="260292" y="176884"/>
                    </a:cubicBezTo>
                    <a:cubicBezTo>
                      <a:pt x="261361" y="176884"/>
                      <a:pt x="262431" y="175814"/>
                      <a:pt x="262431" y="175814"/>
                    </a:cubicBezTo>
                    <a:cubicBezTo>
                      <a:pt x="263500" y="174745"/>
                      <a:pt x="262431" y="172606"/>
                      <a:pt x="261361" y="172606"/>
                    </a:cubicBezTo>
                    <a:lnTo>
                      <a:pt x="245321" y="165121"/>
                    </a:lnTo>
                    <a:cubicBezTo>
                      <a:pt x="244252" y="164052"/>
                      <a:pt x="242113" y="165121"/>
                      <a:pt x="242113" y="166190"/>
                    </a:cubicBezTo>
                    <a:cubicBezTo>
                      <a:pt x="241044" y="167260"/>
                      <a:pt x="242113" y="169398"/>
                      <a:pt x="243183" y="169398"/>
                    </a:cubicBezTo>
                    <a:lnTo>
                      <a:pt x="259223" y="176884"/>
                    </a:lnTo>
                    <a:close/>
                    <a:moveTo>
                      <a:pt x="243183" y="189716"/>
                    </a:moveTo>
                    <a:lnTo>
                      <a:pt x="259223" y="197201"/>
                    </a:lnTo>
                    <a:cubicBezTo>
                      <a:pt x="259223" y="197201"/>
                      <a:pt x="260292" y="197201"/>
                      <a:pt x="260292" y="197201"/>
                    </a:cubicBezTo>
                    <a:cubicBezTo>
                      <a:pt x="261361" y="197201"/>
                      <a:pt x="262431" y="196132"/>
                      <a:pt x="262431" y="196132"/>
                    </a:cubicBezTo>
                    <a:cubicBezTo>
                      <a:pt x="263500" y="195063"/>
                      <a:pt x="262431" y="192924"/>
                      <a:pt x="261361" y="192924"/>
                    </a:cubicBezTo>
                    <a:lnTo>
                      <a:pt x="245321" y="185438"/>
                    </a:lnTo>
                    <a:cubicBezTo>
                      <a:pt x="244252" y="184369"/>
                      <a:pt x="242113" y="185438"/>
                      <a:pt x="242113" y="186508"/>
                    </a:cubicBezTo>
                    <a:cubicBezTo>
                      <a:pt x="241044" y="187577"/>
                      <a:pt x="242113" y="189716"/>
                      <a:pt x="243183" y="189716"/>
                    </a:cubicBezTo>
                    <a:close/>
                    <a:moveTo>
                      <a:pt x="243183" y="211103"/>
                    </a:moveTo>
                    <a:lnTo>
                      <a:pt x="259223" y="218588"/>
                    </a:lnTo>
                    <a:cubicBezTo>
                      <a:pt x="259223" y="218588"/>
                      <a:pt x="260292" y="218588"/>
                      <a:pt x="260292" y="218588"/>
                    </a:cubicBezTo>
                    <a:cubicBezTo>
                      <a:pt x="261361" y="218588"/>
                      <a:pt x="262431" y="217519"/>
                      <a:pt x="262431" y="217519"/>
                    </a:cubicBezTo>
                    <a:cubicBezTo>
                      <a:pt x="263500" y="216449"/>
                      <a:pt x="262431" y="214310"/>
                      <a:pt x="261361" y="214310"/>
                    </a:cubicBezTo>
                    <a:lnTo>
                      <a:pt x="245321" y="206825"/>
                    </a:lnTo>
                    <a:cubicBezTo>
                      <a:pt x="244252" y="205756"/>
                      <a:pt x="242113" y="206825"/>
                      <a:pt x="242113" y="207895"/>
                    </a:cubicBezTo>
                    <a:cubicBezTo>
                      <a:pt x="241044" y="208964"/>
                      <a:pt x="242113" y="211103"/>
                      <a:pt x="243183" y="211103"/>
                    </a:cubicBezTo>
                    <a:close/>
                    <a:moveTo>
                      <a:pt x="223934" y="217519"/>
                    </a:moveTo>
                    <a:cubicBezTo>
                      <a:pt x="222865" y="216449"/>
                      <a:pt x="220727" y="217519"/>
                      <a:pt x="220727" y="218588"/>
                    </a:cubicBezTo>
                    <a:cubicBezTo>
                      <a:pt x="219657" y="219657"/>
                      <a:pt x="220727" y="221796"/>
                      <a:pt x="221796" y="221796"/>
                    </a:cubicBezTo>
                    <a:lnTo>
                      <a:pt x="259223" y="239975"/>
                    </a:lnTo>
                    <a:cubicBezTo>
                      <a:pt x="259223" y="239975"/>
                      <a:pt x="260292" y="239975"/>
                      <a:pt x="260292" y="239975"/>
                    </a:cubicBezTo>
                    <a:cubicBezTo>
                      <a:pt x="261361" y="239975"/>
                      <a:pt x="262431" y="238905"/>
                      <a:pt x="262431" y="238905"/>
                    </a:cubicBezTo>
                    <a:cubicBezTo>
                      <a:pt x="263500" y="237836"/>
                      <a:pt x="262431" y="235697"/>
                      <a:pt x="261361" y="235697"/>
                    </a:cubicBezTo>
                    <a:lnTo>
                      <a:pt x="223934" y="217519"/>
                    </a:lnTo>
                    <a:close/>
                    <a:moveTo>
                      <a:pt x="223934" y="238905"/>
                    </a:moveTo>
                    <a:cubicBezTo>
                      <a:pt x="222865" y="237836"/>
                      <a:pt x="220727" y="238905"/>
                      <a:pt x="220727" y="239975"/>
                    </a:cubicBezTo>
                    <a:cubicBezTo>
                      <a:pt x="219657" y="241044"/>
                      <a:pt x="220727" y="243183"/>
                      <a:pt x="221796" y="243183"/>
                    </a:cubicBezTo>
                    <a:lnTo>
                      <a:pt x="259223" y="261361"/>
                    </a:lnTo>
                    <a:cubicBezTo>
                      <a:pt x="259223" y="261361"/>
                      <a:pt x="260292" y="261361"/>
                      <a:pt x="260292" y="261361"/>
                    </a:cubicBezTo>
                    <a:cubicBezTo>
                      <a:pt x="261361" y="261361"/>
                      <a:pt x="262431" y="260292"/>
                      <a:pt x="262431" y="260292"/>
                    </a:cubicBezTo>
                    <a:cubicBezTo>
                      <a:pt x="263500" y="259223"/>
                      <a:pt x="262431" y="257084"/>
                      <a:pt x="261361" y="257084"/>
                    </a:cubicBezTo>
                    <a:lnTo>
                      <a:pt x="223934" y="238905"/>
                    </a:lnTo>
                    <a:close/>
                    <a:moveTo>
                      <a:pt x="259223" y="283817"/>
                    </a:moveTo>
                    <a:cubicBezTo>
                      <a:pt x="259223" y="283817"/>
                      <a:pt x="260292" y="283817"/>
                      <a:pt x="260292" y="283817"/>
                    </a:cubicBezTo>
                    <a:cubicBezTo>
                      <a:pt x="261361" y="283817"/>
                      <a:pt x="262431" y="282748"/>
                      <a:pt x="262431" y="282748"/>
                    </a:cubicBezTo>
                    <a:cubicBezTo>
                      <a:pt x="263500" y="281679"/>
                      <a:pt x="262431" y="279540"/>
                      <a:pt x="261361" y="279540"/>
                    </a:cubicBezTo>
                    <a:lnTo>
                      <a:pt x="252807" y="275263"/>
                    </a:lnTo>
                    <a:cubicBezTo>
                      <a:pt x="251737" y="274193"/>
                      <a:pt x="249599" y="275263"/>
                      <a:pt x="249599" y="276332"/>
                    </a:cubicBezTo>
                    <a:cubicBezTo>
                      <a:pt x="248529" y="277401"/>
                      <a:pt x="249599" y="279540"/>
                      <a:pt x="250668" y="279540"/>
                    </a:cubicBezTo>
                    <a:lnTo>
                      <a:pt x="259223" y="283817"/>
                    </a:lnTo>
                    <a:close/>
                    <a:moveTo>
                      <a:pt x="249599" y="299857"/>
                    </a:moveTo>
                    <a:lnTo>
                      <a:pt x="258153" y="304135"/>
                    </a:lnTo>
                    <a:cubicBezTo>
                      <a:pt x="258153" y="304135"/>
                      <a:pt x="259223" y="304135"/>
                      <a:pt x="259223" y="304135"/>
                    </a:cubicBezTo>
                    <a:cubicBezTo>
                      <a:pt x="260292" y="304135"/>
                      <a:pt x="261361" y="303066"/>
                      <a:pt x="261361" y="303066"/>
                    </a:cubicBezTo>
                    <a:cubicBezTo>
                      <a:pt x="262431" y="301996"/>
                      <a:pt x="261361" y="299857"/>
                      <a:pt x="260292" y="299857"/>
                    </a:cubicBezTo>
                    <a:lnTo>
                      <a:pt x="251737" y="295580"/>
                    </a:lnTo>
                    <a:cubicBezTo>
                      <a:pt x="250668" y="294511"/>
                      <a:pt x="248529" y="295580"/>
                      <a:pt x="248529" y="296650"/>
                    </a:cubicBezTo>
                    <a:cubicBezTo>
                      <a:pt x="248529" y="297719"/>
                      <a:pt x="248529" y="299857"/>
                      <a:pt x="249599" y="299857"/>
                    </a:cubicBezTo>
                    <a:close/>
                    <a:moveTo>
                      <a:pt x="237836" y="309482"/>
                    </a:moveTo>
                    <a:cubicBezTo>
                      <a:pt x="236767" y="308412"/>
                      <a:pt x="234628" y="309482"/>
                      <a:pt x="234628" y="310551"/>
                    </a:cubicBezTo>
                    <a:cubicBezTo>
                      <a:pt x="233559" y="311620"/>
                      <a:pt x="234628" y="313759"/>
                      <a:pt x="235697" y="313759"/>
                    </a:cubicBezTo>
                    <a:lnTo>
                      <a:pt x="259223" y="325522"/>
                    </a:lnTo>
                    <a:cubicBezTo>
                      <a:pt x="259223" y="325522"/>
                      <a:pt x="260292" y="325522"/>
                      <a:pt x="260292" y="325522"/>
                    </a:cubicBezTo>
                    <a:cubicBezTo>
                      <a:pt x="261361" y="325522"/>
                      <a:pt x="262431" y="324452"/>
                      <a:pt x="262431" y="324452"/>
                    </a:cubicBezTo>
                    <a:cubicBezTo>
                      <a:pt x="263500" y="323383"/>
                      <a:pt x="262431" y="321244"/>
                      <a:pt x="261361" y="321244"/>
                    </a:cubicBezTo>
                    <a:lnTo>
                      <a:pt x="237836" y="309482"/>
                    </a:lnTo>
                    <a:close/>
                    <a:moveTo>
                      <a:pt x="237836" y="330868"/>
                    </a:moveTo>
                    <a:cubicBezTo>
                      <a:pt x="236767" y="329799"/>
                      <a:pt x="234628" y="330868"/>
                      <a:pt x="234628" y="331938"/>
                    </a:cubicBezTo>
                    <a:cubicBezTo>
                      <a:pt x="233559" y="333007"/>
                      <a:pt x="234628" y="335146"/>
                      <a:pt x="235697" y="335146"/>
                    </a:cubicBezTo>
                    <a:lnTo>
                      <a:pt x="259223" y="346908"/>
                    </a:lnTo>
                    <a:cubicBezTo>
                      <a:pt x="259223" y="346908"/>
                      <a:pt x="260292" y="346908"/>
                      <a:pt x="260292" y="346908"/>
                    </a:cubicBezTo>
                    <a:cubicBezTo>
                      <a:pt x="261361" y="346908"/>
                      <a:pt x="262431" y="345839"/>
                      <a:pt x="262431" y="345839"/>
                    </a:cubicBezTo>
                    <a:cubicBezTo>
                      <a:pt x="263500" y="344770"/>
                      <a:pt x="262431" y="342631"/>
                      <a:pt x="261361" y="342631"/>
                    </a:cubicBezTo>
                    <a:lnTo>
                      <a:pt x="237836" y="330868"/>
                    </a:lnTo>
                    <a:close/>
                  </a:path>
                </a:pathLst>
              </a:custGeom>
              <a:solidFill>
                <a:srgbClr val="FFFFFF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59" name="图形 4">
              <a:extLst>
                <a:ext uri="{FF2B5EF4-FFF2-40B4-BE49-F238E27FC236}">
                  <a16:creationId xmlns:a16="http://schemas.microsoft.com/office/drawing/2014/main" id="{2BCD23F6-E50E-4E0F-85B9-B291BF030DF8}"/>
                </a:ext>
              </a:extLst>
            </p:cNvPr>
            <p:cNvGrpSpPr/>
            <p:nvPr/>
          </p:nvGrpSpPr>
          <p:grpSpPr>
            <a:xfrm>
              <a:off x="11521201" y="3093237"/>
              <a:ext cx="784187" cy="784187"/>
              <a:chOff x="10716314" y="3294967"/>
              <a:chExt cx="742120" cy="742120"/>
            </a:xfrm>
          </p:grpSpPr>
          <p:grpSp>
            <p:nvGrpSpPr>
              <p:cNvPr id="1060" name="图形 4">
                <a:extLst>
                  <a:ext uri="{FF2B5EF4-FFF2-40B4-BE49-F238E27FC236}">
                    <a16:creationId xmlns:a16="http://schemas.microsoft.com/office/drawing/2014/main" id="{5A08AC13-E127-4160-B870-75C6D840B181}"/>
                  </a:ext>
                </a:extLst>
              </p:cNvPr>
              <p:cNvGrpSpPr/>
              <p:nvPr/>
            </p:nvGrpSpPr>
            <p:grpSpPr>
              <a:xfrm>
                <a:off x="10716314" y="3587966"/>
                <a:ext cx="742120" cy="449121"/>
                <a:chOff x="10716314" y="3587966"/>
                <a:chExt cx="742120" cy="449121"/>
              </a:xfrm>
            </p:grpSpPr>
            <p:sp>
              <p:nvSpPr>
                <p:cNvPr id="1061" name="任意多边形: 形状 1060">
                  <a:extLst>
                    <a:ext uri="{FF2B5EF4-FFF2-40B4-BE49-F238E27FC236}">
                      <a16:creationId xmlns:a16="http://schemas.microsoft.com/office/drawing/2014/main" id="{616DEECF-CF14-41BD-8F27-2278116BE431}"/>
                    </a:ext>
                  </a:extLst>
                </p:cNvPr>
                <p:cNvSpPr/>
                <p:nvPr/>
              </p:nvSpPr>
              <p:spPr>
                <a:xfrm>
                  <a:off x="10716314" y="3666027"/>
                  <a:ext cx="739981" cy="371060"/>
                </a:xfrm>
                <a:custGeom>
                  <a:avLst/>
                  <a:gdLst>
                    <a:gd name="connsiteX0" fmla="*/ 706832 w 739981"/>
                    <a:gd name="connsiteY0" fmla="*/ 106934 h 371060"/>
                    <a:gd name="connsiteX1" fmla="*/ 633048 w 739981"/>
                    <a:gd name="connsiteY1" fmla="*/ 54536 h 371060"/>
                    <a:gd name="connsiteX2" fmla="*/ 109073 w 739981"/>
                    <a:gd name="connsiteY2" fmla="*/ 54536 h 371060"/>
                    <a:gd name="connsiteX3" fmla="*/ 35288 w 739981"/>
                    <a:gd name="connsiteY3" fmla="*/ 106934 h 371060"/>
                    <a:gd name="connsiteX4" fmla="*/ 0 w 739981"/>
                    <a:gd name="connsiteY4" fmla="*/ 106934 h 371060"/>
                    <a:gd name="connsiteX5" fmla="*/ 0 w 739981"/>
                    <a:gd name="connsiteY5" fmla="*/ 184995 h 371060"/>
                    <a:gd name="connsiteX6" fmla="*/ 108003 w 739981"/>
                    <a:gd name="connsiteY6" fmla="*/ 316524 h 371060"/>
                    <a:gd name="connsiteX7" fmla="*/ 631978 w 739981"/>
                    <a:gd name="connsiteY7" fmla="*/ 316524 h 371060"/>
                    <a:gd name="connsiteX8" fmla="*/ 739982 w 739981"/>
                    <a:gd name="connsiteY8" fmla="*/ 184995 h 371060"/>
                    <a:gd name="connsiteX9" fmla="*/ 739982 w 739981"/>
                    <a:gd name="connsiteY9" fmla="*/ 106934 h 371060"/>
                    <a:gd name="connsiteX10" fmla="*/ 706832 w 739981"/>
                    <a:gd name="connsiteY10" fmla="*/ 106934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9981" h="371060">
                      <a:moveTo>
                        <a:pt x="706832" y="106934"/>
                      </a:moveTo>
                      <a:cubicBezTo>
                        <a:pt x="688654" y="87686"/>
                        <a:pt x="664059" y="69507"/>
                        <a:pt x="633048" y="54536"/>
                      </a:cubicBezTo>
                      <a:cubicBezTo>
                        <a:pt x="488687" y="-18179"/>
                        <a:pt x="253433" y="-18179"/>
                        <a:pt x="109073" y="54536"/>
                      </a:cubicBezTo>
                      <a:cubicBezTo>
                        <a:pt x="76992" y="70576"/>
                        <a:pt x="52398" y="88755"/>
                        <a:pt x="35288" y="106934"/>
                      </a:cubicBezTo>
                      <a:lnTo>
                        <a:pt x="0" y="106934"/>
                      </a:lnTo>
                      <a:lnTo>
                        <a:pt x="0" y="184995"/>
                      </a:lnTo>
                      <a:cubicBezTo>
                        <a:pt x="0" y="232046"/>
                        <a:pt x="36358" y="280167"/>
                        <a:pt x="108003" y="316524"/>
                      </a:cubicBezTo>
                      <a:cubicBezTo>
                        <a:pt x="252363" y="389239"/>
                        <a:pt x="487618" y="389239"/>
                        <a:pt x="631978" y="316524"/>
                      </a:cubicBezTo>
                      <a:cubicBezTo>
                        <a:pt x="704694" y="280167"/>
                        <a:pt x="739982" y="233115"/>
                        <a:pt x="739982" y="184995"/>
                      </a:cubicBezTo>
                      <a:lnTo>
                        <a:pt x="739982" y="106934"/>
                      </a:lnTo>
                      <a:lnTo>
                        <a:pt x="706832" y="106934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2" name="任意多边形: 形状 1061">
                  <a:extLst>
                    <a:ext uri="{FF2B5EF4-FFF2-40B4-BE49-F238E27FC236}">
                      <a16:creationId xmlns:a16="http://schemas.microsoft.com/office/drawing/2014/main" id="{BE42A558-E377-44C2-868B-A56427807E2C}"/>
                    </a:ext>
                  </a:extLst>
                </p:cNvPr>
                <p:cNvSpPr/>
                <p:nvPr/>
              </p:nvSpPr>
              <p:spPr>
                <a:xfrm>
                  <a:off x="10716314" y="3587966"/>
                  <a:ext cx="742120" cy="369990"/>
                </a:xfrm>
                <a:custGeom>
                  <a:avLst/>
                  <a:gdLst>
                    <a:gd name="connsiteX0" fmla="*/ 742121 w 742120"/>
                    <a:gd name="connsiteY0" fmla="*/ 184995 h 369990"/>
                    <a:gd name="connsiteX1" fmla="*/ 371060 w 742120"/>
                    <a:gd name="connsiteY1" fmla="*/ 369991 h 369990"/>
                    <a:gd name="connsiteX2" fmla="*/ 0 w 742120"/>
                    <a:gd name="connsiteY2" fmla="*/ 184995 h 369990"/>
                    <a:gd name="connsiteX3" fmla="*/ 371060 w 742120"/>
                    <a:gd name="connsiteY3" fmla="*/ 0 h 369990"/>
                    <a:gd name="connsiteX4" fmla="*/ 742121 w 742120"/>
                    <a:gd name="connsiteY4" fmla="*/ 184995 h 369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20" h="369990">
                      <a:moveTo>
                        <a:pt x="742121" y="184995"/>
                      </a:moveTo>
                      <a:cubicBezTo>
                        <a:pt x="742121" y="287166"/>
                        <a:pt x="575992" y="369991"/>
                        <a:pt x="371060" y="369991"/>
                      </a:cubicBezTo>
                      <a:cubicBezTo>
                        <a:pt x="166129" y="369991"/>
                        <a:pt x="0" y="287165"/>
                        <a:pt x="0" y="184995"/>
                      </a:cubicBezTo>
                      <a:cubicBezTo>
                        <a:pt x="0" y="82825"/>
                        <a:pt x="166129" y="0"/>
                        <a:pt x="371060" y="0"/>
                      </a:cubicBezTo>
                      <a:cubicBezTo>
                        <a:pt x="575992" y="0"/>
                        <a:pt x="742121" y="82825"/>
                        <a:pt x="742121" y="18499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63" name="图形 4">
                <a:extLst>
                  <a:ext uri="{FF2B5EF4-FFF2-40B4-BE49-F238E27FC236}">
                    <a16:creationId xmlns:a16="http://schemas.microsoft.com/office/drawing/2014/main" id="{99820E79-A4B2-4B45-BEA5-4699E724A267}"/>
                  </a:ext>
                </a:extLst>
              </p:cNvPr>
              <p:cNvGrpSpPr/>
              <p:nvPr/>
            </p:nvGrpSpPr>
            <p:grpSpPr>
              <a:xfrm>
                <a:off x="10716314" y="3441466"/>
                <a:ext cx="742120" cy="449121"/>
                <a:chOff x="10716314" y="3441466"/>
                <a:chExt cx="742120" cy="449121"/>
              </a:xfrm>
            </p:grpSpPr>
            <p:sp>
              <p:nvSpPr>
                <p:cNvPr id="1064" name="任意多边形: 形状 1063">
                  <a:extLst>
                    <a:ext uri="{FF2B5EF4-FFF2-40B4-BE49-F238E27FC236}">
                      <a16:creationId xmlns:a16="http://schemas.microsoft.com/office/drawing/2014/main" id="{0A6AE772-CAF6-408C-A1FA-B9E2491142ED}"/>
                    </a:ext>
                  </a:extLst>
                </p:cNvPr>
                <p:cNvSpPr/>
                <p:nvPr/>
              </p:nvSpPr>
              <p:spPr>
                <a:xfrm>
                  <a:off x="10716314" y="3519528"/>
                  <a:ext cx="739981" cy="371060"/>
                </a:xfrm>
                <a:custGeom>
                  <a:avLst/>
                  <a:gdLst>
                    <a:gd name="connsiteX0" fmla="*/ 706832 w 739981"/>
                    <a:gd name="connsiteY0" fmla="*/ 106934 h 371060"/>
                    <a:gd name="connsiteX1" fmla="*/ 633048 w 739981"/>
                    <a:gd name="connsiteY1" fmla="*/ 54536 h 371060"/>
                    <a:gd name="connsiteX2" fmla="*/ 109073 w 739981"/>
                    <a:gd name="connsiteY2" fmla="*/ 54536 h 371060"/>
                    <a:gd name="connsiteX3" fmla="*/ 35288 w 739981"/>
                    <a:gd name="connsiteY3" fmla="*/ 106934 h 371060"/>
                    <a:gd name="connsiteX4" fmla="*/ 0 w 739981"/>
                    <a:gd name="connsiteY4" fmla="*/ 106934 h 371060"/>
                    <a:gd name="connsiteX5" fmla="*/ 0 w 739981"/>
                    <a:gd name="connsiteY5" fmla="*/ 184995 h 371060"/>
                    <a:gd name="connsiteX6" fmla="*/ 108003 w 739981"/>
                    <a:gd name="connsiteY6" fmla="*/ 316524 h 371060"/>
                    <a:gd name="connsiteX7" fmla="*/ 631978 w 739981"/>
                    <a:gd name="connsiteY7" fmla="*/ 316524 h 371060"/>
                    <a:gd name="connsiteX8" fmla="*/ 739982 w 739981"/>
                    <a:gd name="connsiteY8" fmla="*/ 184995 h 371060"/>
                    <a:gd name="connsiteX9" fmla="*/ 739982 w 739981"/>
                    <a:gd name="connsiteY9" fmla="*/ 106934 h 371060"/>
                    <a:gd name="connsiteX10" fmla="*/ 706832 w 739981"/>
                    <a:gd name="connsiteY10" fmla="*/ 106934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9981" h="371060">
                      <a:moveTo>
                        <a:pt x="706832" y="106934"/>
                      </a:moveTo>
                      <a:cubicBezTo>
                        <a:pt x="688654" y="87686"/>
                        <a:pt x="664059" y="69507"/>
                        <a:pt x="633048" y="54536"/>
                      </a:cubicBezTo>
                      <a:cubicBezTo>
                        <a:pt x="488687" y="-18179"/>
                        <a:pt x="253433" y="-18179"/>
                        <a:pt x="109073" y="54536"/>
                      </a:cubicBezTo>
                      <a:cubicBezTo>
                        <a:pt x="76992" y="70576"/>
                        <a:pt x="52398" y="88755"/>
                        <a:pt x="35288" y="106934"/>
                      </a:cubicBezTo>
                      <a:lnTo>
                        <a:pt x="0" y="106934"/>
                      </a:lnTo>
                      <a:lnTo>
                        <a:pt x="0" y="184995"/>
                      </a:lnTo>
                      <a:cubicBezTo>
                        <a:pt x="0" y="232046"/>
                        <a:pt x="36358" y="280166"/>
                        <a:pt x="108003" y="316524"/>
                      </a:cubicBezTo>
                      <a:cubicBezTo>
                        <a:pt x="252363" y="389239"/>
                        <a:pt x="487618" y="389239"/>
                        <a:pt x="631978" y="316524"/>
                      </a:cubicBezTo>
                      <a:cubicBezTo>
                        <a:pt x="704694" y="280166"/>
                        <a:pt x="739982" y="233116"/>
                        <a:pt x="739982" y="184995"/>
                      </a:cubicBezTo>
                      <a:lnTo>
                        <a:pt x="739982" y="106934"/>
                      </a:lnTo>
                      <a:lnTo>
                        <a:pt x="706832" y="106934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5" name="任意多边形: 形状 1064">
                  <a:extLst>
                    <a:ext uri="{FF2B5EF4-FFF2-40B4-BE49-F238E27FC236}">
                      <a16:creationId xmlns:a16="http://schemas.microsoft.com/office/drawing/2014/main" id="{01C92D23-2C53-475D-B10A-911346EBDF27}"/>
                    </a:ext>
                  </a:extLst>
                </p:cNvPr>
                <p:cNvSpPr/>
                <p:nvPr/>
              </p:nvSpPr>
              <p:spPr>
                <a:xfrm>
                  <a:off x="10716314" y="3441466"/>
                  <a:ext cx="742120" cy="369990"/>
                </a:xfrm>
                <a:custGeom>
                  <a:avLst/>
                  <a:gdLst>
                    <a:gd name="connsiteX0" fmla="*/ 742121 w 742120"/>
                    <a:gd name="connsiteY0" fmla="*/ 184995 h 369990"/>
                    <a:gd name="connsiteX1" fmla="*/ 371060 w 742120"/>
                    <a:gd name="connsiteY1" fmla="*/ 369991 h 369990"/>
                    <a:gd name="connsiteX2" fmla="*/ 0 w 742120"/>
                    <a:gd name="connsiteY2" fmla="*/ 184995 h 369990"/>
                    <a:gd name="connsiteX3" fmla="*/ 371060 w 742120"/>
                    <a:gd name="connsiteY3" fmla="*/ 0 h 369990"/>
                    <a:gd name="connsiteX4" fmla="*/ 742121 w 742120"/>
                    <a:gd name="connsiteY4" fmla="*/ 184995 h 369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20" h="369990">
                      <a:moveTo>
                        <a:pt x="742121" y="184995"/>
                      </a:moveTo>
                      <a:cubicBezTo>
                        <a:pt x="742121" y="287166"/>
                        <a:pt x="575992" y="369991"/>
                        <a:pt x="371060" y="369991"/>
                      </a:cubicBezTo>
                      <a:cubicBezTo>
                        <a:pt x="166129" y="369991"/>
                        <a:pt x="0" y="287166"/>
                        <a:pt x="0" y="184995"/>
                      </a:cubicBezTo>
                      <a:cubicBezTo>
                        <a:pt x="0" y="82825"/>
                        <a:pt x="166129" y="0"/>
                        <a:pt x="371060" y="0"/>
                      </a:cubicBezTo>
                      <a:cubicBezTo>
                        <a:pt x="575992" y="0"/>
                        <a:pt x="742121" y="82825"/>
                        <a:pt x="742121" y="18499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66" name="图形 4">
                <a:extLst>
                  <a:ext uri="{FF2B5EF4-FFF2-40B4-BE49-F238E27FC236}">
                    <a16:creationId xmlns:a16="http://schemas.microsoft.com/office/drawing/2014/main" id="{C8D38484-6D0B-4BF3-9B33-4C08B84775BB}"/>
                  </a:ext>
                </a:extLst>
              </p:cNvPr>
              <p:cNvGrpSpPr/>
              <p:nvPr/>
            </p:nvGrpSpPr>
            <p:grpSpPr>
              <a:xfrm>
                <a:off x="10716314" y="3294967"/>
                <a:ext cx="742120" cy="449121"/>
                <a:chOff x="10716314" y="3294967"/>
                <a:chExt cx="742120" cy="449121"/>
              </a:xfrm>
            </p:grpSpPr>
            <p:sp>
              <p:nvSpPr>
                <p:cNvPr id="1067" name="任意多边形: 形状 1066">
                  <a:extLst>
                    <a:ext uri="{FF2B5EF4-FFF2-40B4-BE49-F238E27FC236}">
                      <a16:creationId xmlns:a16="http://schemas.microsoft.com/office/drawing/2014/main" id="{3064246E-B548-46B2-83ED-D831788FA6C4}"/>
                    </a:ext>
                  </a:extLst>
                </p:cNvPr>
                <p:cNvSpPr/>
                <p:nvPr/>
              </p:nvSpPr>
              <p:spPr>
                <a:xfrm>
                  <a:off x="10716314" y="3373029"/>
                  <a:ext cx="739981" cy="371060"/>
                </a:xfrm>
                <a:custGeom>
                  <a:avLst/>
                  <a:gdLst>
                    <a:gd name="connsiteX0" fmla="*/ 706832 w 739981"/>
                    <a:gd name="connsiteY0" fmla="*/ 106934 h 371060"/>
                    <a:gd name="connsiteX1" fmla="*/ 633048 w 739981"/>
                    <a:gd name="connsiteY1" fmla="*/ 54536 h 371060"/>
                    <a:gd name="connsiteX2" fmla="*/ 109073 w 739981"/>
                    <a:gd name="connsiteY2" fmla="*/ 54536 h 371060"/>
                    <a:gd name="connsiteX3" fmla="*/ 35288 w 739981"/>
                    <a:gd name="connsiteY3" fmla="*/ 106934 h 371060"/>
                    <a:gd name="connsiteX4" fmla="*/ 0 w 739981"/>
                    <a:gd name="connsiteY4" fmla="*/ 106934 h 371060"/>
                    <a:gd name="connsiteX5" fmla="*/ 0 w 739981"/>
                    <a:gd name="connsiteY5" fmla="*/ 184995 h 371060"/>
                    <a:gd name="connsiteX6" fmla="*/ 108003 w 739981"/>
                    <a:gd name="connsiteY6" fmla="*/ 316524 h 371060"/>
                    <a:gd name="connsiteX7" fmla="*/ 631978 w 739981"/>
                    <a:gd name="connsiteY7" fmla="*/ 316524 h 371060"/>
                    <a:gd name="connsiteX8" fmla="*/ 739982 w 739981"/>
                    <a:gd name="connsiteY8" fmla="*/ 184995 h 371060"/>
                    <a:gd name="connsiteX9" fmla="*/ 739982 w 739981"/>
                    <a:gd name="connsiteY9" fmla="*/ 106934 h 371060"/>
                    <a:gd name="connsiteX10" fmla="*/ 706832 w 739981"/>
                    <a:gd name="connsiteY10" fmla="*/ 106934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9981" h="371060">
                      <a:moveTo>
                        <a:pt x="706832" y="106934"/>
                      </a:moveTo>
                      <a:cubicBezTo>
                        <a:pt x="688654" y="87686"/>
                        <a:pt x="664059" y="69507"/>
                        <a:pt x="633048" y="54536"/>
                      </a:cubicBezTo>
                      <a:cubicBezTo>
                        <a:pt x="488687" y="-18179"/>
                        <a:pt x="253433" y="-18179"/>
                        <a:pt x="109073" y="54536"/>
                      </a:cubicBezTo>
                      <a:cubicBezTo>
                        <a:pt x="76992" y="70576"/>
                        <a:pt x="52398" y="88755"/>
                        <a:pt x="35288" y="106934"/>
                      </a:cubicBezTo>
                      <a:lnTo>
                        <a:pt x="0" y="106934"/>
                      </a:lnTo>
                      <a:lnTo>
                        <a:pt x="0" y="184995"/>
                      </a:lnTo>
                      <a:cubicBezTo>
                        <a:pt x="0" y="232046"/>
                        <a:pt x="36358" y="280167"/>
                        <a:pt x="108003" y="316524"/>
                      </a:cubicBezTo>
                      <a:cubicBezTo>
                        <a:pt x="252363" y="389239"/>
                        <a:pt x="487618" y="389239"/>
                        <a:pt x="631978" y="316524"/>
                      </a:cubicBezTo>
                      <a:cubicBezTo>
                        <a:pt x="704694" y="280167"/>
                        <a:pt x="739982" y="233116"/>
                        <a:pt x="739982" y="184995"/>
                      </a:cubicBezTo>
                      <a:lnTo>
                        <a:pt x="739982" y="106934"/>
                      </a:lnTo>
                      <a:lnTo>
                        <a:pt x="706832" y="106934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8" name="任意多边形: 形状 1067">
                  <a:extLst>
                    <a:ext uri="{FF2B5EF4-FFF2-40B4-BE49-F238E27FC236}">
                      <a16:creationId xmlns:a16="http://schemas.microsoft.com/office/drawing/2014/main" id="{66CE0DFC-B0CB-4DFA-A2DA-CF01C8CD5FB6}"/>
                    </a:ext>
                  </a:extLst>
                </p:cNvPr>
                <p:cNvSpPr/>
                <p:nvPr/>
              </p:nvSpPr>
              <p:spPr>
                <a:xfrm>
                  <a:off x="10716314" y="3294967"/>
                  <a:ext cx="742120" cy="369990"/>
                </a:xfrm>
                <a:custGeom>
                  <a:avLst/>
                  <a:gdLst>
                    <a:gd name="connsiteX0" fmla="*/ 742121 w 742120"/>
                    <a:gd name="connsiteY0" fmla="*/ 184996 h 369990"/>
                    <a:gd name="connsiteX1" fmla="*/ 371060 w 742120"/>
                    <a:gd name="connsiteY1" fmla="*/ 369991 h 369990"/>
                    <a:gd name="connsiteX2" fmla="*/ 0 w 742120"/>
                    <a:gd name="connsiteY2" fmla="*/ 184996 h 369990"/>
                    <a:gd name="connsiteX3" fmla="*/ 371060 w 742120"/>
                    <a:gd name="connsiteY3" fmla="*/ 0 h 369990"/>
                    <a:gd name="connsiteX4" fmla="*/ 742121 w 742120"/>
                    <a:gd name="connsiteY4" fmla="*/ 184996 h 369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2120" h="369990">
                      <a:moveTo>
                        <a:pt x="742121" y="184996"/>
                      </a:moveTo>
                      <a:cubicBezTo>
                        <a:pt x="742121" y="287166"/>
                        <a:pt x="575992" y="369991"/>
                        <a:pt x="371060" y="369991"/>
                      </a:cubicBezTo>
                      <a:cubicBezTo>
                        <a:pt x="166129" y="369991"/>
                        <a:pt x="0" y="287166"/>
                        <a:pt x="0" y="184996"/>
                      </a:cubicBezTo>
                      <a:cubicBezTo>
                        <a:pt x="0" y="82825"/>
                        <a:pt x="166129" y="0"/>
                        <a:pt x="371060" y="0"/>
                      </a:cubicBezTo>
                      <a:cubicBezTo>
                        <a:pt x="575992" y="0"/>
                        <a:pt x="742121" y="82825"/>
                        <a:pt x="742121" y="184996"/>
                      </a:cubicBez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069" name="图形 4">
              <a:extLst>
                <a:ext uri="{FF2B5EF4-FFF2-40B4-BE49-F238E27FC236}">
                  <a16:creationId xmlns:a16="http://schemas.microsoft.com/office/drawing/2014/main" id="{BB2C82D2-288C-40EB-860D-5764B74B6B26}"/>
                </a:ext>
              </a:extLst>
            </p:cNvPr>
            <p:cNvGrpSpPr/>
            <p:nvPr/>
          </p:nvGrpSpPr>
          <p:grpSpPr>
            <a:xfrm>
              <a:off x="11521201" y="2472327"/>
              <a:ext cx="783057" cy="783058"/>
              <a:chOff x="10716314" y="2889688"/>
              <a:chExt cx="741050" cy="741051"/>
            </a:xfrm>
          </p:grpSpPr>
          <p:sp>
            <p:nvSpPr>
              <p:cNvPr id="1070" name="任意多边形: 形状 1069">
                <a:extLst>
                  <a:ext uri="{FF2B5EF4-FFF2-40B4-BE49-F238E27FC236}">
                    <a16:creationId xmlns:a16="http://schemas.microsoft.com/office/drawing/2014/main" id="{D898F00F-5752-4B81-8054-7604F9EB7AF9}"/>
                  </a:ext>
                </a:extLst>
              </p:cNvPr>
              <p:cNvSpPr/>
              <p:nvPr/>
            </p:nvSpPr>
            <p:spPr>
              <a:xfrm>
                <a:off x="10716314" y="2889688"/>
                <a:ext cx="741050" cy="369990"/>
              </a:xfrm>
              <a:custGeom>
                <a:avLst/>
                <a:gdLst>
                  <a:gd name="connsiteX0" fmla="*/ 741051 w 741050"/>
                  <a:gd name="connsiteY0" fmla="*/ 184995 h 369990"/>
                  <a:gd name="connsiteX1" fmla="*/ 371060 w 741050"/>
                  <a:gd name="connsiteY1" fmla="*/ 369991 h 369990"/>
                  <a:gd name="connsiteX2" fmla="*/ 0 w 741050"/>
                  <a:gd name="connsiteY2" fmla="*/ 184995 h 369990"/>
                  <a:gd name="connsiteX3" fmla="*/ 371060 w 741050"/>
                  <a:gd name="connsiteY3" fmla="*/ 0 h 369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1050" h="369990">
                    <a:moveTo>
                      <a:pt x="741051" y="184995"/>
                    </a:moveTo>
                    <a:lnTo>
                      <a:pt x="371060" y="369991"/>
                    </a:lnTo>
                    <a:lnTo>
                      <a:pt x="0" y="184995"/>
                    </a:lnTo>
                    <a:lnTo>
                      <a:pt x="3710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10000"/>
                      <a:lumOff val="90000"/>
                    </a:schemeClr>
                  </a:gs>
                  <a:gs pos="98000">
                    <a:schemeClr val="accent1">
                      <a:lumMod val="10000"/>
                      <a:lumOff val="90000"/>
                    </a:schemeClr>
                  </a:gs>
                </a:gsLst>
                <a:lin ang="8100000" scaled="1"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1" name="任意多边形: 形状 1070">
                <a:extLst>
                  <a:ext uri="{FF2B5EF4-FFF2-40B4-BE49-F238E27FC236}">
                    <a16:creationId xmlns:a16="http://schemas.microsoft.com/office/drawing/2014/main" id="{1A6135DC-51C8-480F-A767-8372FDB5B6F6}"/>
                  </a:ext>
                </a:extLst>
              </p:cNvPr>
              <p:cNvSpPr/>
              <p:nvPr/>
            </p:nvSpPr>
            <p:spPr>
              <a:xfrm>
                <a:off x="11087375" y="3074683"/>
                <a:ext cx="369990" cy="556055"/>
              </a:xfrm>
              <a:custGeom>
                <a:avLst/>
                <a:gdLst>
                  <a:gd name="connsiteX0" fmla="*/ 369991 w 369990"/>
                  <a:gd name="connsiteY0" fmla="*/ 369991 h 556055"/>
                  <a:gd name="connsiteX1" fmla="*/ 0 w 369990"/>
                  <a:gd name="connsiteY1" fmla="*/ 556056 h 556055"/>
                  <a:gd name="connsiteX2" fmla="*/ 0 w 369990"/>
                  <a:gd name="connsiteY2" fmla="*/ 184995 h 556055"/>
                  <a:gd name="connsiteX3" fmla="*/ 369991 w 36999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9990" h="556055">
                    <a:moveTo>
                      <a:pt x="369991" y="369991"/>
                    </a:moveTo>
                    <a:lnTo>
                      <a:pt x="0" y="556056"/>
                    </a:lnTo>
                    <a:lnTo>
                      <a:pt x="0" y="184995"/>
                    </a:lnTo>
                    <a:lnTo>
                      <a:pt x="36999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  <a:lin ang="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2" name="任意多边形: 形状 1071">
                <a:extLst>
                  <a:ext uri="{FF2B5EF4-FFF2-40B4-BE49-F238E27FC236}">
                    <a16:creationId xmlns:a16="http://schemas.microsoft.com/office/drawing/2014/main" id="{8F56780D-A132-4231-9FE2-79AA5234122E}"/>
                  </a:ext>
                </a:extLst>
              </p:cNvPr>
              <p:cNvSpPr/>
              <p:nvPr/>
            </p:nvSpPr>
            <p:spPr>
              <a:xfrm>
                <a:off x="10716314" y="3074683"/>
                <a:ext cx="371060" cy="556055"/>
              </a:xfrm>
              <a:custGeom>
                <a:avLst/>
                <a:gdLst>
                  <a:gd name="connsiteX0" fmla="*/ 371060 w 371060"/>
                  <a:gd name="connsiteY0" fmla="*/ 556056 h 556055"/>
                  <a:gd name="connsiteX1" fmla="*/ 0 w 371060"/>
                  <a:gd name="connsiteY1" fmla="*/ 369991 h 556055"/>
                  <a:gd name="connsiteX2" fmla="*/ 0 w 371060"/>
                  <a:gd name="connsiteY2" fmla="*/ 0 h 556055"/>
                  <a:gd name="connsiteX3" fmla="*/ 371060 w 371060"/>
                  <a:gd name="connsiteY3" fmla="*/ 184995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556056"/>
                    </a:moveTo>
                    <a:lnTo>
                      <a:pt x="0" y="369991"/>
                    </a:lnTo>
                    <a:lnTo>
                      <a:pt x="0" y="0"/>
                    </a:lnTo>
                    <a:lnTo>
                      <a:pt x="371060" y="18499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3" name="任意多边形: 形状 1072">
                <a:extLst>
                  <a:ext uri="{FF2B5EF4-FFF2-40B4-BE49-F238E27FC236}">
                    <a16:creationId xmlns:a16="http://schemas.microsoft.com/office/drawing/2014/main" id="{2D055F3B-22D1-41FC-B16A-B75728CF8637}"/>
                  </a:ext>
                </a:extLst>
              </p:cNvPr>
              <p:cNvSpPr/>
              <p:nvPr/>
            </p:nvSpPr>
            <p:spPr>
              <a:xfrm>
                <a:off x="11142980" y="3168805"/>
                <a:ext cx="258779" cy="368013"/>
              </a:xfrm>
              <a:custGeom>
                <a:avLst/>
                <a:gdLst>
                  <a:gd name="connsiteX0" fmla="*/ 24595 w 258779"/>
                  <a:gd name="connsiteY0" fmla="*/ 106913 h 368013"/>
                  <a:gd name="connsiteX1" fmla="*/ 0 w 258779"/>
                  <a:gd name="connsiteY1" fmla="*/ 143271 h 368013"/>
                  <a:gd name="connsiteX2" fmla="*/ 24595 w 258779"/>
                  <a:gd name="connsiteY2" fmla="*/ 155034 h 368013"/>
                  <a:gd name="connsiteX3" fmla="*/ 49189 w 258779"/>
                  <a:gd name="connsiteY3" fmla="*/ 118676 h 368013"/>
                  <a:gd name="connsiteX4" fmla="*/ 24595 w 258779"/>
                  <a:gd name="connsiteY4" fmla="*/ 106913 h 368013"/>
                  <a:gd name="connsiteX5" fmla="*/ 24595 w 258779"/>
                  <a:gd name="connsiteY5" fmla="*/ 176420 h 368013"/>
                  <a:gd name="connsiteX6" fmla="*/ 0 w 258779"/>
                  <a:gd name="connsiteY6" fmla="*/ 212778 h 368013"/>
                  <a:gd name="connsiteX7" fmla="*/ 24595 w 258779"/>
                  <a:gd name="connsiteY7" fmla="*/ 224541 h 368013"/>
                  <a:gd name="connsiteX8" fmla="*/ 49189 w 258779"/>
                  <a:gd name="connsiteY8" fmla="*/ 188183 h 368013"/>
                  <a:gd name="connsiteX9" fmla="*/ 24595 w 258779"/>
                  <a:gd name="connsiteY9" fmla="*/ 176420 h 368013"/>
                  <a:gd name="connsiteX10" fmla="*/ 24595 w 258779"/>
                  <a:gd name="connsiteY10" fmla="*/ 316504 h 368013"/>
                  <a:gd name="connsiteX11" fmla="*/ 0 w 258779"/>
                  <a:gd name="connsiteY11" fmla="*/ 352861 h 368013"/>
                  <a:gd name="connsiteX12" fmla="*/ 24595 w 258779"/>
                  <a:gd name="connsiteY12" fmla="*/ 364624 h 368013"/>
                  <a:gd name="connsiteX13" fmla="*/ 49189 w 258779"/>
                  <a:gd name="connsiteY13" fmla="*/ 328266 h 368013"/>
                  <a:gd name="connsiteX14" fmla="*/ 24595 w 258779"/>
                  <a:gd name="connsiteY14" fmla="*/ 316504 h 368013"/>
                  <a:gd name="connsiteX15" fmla="*/ 24595 w 258779"/>
                  <a:gd name="connsiteY15" fmla="*/ 245927 h 368013"/>
                  <a:gd name="connsiteX16" fmla="*/ 0 w 258779"/>
                  <a:gd name="connsiteY16" fmla="*/ 282285 h 368013"/>
                  <a:gd name="connsiteX17" fmla="*/ 24595 w 258779"/>
                  <a:gd name="connsiteY17" fmla="*/ 294048 h 368013"/>
                  <a:gd name="connsiteX18" fmla="*/ 49189 w 258779"/>
                  <a:gd name="connsiteY18" fmla="*/ 257690 h 368013"/>
                  <a:gd name="connsiteX19" fmla="*/ 24595 w 258779"/>
                  <a:gd name="connsiteY19" fmla="*/ 245927 h 368013"/>
                  <a:gd name="connsiteX20" fmla="*/ 95171 w 258779"/>
                  <a:gd name="connsiteY20" fmla="*/ 142202 h 368013"/>
                  <a:gd name="connsiteX21" fmla="*/ 70576 w 258779"/>
                  <a:gd name="connsiteY21" fmla="*/ 178559 h 368013"/>
                  <a:gd name="connsiteX22" fmla="*/ 95171 w 258779"/>
                  <a:gd name="connsiteY22" fmla="*/ 190322 h 368013"/>
                  <a:gd name="connsiteX23" fmla="*/ 119765 w 258779"/>
                  <a:gd name="connsiteY23" fmla="*/ 153964 h 368013"/>
                  <a:gd name="connsiteX24" fmla="*/ 95171 w 258779"/>
                  <a:gd name="connsiteY24" fmla="*/ 142202 h 368013"/>
                  <a:gd name="connsiteX25" fmla="*/ 95171 w 258779"/>
                  <a:gd name="connsiteY25" fmla="*/ 281216 h 368013"/>
                  <a:gd name="connsiteX26" fmla="*/ 70576 w 258779"/>
                  <a:gd name="connsiteY26" fmla="*/ 317573 h 368013"/>
                  <a:gd name="connsiteX27" fmla="*/ 95171 w 258779"/>
                  <a:gd name="connsiteY27" fmla="*/ 329336 h 368013"/>
                  <a:gd name="connsiteX28" fmla="*/ 119765 w 258779"/>
                  <a:gd name="connsiteY28" fmla="*/ 292978 h 368013"/>
                  <a:gd name="connsiteX29" fmla="*/ 95171 w 258779"/>
                  <a:gd name="connsiteY29" fmla="*/ 281216 h 368013"/>
                  <a:gd name="connsiteX30" fmla="*/ 95171 w 258779"/>
                  <a:gd name="connsiteY30" fmla="*/ 211709 h 368013"/>
                  <a:gd name="connsiteX31" fmla="*/ 70576 w 258779"/>
                  <a:gd name="connsiteY31" fmla="*/ 248066 h 368013"/>
                  <a:gd name="connsiteX32" fmla="*/ 95171 w 258779"/>
                  <a:gd name="connsiteY32" fmla="*/ 259829 h 368013"/>
                  <a:gd name="connsiteX33" fmla="*/ 119765 w 258779"/>
                  <a:gd name="connsiteY33" fmla="*/ 223471 h 368013"/>
                  <a:gd name="connsiteX34" fmla="*/ 95171 w 258779"/>
                  <a:gd name="connsiteY34" fmla="*/ 211709 h 368013"/>
                  <a:gd name="connsiteX35" fmla="*/ 95171 w 258779"/>
                  <a:gd name="connsiteY35" fmla="*/ 72695 h 368013"/>
                  <a:gd name="connsiteX36" fmla="*/ 70576 w 258779"/>
                  <a:gd name="connsiteY36" fmla="*/ 109052 h 368013"/>
                  <a:gd name="connsiteX37" fmla="*/ 95171 w 258779"/>
                  <a:gd name="connsiteY37" fmla="*/ 120815 h 368013"/>
                  <a:gd name="connsiteX38" fmla="*/ 119765 w 258779"/>
                  <a:gd name="connsiteY38" fmla="*/ 84457 h 368013"/>
                  <a:gd name="connsiteX39" fmla="*/ 95171 w 258779"/>
                  <a:gd name="connsiteY39" fmla="*/ 72695 h 368013"/>
                  <a:gd name="connsiteX40" fmla="*/ 164678 w 258779"/>
                  <a:gd name="connsiteY40" fmla="*/ 37406 h 368013"/>
                  <a:gd name="connsiteX41" fmla="*/ 140083 w 258779"/>
                  <a:gd name="connsiteY41" fmla="*/ 73764 h 368013"/>
                  <a:gd name="connsiteX42" fmla="*/ 164678 w 258779"/>
                  <a:gd name="connsiteY42" fmla="*/ 85527 h 368013"/>
                  <a:gd name="connsiteX43" fmla="*/ 189272 w 258779"/>
                  <a:gd name="connsiteY43" fmla="*/ 49169 h 368013"/>
                  <a:gd name="connsiteX44" fmla="*/ 164678 w 258779"/>
                  <a:gd name="connsiteY44" fmla="*/ 37406 h 368013"/>
                  <a:gd name="connsiteX45" fmla="*/ 164678 w 258779"/>
                  <a:gd name="connsiteY45" fmla="*/ 106913 h 368013"/>
                  <a:gd name="connsiteX46" fmla="*/ 140083 w 258779"/>
                  <a:gd name="connsiteY46" fmla="*/ 143271 h 368013"/>
                  <a:gd name="connsiteX47" fmla="*/ 164678 w 258779"/>
                  <a:gd name="connsiteY47" fmla="*/ 155034 h 368013"/>
                  <a:gd name="connsiteX48" fmla="*/ 189272 w 258779"/>
                  <a:gd name="connsiteY48" fmla="*/ 118676 h 368013"/>
                  <a:gd name="connsiteX49" fmla="*/ 164678 w 258779"/>
                  <a:gd name="connsiteY49" fmla="*/ 106913 h 368013"/>
                  <a:gd name="connsiteX50" fmla="*/ 164678 w 258779"/>
                  <a:gd name="connsiteY50" fmla="*/ 245927 h 368013"/>
                  <a:gd name="connsiteX51" fmla="*/ 140083 w 258779"/>
                  <a:gd name="connsiteY51" fmla="*/ 282285 h 368013"/>
                  <a:gd name="connsiteX52" fmla="*/ 164678 w 258779"/>
                  <a:gd name="connsiteY52" fmla="*/ 294048 h 368013"/>
                  <a:gd name="connsiteX53" fmla="*/ 189272 w 258779"/>
                  <a:gd name="connsiteY53" fmla="*/ 257690 h 368013"/>
                  <a:gd name="connsiteX54" fmla="*/ 164678 w 258779"/>
                  <a:gd name="connsiteY54" fmla="*/ 245927 h 368013"/>
                  <a:gd name="connsiteX55" fmla="*/ 164678 w 258779"/>
                  <a:gd name="connsiteY55" fmla="*/ 176420 h 368013"/>
                  <a:gd name="connsiteX56" fmla="*/ 140083 w 258779"/>
                  <a:gd name="connsiteY56" fmla="*/ 212778 h 368013"/>
                  <a:gd name="connsiteX57" fmla="*/ 164678 w 258779"/>
                  <a:gd name="connsiteY57" fmla="*/ 224541 h 368013"/>
                  <a:gd name="connsiteX58" fmla="*/ 189272 w 258779"/>
                  <a:gd name="connsiteY58" fmla="*/ 188183 h 368013"/>
                  <a:gd name="connsiteX59" fmla="*/ 164678 w 258779"/>
                  <a:gd name="connsiteY59" fmla="*/ 176420 h 368013"/>
                  <a:gd name="connsiteX60" fmla="*/ 234185 w 258779"/>
                  <a:gd name="connsiteY60" fmla="*/ 72695 h 368013"/>
                  <a:gd name="connsiteX61" fmla="*/ 209590 w 258779"/>
                  <a:gd name="connsiteY61" fmla="*/ 109052 h 368013"/>
                  <a:gd name="connsiteX62" fmla="*/ 234185 w 258779"/>
                  <a:gd name="connsiteY62" fmla="*/ 120815 h 368013"/>
                  <a:gd name="connsiteX63" fmla="*/ 258779 w 258779"/>
                  <a:gd name="connsiteY63" fmla="*/ 84457 h 368013"/>
                  <a:gd name="connsiteX64" fmla="*/ 234185 w 258779"/>
                  <a:gd name="connsiteY64" fmla="*/ 72695 h 368013"/>
                  <a:gd name="connsiteX65" fmla="*/ 234185 w 258779"/>
                  <a:gd name="connsiteY65" fmla="*/ 51308 h 368013"/>
                  <a:gd name="connsiteX66" fmla="*/ 258779 w 258779"/>
                  <a:gd name="connsiteY66" fmla="*/ 14950 h 368013"/>
                  <a:gd name="connsiteX67" fmla="*/ 234185 w 258779"/>
                  <a:gd name="connsiteY67" fmla="*/ 3188 h 368013"/>
                  <a:gd name="connsiteX68" fmla="*/ 209590 w 258779"/>
                  <a:gd name="connsiteY68" fmla="*/ 39545 h 368013"/>
                  <a:gd name="connsiteX69" fmla="*/ 234185 w 258779"/>
                  <a:gd name="connsiteY69" fmla="*/ 51308 h 368013"/>
                  <a:gd name="connsiteX70" fmla="*/ 234185 w 258779"/>
                  <a:gd name="connsiteY70" fmla="*/ 142202 h 368013"/>
                  <a:gd name="connsiteX71" fmla="*/ 209590 w 258779"/>
                  <a:gd name="connsiteY71" fmla="*/ 178559 h 368013"/>
                  <a:gd name="connsiteX72" fmla="*/ 234185 w 258779"/>
                  <a:gd name="connsiteY72" fmla="*/ 190322 h 368013"/>
                  <a:gd name="connsiteX73" fmla="*/ 258779 w 258779"/>
                  <a:gd name="connsiteY73" fmla="*/ 153964 h 368013"/>
                  <a:gd name="connsiteX74" fmla="*/ 234185 w 258779"/>
                  <a:gd name="connsiteY74" fmla="*/ 142202 h 368013"/>
                  <a:gd name="connsiteX75" fmla="*/ 234185 w 258779"/>
                  <a:gd name="connsiteY75" fmla="*/ 211709 h 368013"/>
                  <a:gd name="connsiteX76" fmla="*/ 209590 w 258779"/>
                  <a:gd name="connsiteY76" fmla="*/ 248066 h 368013"/>
                  <a:gd name="connsiteX77" fmla="*/ 234185 w 258779"/>
                  <a:gd name="connsiteY77" fmla="*/ 259829 h 368013"/>
                  <a:gd name="connsiteX78" fmla="*/ 258779 w 258779"/>
                  <a:gd name="connsiteY78" fmla="*/ 223471 h 368013"/>
                  <a:gd name="connsiteX79" fmla="*/ 234185 w 258779"/>
                  <a:gd name="connsiteY79" fmla="*/ 211709 h 368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258779" h="368013">
                    <a:moveTo>
                      <a:pt x="24595" y="106913"/>
                    </a:moveTo>
                    <a:cubicBezTo>
                      <a:pt x="10693" y="113330"/>
                      <a:pt x="0" y="130439"/>
                      <a:pt x="0" y="143271"/>
                    </a:cubicBezTo>
                    <a:cubicBezTo>
                      <a:pt x="0" y="157172"/>
                      <a:pt x="10693" y="162519"/>
                      <a:pt x="24595" y="155034"/>
                    </a:cubicBezTo>
                    <a:cubicBezTo>
                      <a:pt x="38496" y="147548"/>
                      <a:pt x="49189" y="131508"/>
                      <a:pt x="49189" y="118676"/>
                    </a:cubicBezTo>
                    <a:cubicBezTo>
                      <a:pt x="49189" y="105844"/>
                      <a:pt x="38496" y="100497"/>
                      <a:pt x="24595" y="106913"/>
                    </a:cubicBezTo>
                    <a:close/>
                    <a:moveTo>
                      <a:pt x="24595" y="176420"/>
                    </a:moveTo>
                    <a:cubicBezTo>
                      <a:pt x="10693" y="182836"/>
                      <a:pt x="0" y="199946"/>
                      <a:pt x="0" y="212778"/>
                    </a:cubicBezTo>
                    <a:cubicBezTo>
                      <a:pt x="0" y="225610"/>
                      <a:pt x="10693" y="232026"/>
                      <a:pt x="24595" y="224541"/>
                    </a:cubicBezTo>
                    <a:cubicBezTo>
                      <a:pt x="38496" y="218124"/>
                      <a:pt x="49189" y="201015"/>
                      <a:pt x="49189" y="188183"/>
                    </a:cubicBezTo>
                    <a:cubicBezTo>
                      <a:pt x="49189" y="175351"/>
                      <a:pt x="38496" y="170004"/>
                      <a:pt x="24595" y="176420"/>
                    </a:cubicBezTo>
                    <a:close/>
                    <a:moveTo>
                      <a:pt x="24595" y="316504"/>
                    </a:moveTo>
                    <a:cubicBezTo>
                      <a:pt x="10693" y="322920"/>
                      <a:pt x="0" y="340029"/>
                      <a:pt x="0" y="352861"/>
                    </a:cubicBezTo>
                    <a:cubicBezTo>
                      <a:pt x="0" y="366763"/>
                      <a:pt x="10693" y="372109"/>
                      <a:pt x="24595" y="364624"/>
                    </a:cubicBezTo>
                    <a:cubicBezTo>
                      <a:pt x="38496" y="358208"/>
                      <a:pt x="49189" y="341098"/>
                      <a:pt x="49189" y="328266"/>
                    </a:cubicBezTo>
                    <a:cubicBezTo>
                      <a:pt x="49189" y="314365"/>
                      <a:pt x="38496" y="309018"/>
                      <a:pt x="24595" y="316504"/>
                    </a:cubicBezTo>
                    <a:close/>
                    <a:moveTo>
                      <a:pt x="24595" y="245927"/>
                    </a:moveTo>
                    <a:cubicBezTo>
                      <a:pt x="10693" y="252343"/>
                      <a:pt x="0" y="269453"/>
                      <a:pt x="0" y="282285"/>
                    </a:cubicBezTo>
                    <a:cubicBezTo>
                      <a:pt x="0" y="296186"/>
                      <a:pt x="10693" y="301533"/>
                      <a:pt x="24595" y="294048"/>
                    </a:cubicBezTo>
                    <a:cubicBezTo>
                      <a:pt x="38496" y="287631"/>
                      <a:pt x="49189" y="270522"/>
                      <a:pt x="49189" y="257690"/>
                    </a:cubicBezTo>
                    <a:cubicBezTo>
                      <a:pt x="49189" y="244858"/>
                      <a:pt x="38496" y="239511"/>
                      <a:pt x="24595" y="245927"/>
                    </a:cubicBezTo>
                    <a:close/>
                    <a:moveTo>
                      <a:pt x="95171" y="142202"/>
                    </a:moveTo>
                    <a:cubicBezTo>
                      <a:pt x="81269" y="148618"/>
                      <a:pt x="70576" y="165727"/>
                      <a:pt x="70576" y="178559"/>
                    </a:cubicBezTo>
                    <a:cubicBezTo>
                      <a:pt x="70576" y="192460"/>
                      <a:pt x="81269" y="197807"/>
                      <a:pt x="95171" y="190322"/>
                    </a:cubicBezTo>
                    <a:cubicBezTo>
                      <a:pt x="109072" y="183906"/>
                      <a:pt x="119765" y="166796"/>
                      <a:pt x="119765" y="153964"/>
                    </a:cubicBezTo>
                    <a:cubicBezTo>
                      <a:pt x="118696" y="141132"/>
                      <a:pt x="108003" y="134716"/>
                      <a:pt x="95171" y="142202"/>
                    </a:cubicBezTo>
                    <a:close/>
                    <a:moveTo>
                      <a:pt x="95171" y="281216"/>
                    </a:moveTo>
                    <a:cubicBezTo>
                      <a:pt x="81269" y="287631"/>
                      <a:pt x="70576" y="304741"/>
                      <a:pt x="70576" y="317573"/>
                    </a:cubicBezTo>
                    <a:cubicBezTo>
                      <a:pt x="70576" y="331474"/>
                      <a:pt x="81269" y="336821"/>
                      <a:pt x="95171" y="329336"/>
                    </a:cubicBezTo>
                    <a:cubicBezTo>
                      <a:pt x="109072" y="322920"/>
                      <a:pt x="119765" y="305810"/>
                      <a:pt x="119765" y="292978"/>
                    </a:cubicBezTo>
                    <a:cubicBezTo>
                      <a:pt x="118696" y="280146"/>
                      <a:pt x="108003" y="274799"/>
                      <a:pt x="95171" y="281216"/>
                    </a:cubicBezTo>
                    <a:close/>
                    <a:moveTo>
                      <a:pt x="95171" y="211709"/>
                    </a:moveTo>
                    <a:cubicBezTo>
                      <a:pt x="81269" y="218124"/>
                      <a:pt x="70576" y="235234"/>
                      <a:pt x="70576" y="248066"/>
                    </a:cubicBezTo>
                    <a:cubicBezTo>
                      <a:pt x="70576" y="261967"/>
                      <a:pt x="81269" y="267314"/>
                      <a:pt x="95171" y="259829"/>
                    </a:cubicBezTo>
                    <a:cubicBezTo>
                      <a:pt x="109072" y="253413"/>
                      <a:pt x="119765" y="236303"/>
                      <a:pt x="119765" y="223471"/>
                    </a:cubicBezTo>
                    <a:cubicBezTo>
                      <a:pt x="118696" y="210639"/>
                      <a:pt x="108003" y="205292"/>
                      <a:pt x="95171" y="211709"/>
                    </a:cubicBezTo>
                    <a:close/>
                    <a:moveTo>
                      <a:pt x="95171" y="72695"/>
                    </a:moveTo>
                    <a:cubicBezTo>
                      <a:pt x="81269" y="79111"/>
                      <a:pt x="70576" y="96220"/>
                      <a:pt x="70576" y="109052"/>
                    </a:cubicBezTo>
                    <a:cubicBezTo>
                      <a:pt x="70576" y="121884"/>
                      <a:pt x="81269" y="128300"/>
                      <a:pt x="95171" y="120815"/>
                    </a:cubicBezTo>
                    <a:cubicBezTo>
                      <a:pt x="109072" y="114399"/>
                      <a:pt x="119765" y="97289"/>
                      <a:pt x="119765" y="84457"/>
                    </a:cubicBezTo>
                    <a:cubicBezTo>
                      <a:pt x="118696" y="70556"/>
                      <a:pt x="108003" y="65209"/>
                      <a:pt x="95171" y="72695"/>
                    </a:cubicBezTo>
                    <a:close/>
                    <a:moveTo>
                      <a:pt x="164678" y="37406"/>
                    </a:moveTo>
                    <a:cubicBezTo>
                      <a:pt x="150776" y="43823"/>
                      <a:pt x="140083" y="60932"/>
                      <a:pt x="140083" y="73764"/>
                    </a:cubicBezTo>
                    <a:cubicBezTo>
                      <a:pt x="140083" y="87665"/>
                      <a:pt x="150776" y="93012"/>
                      <a:pt x="164678" y="85527"/>
                    </a:cubicBezTo>
                    <a:cubicBezTo>
                      <a:pt x="178579" y="79111"/>
                      <a:pt x="189272" y="62001"/>
                      <a:pt x="189272" y="49169"/>
                    </a:cubicBezTo>
                    <a:cubicBezTo>
                      <a:pt x="188203" y="36337"/>
                      <a:pt x="177510" y="30990"/>
                      <a:pt x="164678" y="37406"/>
                    </a:cubicBezTo>
                    <a:close/>
                    <a:moveTo>
                      <a:pt x="164678" y="106913"/>
                    </a:moveTo>
                    <a:cubicBezTo>
                      <a:pt x="150776" y="113330"/>
                      <a:pt x="140083" y="130439"/>
                      <a:pt x="140083" y="143271"/>
                    </a:cubicBezTo>
                    <a:cubicBezTo>
                      <a:pt x="140083" y="157172"/>
                      <a:pt x="150776" y="162519"/>
                      <a:pt x="164678" y="155034"/>
                    </a:cubicBezTo>
                    <a:cubicBezTo>
                      <a:pt x="178579" y="148618"/>
                      <a:pt x="189272" y="131508"/>
                      <a:pt x="189272" y="118676"/>
                    </a:cubicBezTo>
                    <a:cubicBezTo>
                      <a:pt x="189272" y="105844"/>
                      <a:pt x="177510" y="100497"/>
                      <a:pt x="164678" y="106913"/>
                    </a:cubicBezTo>
                    <a:close/>
                    <a:moveTo>
                      <a:pt x="164678" y="245927"/>
                    </a:moveTo>
                    <a:cubicBezTo>
                      <a:pt x="150776" y="252343"/>
                      <a:pt x="140083" y="269453"/>
                      <a:pt x="140083" y="282285"/>
                    </a:cubicBezTo>
                    <a:cubicBezTo>
                      <a:pt x="140083" y="296186"/>
                      <a:pt x="150776" y="301533"/>
                      <a:pt x="164678" y="294048"/>
                    </a:cubicBezTo>
                    <a:cubicBezTo>
                      <a:pt x="178579" y="287631"/>
                      <a:pt x="189272" y="270522"/>
                      <a:pt x="189272" y="257690"/>
                    </a:cubicBezTo>
                    <a:cubicBezTo>
                      <a:pt x="188203" y="244858"/>
                      <a:pt x="177510" y="239511"/>
                      <a:pt x="164678" y="245927"/>
                    </a:cubicBezTo>
                    <a:close/>
                    <a:moveTo>
                      <a:pt x="164678" y="176420"/>
                    </a:moveTo>
                    <a:cubicBezTo>
                      <a:pt x="150776" y="182836"/>
                      <a:pt x="140083" y="199946"/>
                      <a:pt x="140083" y="212778"/>
                    </a:cubicBezTo>
                    <a:cubicBezTo>
                      <a:pt x="140083" y="226679"/>
                      <a:pt x="150776" y="232026"/>
                      <a:pt x="164678" y="224541"/>
                    </a:cubicBezTo>
                    <a:cubicBezTo>
                      <a:pt x="178579" y="218124"/>
                      <a:pt x="189272" y="201015"/>
                      <a:pt x="189272" y="188183"/>
                    </a:cubicBezTo>
                    <a:cubicBezTo>
                      <a:pt x="188203" y="175351"/>
                      <a:pt x="177510" y="170004"/>
                      <a:pt x="164678" y="176420"/>
                    </a:cubicBezTo>
                    <a:close/>
                    <a:moveTo>
                      <a:pt x="234185" y="72695"/>
                    </a:moveTo>
                    <a:cubicBezTo>
                      <a:pt x="220283" y="79111"/>
                      <a:pt x="209590" y="96220"/>
                      <a:pt x="209590" y="109052"/>
                    </a:cubicBezTo>
                    <a:cubicBezTo>
                      <a:pt x="209590" y="122953"/>
                      <a:pt x="220283" y="128300"/>
                      <a:pt x="234185" y="120815"/>
                    </a:cubicBezTo>
                    <a:cubicBezTo>
                      <a:pt x="248086" y="114399"/>
                      <a:pt x="258779" y="97289"/>
                      <a:pt x="258779" y="84457"/>
                    </a:cubicBezTo>
                    <a:cubicBezTo>
                      <a:pt x="258779" y="70556"/>
                      <a:pt x="247017" y="65209"/>
                      <a:pt x="234185" y="72695"/>
                    </a:cubicBezTo>
                    <a:close/>
                    <a:moveTo>
                      <a:pt x="234185" y="51308"/>
                    </a:moveTo>
                    <a:cubicBezTo>
                      <a:pt x="248086" y="44892"/>
                      <a:pt x="258779" y="27782"/>
                      <a:pt x="258779" y="14950"/>
                    </a:cubicBezTo>
                    <a:cubicBezTo>
                      <a:pt x="258779" y="2118"/>
                      <a:pt x="248086" y="-4298"/>
                      <a:pt x="234185" y="3188"/>
                    </a:cubicBezTo>
                    <a:cubicBezTo>
                      <a:pt x="220283" y="9604"/>
                      <a:pt x="209590" y="26713"/>
                      <a:pt x="209590" y="39545"/>
                    </a:cubicBezTo>
                    <a:cubicBezTo>
                      <a:pt x="209590" y="52377"/>
                      <a:pt x="220283" y="57724"/>
                      <a:pt x="234185" y="51308"/>
                    </a:cubicBezTo>
                    <a:close/>
                    <a:moveTo>
                      <a:pt x="234185" y="142202"/>
                    </a:moveTo>
                    <a:cubicBezTo>
                      <a:pt x="220283" y="148618"/>
                      <a:pt x="209590" y="165727"/>
                      <a:pt x="209590" y="178559"/>
                    </a:cubicBezTo>
                    <a:cubicBezTo>
                      <a:pt x="209590" y="192460"/>
                      <a:pt x="220283" y="197807"/>
                      <a:pt x="234185" y="190322"/>
                    </a:cubicBezTo>
                    <a:cubicBezTo>
                      <a:pt x="248086" y="183906"/>
                      <a:pt x="258779" y="166796"/>
                      <a:pt x="258779" y="153964"/>
                    </a:cubicBezTo>
                    <a:cubicBezTo>
                      <a:pt x="258779" y="141132"/>
                      <a:pt x="247017" y="134716"/>
                      <a:pt x="234185" y="142202"/>
                    </a:cubicBezTo>
                    <a:close/>
                    <a:moveTo>
                      <a:pt x="234185" y="211709"/>
                    </a:moveTo>
                    <a:cubicBezTo>
                      <a:pt x="220283" y="218124"/>
                      <a:pt x="209590" y="235234"/>
                      <a:pt x="209590" y="248066"/>
                    </a:cubicBezTo>
                    <a:cubicBezTo>
                      <a:pt x="209590" y="261967"/>
                      <a:pt x="220283" y="267314"/>
                      <a:pt x="234185" y="259829"/>
                    </a:cubicBezTo>
                    <a:cubicBezTo>
                      <a:pt x="248086" y="253413"/>
                      <a:pt x="258779" y="236303"/>
                      <a:pt x="258779" y="223471"/>
                    </a:cubicBezTo>
                    <a:cubicBezTo>
                      <a:pt x="258779" y="210639"/>
                      <a:pt x="247017" y="205292"/>
                      <a:pt x="234185" y="211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74" name="图形 4">
              <a:extLst>
                <a:ext uri="{FF2B5EF4-FFF2-40B4-BE49-F238E27FC236}">
                  <a16:creationId xmlns:a16="http://schemas.microsoft.com/office/drawing/2014/main" id="{0061F004-9C4C-4889-B801-EF50B46FB972}"/>
                </a:ext>
              </a:extLst>
            </p:cNvPr>
            <p:cNvGrpSpPr/>
            <p:nvPr/>
          </p:nvGrpSpPr>
          <p:grpSpPr>
            <a:xfrm>
              <a:off x="11521200" y="1889271"/>
              <a:ext cx="783058" cy="783057"/>
              <a:chOff x="10716314" y="2429873"/>
              <a:chExt cx="741051" cy="741050"/>
            </a:xfrm>
          </p:grpSpPr>
          <p:sp>
            <p:nvSpPr>
              <p:cNvPr id="1075" name="任意多边形: 形状 1074">
                <a:extLst>
                  <a:ext uri="{FF2B5EF4-FFF2-40B4-BE49-F238E27FC236}">
                    <a16:creationId xmlns:a16="http://schemas.microsoft.com/office/drawing/2014/main" id="{D4FBE65B-1B2E-4A87-8C8B-4B13AC047071}"/>
                  </a:ext>
                </a:extLst>
              </p:cNvPr>
              <p:cNvSpPr/>
              <p:nvPr/>
            </p:nvSpPr>
            <p:spPr>
              <a:xfrm>
                <a:off x="10716314" y="2429873"/>
                <a:ext cx="741050" cy="371060"/>
              </a:xfrm>
              <a:custGeom>
                <a:avLst/>
                <a:gdLst>
                  <a:gd name="connsiteX0" fmla="*/ 741051 w 741050"/>
                  <a:gd name="connsiteY0" fmla="*/ 184995 h 371060"/>
                  <a:gd name="connsiteX1" fmla="*/ 371060 w 741050"/>
                  <a:gd name="connsiteY1" fmla="*/ 371060 h 371060"/>
                  <a:gd name="connsiteX2" fmla="*/ 0 w 741050"/>
                  <a:gd name="connsiteY2" fmla="*/ 184995 h 371060"/>
                  <a:gd name="connsiteX3" fmla="*/ 371060 w 741050"/>
                  <a:gd name="connsiteY3" fmla="*/ 0 h 37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1050" h="371060">
                    <a:moveTo>
                      <a:pt x="741051" y="184995"/>
                    </a:moveTo>
                    <a:lnTo>
                      <a:pt x="371060" y="371060"/>
                    </a:lnTo>
                    <a:lnTo>
                      <a:pt x="0" y="184995"/>
                    </a:lnTo>
                    <a:lnTo>
                      <a:pt x="3710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10000"/>
                      <a:lumOff val="90000"/>
                    </a:schemeClr>
                  </a:gs>
                  <a:gs pos="98000">
                    <a:schemeClr val="accent1">
                      <a:lumMod val="10000"/>
                      <a:lumOff val="9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6" name="任意多边形: 形状 1075">
                <a:extLst>
                  <a:ext uri="{FF2B5EF4-FFF2-40B4-BE49-F238E27FC236}">
                    <a16:creationId xmlns:a16="http://schemas.microsoft.com/office/drawing/2014/main" id="{3302B4BA-BEFA-4D6C-A8CA-9450164DF61C}"/>
                  </a:ext>
                </a:extLst>
              </p:cNvPr>
              <p:cNvSpPr/>
              <p:nvPr/>
            </p:nvSpPr>
            <p:spPr>
              <a:xfrm>
                <a:off x="11087375" y="2614868"/>
                <a:ext cx="369990" cy="556055"/>
              </a:xfrm>
              <a:custGeom>
                <a:avLst/>
                <a:gdLst>
                  <a:gd name="connsiteX0" fmla="*/ 369991 w 369990"/>
                  <a:gd name="connsiteY0" fmla="*/ 371060 h 556055"/>
                  <a:gd name="connsiteX1" fmla="*/ 0 w 369990"/>
                  <a:gd name="connsiteY1" fmla="*/ 556056 h 556055"/>
                  <a:gd name="connsiteX2" fmla="*/ 0 w 369990"/>
                  <a:gd name="connsiteY2" fmla="*/ 186065 h 556055"/>
                  <a:gd name="connsiteX3" fmla="*/ 369991 w 36999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9990" h="556055">
                    <a:moveTo>
                      <a:pt x="369991" y="371060"/>
                    </a:moveTo>
                    <a:lnTo>
                      <a:pt x="0" y="556056"/>
                    </a:lnTo>
                    <a:lnTo>
                      <a:pt x="0" y="186065"/>
                    </a:lnTo>
                    <a:lnTo>
                      <a:pt x="3699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7" name="任意多边形: 形状 1076">
                <a:extLst>
                  <a:ext uri="{FF2B5EF4-FFF2-40B4-BE49-F238E27FC236}">
                    <a16:creationId xmlns:a16="http://schemas.microsoft.com/office/drawing/2014/main" id="{A08969E0-0477-491B-9F30-524FD8CA8422}"/>
                  </a:ext>
                </a:extLst>
              </p:cNvPr>
              <p:cNvSpPr/>
              <p:nvPr/>
            </p:nvSpPr>
            <p:spPr>
              <a:xfrm>
                <a:off x="11179338" y="2753882"/>
                <a:ext cx="186065" cy="278027"/>
              </a:xfrm>
              <a:custGeom>
                <a:avLst/>
                <a:gdLst>
                  <a:gd name="connsiteX0" fmla="*/ 186065 w 186065"/>
                  <a:gd name="connsiteY0" fmla="*/ 186065 h 278027"/>
                  <a:gd name="connsiteX1" fmla="*/ 0 w 186065"/>
                  <a:gd name="connsiteY1" fmla="*/ 278028 h 278027"/>
                  <a:gd name="connsiteX2" fmla="*/ 0 w 186065"/>
                  <a:gd name="connsiteY2" fmla="*/ 93032 h 278027"/>
                  <a:gd name="connsiteX3" fmla="*/ 186065 w 186065"/>
                  <a:gd name="connsiteY3" fmla="*/ 0 h 278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065" h="278027">
                    <a:moveTo>
                      <a:pt x="186065" y="186065"/>
                    </a:moveTo>
                    <a:lnTo>
                      <a:pt x="0" y="278028"/>
                    </a:lnTo>
                    <a:lnTo>
                      <a:pt x="0" y="93032"/>
                    </a:lnTo>
                    <a:lnTo>
                      <a:pt x="186065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8" name="任意多边形: 形状 1077">
                <a:extLst>
                  <a:ext uri="{FF2B5EF4-FFF2-40B4-BE49-F238E27FC236}">
                    <a16:creationId xmlns:a16="http://schemas.microsoft.com/office/drawing/2014/main" id="{0E791F0C-0A48-4A75-A8AE-BD78C62C71A7}"/>
                  </a:ext>
                </a:extLst>
              </p:cNvPr>
              <p:cNvSpPr/>
              <p:nvPr/>
            </p:nvSpPr>
            <p:spPr>
              <a:xfrm>
                <a:off x="10716314" y="2614868"/>
                <a:ext cx="371060" cy="556055"/>
              </a:xfrm>
              <a:custGeom>
                <a:avLst/>
                <a:gdLst>
                  <a:gd name="connsiteX0" fmla="*/ 371060 w 371060"/>
                  <a:gd name="connsiteY0" fmla="*/ 556056 h 556055"/>
                  <a:gd name="connsiteX1" fmla="*/ 0 w 371060"/>
                  <a:gd name="connsiteY1" fmla="*/ 371060 h 556055"/>
                  <a:gd name="connsiteX2" fmla="*/ 0 w 371060"/>
                  <a:gd name="connsiteY2" fmla="*/ 0 h 556055"/>
                  <a:gd name="connsiteX3" fmla="*/ 371060 w 371060"/>
                  <a:gd name="connsiteY3" fmla="*/ 186065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556056"/>
                    </a:moveTo>
                    <a:lnTo>
                      <a:pt x="0" y="371060"/>
                    </a:lnTo>
                    <a:lnTo>
                      <a:pt x="0" y="0"/>
                    </a:lnTo>
                    <a:lnTo>
                      <a:pt x="371060" y="18606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98000">
                    <a:schemeClr val="accent1">
                      <a:lumMod val="0"/>
                      <a:lumOff val="10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9" name="任意多边形: 形状 1078">
                <a:extLst>
                  <a:ext uri="{FF2B5EF4-FFF2-40B4-BE49-F238E27FC236}">
                    <a16:creationId xmlns:a16="http://schemas.microsoft.com/office/drawing/2014/main" id="{B13C4B93-C4C9-4FA2-AF6F-5892AB036E4A}"/>
                  </a:ext>
                </a:extLst>
              </p:cNvPr>
              <p:cNvSpPr/>
              <p:nvPr/>
            </p:nvSpPr>
            <p:spPr>
              <a:xfrm>
                <a:off x="11179338" y="2753882"/>
                <a:ext cx="186065" cy="186064"/>
              </a:xfrm>
              <a:custGeom>
                <a:avLst/>
                <a:gdLst>
                  <a:gd name="connsiteX0" fmla="*/ 186065 w 186065"/>
                  <a:gd name="connsiteY0" fmla="*/ 186065 h 186064"/>
                  <a:gd name="connsiteX1" fmla="*/ 186065 w 186065"/>
                  <a:gd name="connsiteY1" fmla="*/ 0 h 186064"/>
                  <a:gd name="connsiteX2" fmla="*/ 0 w 186065"/>
                  <a:gd name="connsiteY2" fmla="*/ 93032 h 186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6065" h="186064">
                    <a:moveTo>
                      <a:pt x="186065" y="186065"/>
                    </a:moveTo>
                    <a:lnTo>
                      <a:pt x="186065" y="0"/>
                    </a:lnTo>
                    <a:lnTo>
                      <a:pt x="0" y="93032"/>
                    </a:lnTo>
                    <a:close/>
                  </a:path>
                </a:pathLst>
              </a:custGeom>
              <a:solidFill>
                <a:schemeClr val="accent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0" name="任意多边形: 形状 1079">
                <a:extLst>
                  <a:ext uri="{FF2B5EF4-FFF2-40B4-BE49-F238E27FC236}">
                    <a16:creationId xmlns:a16="http://schemas.microsoft.com/office/drawing/2014/main" id="{99E265C8-43C0-4295-9E6E-CA785C4945D6}"/>
                  </a:ext>
                </a:extLst>
              </p:cNvPr>
              <p:cNvSpPr/>
              <p:nvPr/>
            </p:nvSpPr>
            <p:spPr>
              <a:xfrm>
                <a:off x="10809347" y="2753882"/>
                <a:ext cx="184995" cy="278027"/>
              </a:xfrm>
              <a:custGeom>
                <a:avLst/>
                <a:gdLst>
                  <a:gd name="connsiteX0" fmla="*/ 0 w 184995"/>
                  <a:gd name="connsiteY0" fmla="*/ 186065 h 278027"/>
                  <a:gd name="connsiteX1" fmla="*/ 184995 w 184995"/>
                  <a:gd name="connsiteY1" fmla="*/ 278028 h 278027"/>
                  <a:gd name="connsiteX2" fmla="*/ 184995 w 184995"/>
                  <a:gd name="connsiteY2" fmla="*/ 93032 h 278027"/>
                  <a:gd name="connsiteX3" fmla="*/ 0 w 184995"/>
                  <a:gd name="connsiteY3" fmla="*/ 0 h 278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995" h="278027">
                    <a:moveTo>
                      <a:pt x="0" y="186065"/>
                    </a:moveTo>
                    <a:lnTo>
                      <a:pt x="184995" y="278028"/>
                    </a:lnTo>
                    <a:lnTo>
                      <a:pt x="184995" y="930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1" name="任意多边形: 形状 1080">
                <a:extLst>
                  <a:ext uri="{FF2B5EF4-FFF2-40B4-BE49-F238E27FC236}">
                    <a16:creationId xmlns:a16="http://schemas.microsoft.com/office/drawing/2014/main" id="{45F8E232-18FD-4238-83F0-EDC4ABADB53C}"/>
                  </a:ext>
                </a:extLst>
              </p:cNvPr>
              <p:cNvSpPr/>
              <p:nvPr/>
            </p:nvSpPr>
            <p:spPr>
              <a:xfrm>
                <a:off x="10809347" y="2753882"/>
                <a:ext cx="184995" cy="186064"/>
              </a:xfrm>
              <a:custGeom>
                <a:avLst/>
                <a:gdLst>
                  <a:gd name="connsiteX0" fmla="*/ 0 w 184995"/>
                  <a:gd name="connsiteY0" fmla="*/ 186065 h 186064"/>
                  <a:gd name="connsiteX1" fmla="*/ 0 w 184995"/>
                  <a:gd name="connsiteY1" fmla="*/ 0 h 186064"/>
                  <a:gd name="connsiteX2" fmla="*/ 184995 w 184995"/>
                  <a:gd name="connsiteY2" fmla="*/ 93032 h 186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4995" h="186064">
                    <a:moveTo>
                      <a:pt x="0" y="186065"/>
                    </a:moveTo>
                    <a:lnTo>
                      <a:pt x="0" y="0"/>
                    </a:lnTo>
                    <a:lnTo>
                      <a:pt x="184995" y="93032"/>
                    </a:lnTo>
                    <a:close/>
                  </a:path>
                </a:pathLst>
              </a:custGeom>
              <a:solidFill>
                <a:schemeClr val="accent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92" name="图形 4">
              <a:extLst>
                <a:ext uri="{FF2B5EF4-FFF2-40B4-BE49-F238E27FC236}">
                  <a16:creationId xmlns:a16="http://schemas.microsoft.com/office/drawing/2014/main" id="{2C579C22-C222-49C6-AAE4-B239BAE26A06}"/>
                </a:ext>
              </a:extLst>
            </p:cNvPr>
            <p:cNvGrpSpPr/>
            <p:nvPr/>
          </p:nvGrpSpPr>
          <p:grpSpPr>
            <a:xfrm>
              <a:off x="10821759" y="4089856"/>
              <a:ext cx="784187" cy="783057"/>
              <a:chOff x="10054394" y="4238123"/>
              <a:chExt cx="742120" cy="741050"/>
            </a:xfrm>
          </p:grpSpPr>
          <p:sp>
            <p:nvSpPr>
              <p:cNvPr id="1093" name="任意多边形: 形状 1092">
                <a:extLst>
                  <a:ext uri="{FF2B5EF4-FFF2-40B4-BE49-F238E27FC236}">
                    <a16:creationId xmlns:a16="http://schemas.microsoft.com/office/drawing/2014/main" id="{7E3CED19-E4DD-4F71-A0B0-8D0023F53F3E}"/>
                  </a:ext>
                </a:extLst>
              </p:cNvPr>
              <p:cNvSpPr/>
              <p:nvPr/>
            </p:nvSpPr>
            <p:spPr>
              <a:xfrm>
                <a:off x="10054394" y="4238123"/>
                <a:ext cx="742120" cy="369990"/>
              </a:xfrm>
              <a:custGeom>
                <a:avLst/>
                <a:gdLst>
                  <a:gd name="connsiteX0" fmla="*/ 742121 w 742120"/>
                  <a:gd name="connsiteY0" fmla="*/ 184995 h 369990"/>
                  <a:gd name="connsiteX1" fmla="*/ 371060 w 742120"/>
                  <a:gd name="connsiteY1" fmla="*/ 369991 h 369990"/>
                  <a:gd name="connsiteX2" fmla="*/ 0 w 742120"/>
                  <a:gd name="connsiteY2" fmla="*/ 184995 h 369990"/>
                  <a:gd name="connsiteX3" fmla="*/ 371060 w 742120"/>
                  <a:gd name="connsiteY3" fmla="*/ 0 h 369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20" h="369990">
                    <a:moveTo>
                      <a:pt x="742121" y="184995"/>
                    </a:moveTo>
                    <a:lnTo>
                      <a:pt x="371060" y="369991"/>
                    </a:lnTo>
                    <a:lnTo>
                      <a:pt x="0" y="184995"/>
                    </a:lnTo>
                    <a:lnTo>
                      <a:pt x="371060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4" name="任意多边形: 形状 1093">
                <a:extLst>
                  <a:ext uri="{FF2B5EF4-FFF2-40B4-BE49-F238E27FC236}">
                    <a16:creationId xmlns:a16="http://schemas.microsoft.com/office/drawing/2014/main" id="{49C0AA9D-6D6B-4B87-8472-854CB04B7859}"/>
                  </a:ext>
                </a:extLst>
              </p:cNvPr>
              <p:cNvSpPr/>
              <p:nvPr/>
            </p:nvSpPr>
            <p:spPr>
              <a:xfrm>
                <a:off x="10425454" y="4423118"/>
                <a:ext cx="371060" cy="556055"/>
              </a:xfrm>
              <a:custGeom>
                <a:avLst/>
                <a:gdLst>
                  <a:gd name="connsiteX0" fmla="*/ 371060 w 371060"/>
                  <a:gd name="connsiteY0" fmla="*/ 369991 h 556055"/>
                  <a:gd name="connsiteX1" fmla="*/ 0 w 371060"/>
                  <a:gd name="connsiteY1" fmla="*/ 556056 h 556055"/>
                  <a:gd name="connsiteX2" fmla="*/ 0 w 371060"/>
                  <a:gd name="connsiteY2" fmla="*/ 184996 h 556055"/>
                  <a:gd name="connsiteX3" fmla="*/ 371060 w 37106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369991"/>
                    </a:moveTo>
                    <a:lnTo>
                      <a:pt x="0" y="556056"/>
                    </a:lnTo>
                    <a:lnTo>
                      <a:pt x="0" y="184996"/>
                    </a:lnTo>
                    <a:lnTo>
                      <a:pt x="37106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81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5" name="任意多边形: 形状 1094">
                <a:extLst>
                  <a:ext uri="{FF2B5EF4-FFF2-40B4-BE49-F238E27FC236}">
                    <a16:creationId xmlns:a16="http://schemas.microsoft.com/office/drawing/2014/main" id="{CF49F169-B4C4-41CC-8C88-67EE06C2C01B}"/>
                  </a:ext>
                </a:extLst>
              </p:cNvPr>
              <p:cNvSpPr/>
              <p:nvPr/>
            </p:nvSpPr>
            <p:spPr>
              <a:xfrm>
                <a:off x="10518487" y="4562132"/>
                <a:ext cx="184995" cy="278027"/>
              </a:xfrm>
              <a:custGeom>
                <a:avLst/>
                <a:gdLst>
                  <a:gd name="connsiteX0" fmla="*/ 184995 w 184995"/>
                  <a:gd name="connsiteY0" fmla="*/ 184996 h 278027"/>
                  <a:gd name="connsiteX1" fmla="*/ 0 w 184995"/>
                  <a:gd name="connsiteY1" fmla="*/ 278028 h 278027"/>
                  <a:gd name="connsiteX2" fmla="*/ 0 w 184995"/>
                  <a:gd name="connsiteY2" fmla="*/ 91963 h 278027"/>
                  <a:gd name="connsiteX3" fmla="*/ 184995 w 184995"/>
                  <a:gd name="connsiteY3" fmla="*/ 0 h 278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995" h="278027">
                    <a:moveTo>
                      <a:pt x="184995" y="184996"/>
                    </a:moveTo>
                    <a:lnTo>
                      <a:pt x="0" y="278028"/>
                    </a:lnTo>
                    <a:lnTo>
                      <a:pt x="0" y="91963"/>
                    </a:lnTo>
                    <a:lnTo>
                      <a:pt x="184995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6" name="任意多边形: 形状 1095">
                <a:extLst>
                  <a:ext uri="{FF2B5EF4-FFF2-40B4-BE49-F238E27FC236}">
                    <a16:creationId xmlns:a16="http://schemas.microsoft.com/office/drawing/2014/main" id="{2709654F-E2F5-48E0-B373-EDFD8AE58008}"/>
                  </a:ext>
                </a:extLst>
              </p:cNvPr>
              <p:cNvSpPr/>
              <p:nvPr/>
            </p:nvSpPr>
            <p:spPr>
              <a:xfrm>
                <a:off x="10054394" y="4423118"/>
                <a:ext cx="371060" cy="556055"/>
              </a:xfrm>
              <a:custGeom>
                <a:avLst/>
                <a:gdLst>
                  <a:gd name="connsiteX0" fmla="*/ 371060 w 371060"/>
                  <a:gd name="connsiteY0" fmla="*/ 556056 h 556055"/>
                  <a:gd name="connsiteX1" fmla="*/ 0 w 371060"/>
                  <a:gd name="connsiteY1" fmla="*/ 369991 h 556055"/>
                  <a:gd name="connsiteX2" fmla="*/ 0 w 371060"/>
                  <a:gd name="connsiteY2" fmla="*/ 0 h 556055"/>
                  <a:gd name="connsiteX3" fmla="*/ 371060 w 371060"/>
                  <a:gd name="connsiteY3" fmla="*/ 184996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556056"/>
                    </a:moveTo>
                    <a:lnTo>
                      <a:pt x="0" y="369991"/>
                    </a:lnTo>
                    <a:lnTo>
                      <a:pt x="0" y="0"/>
                    </a:lnTo>
                    <a:lnTo>
                      <a:pt x="371060" y="184996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5400000" scaled="1"/>
                <a:tileRect/>
              </a:gra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7" name="任意多边形: 形状 1096">
                <a:extLst>
                  <a:ext uri="{FF2B5EF4-FFF2-40B4-BE49-F238E27FC236}">
                    <a16:creationId xmlns:a16="http://schemas.microsoft.com/office/drawing/2014/main" id="{1276BEBE-50F2-4560-989F-BDBE938762A0}"/>
                  </a:ext>
                </a:extLst>
              </p:cNvPr>
              <p:cNvSpPr/>
              <p:nvPr/>
            </p:nvSpPr>
            <p:spPr>
              <a:xfrm>
                <a:off x="10518487" y="4562132"/>
                <a:ext cx="184995" cy="184995"/>
              </a:xfrm>
              <a:custGeom>
                <a:avLst/>
                <a:gdLst>
                  <a:gd name="connsiteX0" fmla="*/ 184995 w 184995"/>
                  <a:gd name="connsiteY0" fmla="*/ 184996 h 184995"/>
                  <a:gd name="connsiteX1" fmla="*/ 184995 w 184995"/>
                  <a:gd name="connsiteY1" fmla="*/ 0 h 184995"/>
                  <a:gd name="connsiteX2" fmla="*/ 0 w 184995"/>
                  <a:gd name="connsiteY2" fmla="*/ 91963 h 184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4995" h="184995">
                    <a:moveTo>
                      <a:pt x="184995" y="184996"/>
                    </a:moveTo>
                    <a:lnTo>
                      <a:pt x="184995" y="0"/>
                    </a:lnTo>
                    <a:lnTo>
                      <a:pt x="0" y="91963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8" name="任意多边形: 形状 1097">
                <a:extLst>
                  <a:ext uri="{FF2B5EF4-FFF2-40B4-BE49-F238E27FC236}">
                    <a16:creationId xmlns:a16="http://schemas.microsoft.com/office/drawing/2014/main" id="{23E41266-E0E9-4805-8B7F-F3D15546A42A}"/>
                  </a:ext>
                </a:extLst>
              </p:cNvPr>
              <p:cNvSpPr/>
              <p:nvPr/>
            </p:nvSpPr>
            <p:spPr>
              <a:xfrm>
                <a:off x="10147427" y="4562132"/>
                <a:ext cx="184995" cy="278027"/>
              </a:xfrm>
              <a:custGeom>
                <a:avLst/>
                <a:gdLst>
                  <a:gd name="connsiteX0" fmla="*/ 0 w 184995"/>
                  <a:gd name="connsiteY0" fmla="*/ 184996 h 278027"/>
                  <a:gd name="connsiteX1" fmla="*/ 184995 w 184995"/>
                  <a:gd name="connsiteY1" fmla="*/ 278028 h 278027"/>
                  <a:gd name="connsiteX2" fmla="*/ 184995 w 184995"/>
                  <a:gd name="connsiteY2" fmla="*/ 91963 h 278027"/>
                  <a:gd name="connsiteX3" fmla="*/ 0 w 184995"/>
                  <a:gd name="connsiteY3" fmla="*/ 0 h 278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995" h="278027">
                    <a:moveTo>
                      <a:pt x="0" y="184996"/>
                    </a:moveTo>
                    <a:lnTo>
                      <a:pt x="184995" y="278028"/>
                    </a:lnTo>
                    <a:lnTo>
                      <a:pt x="184995" y="9196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9" name="任意多边形: 形状 1098">
                <a:extLst>
                  <a:ext uri="{FF2B5EF4-FFF2-40B4-BE49-F238E27FC236}">
                    <a16:creationId xmlns:a16="http://schemas.microsoft.com/office/drawing/2014/main" id="{08D8FAE4-23D0-4FE3-B258-A7E2E4C7BFC9}"/>
                  </a:ext>
                </a:extLst>
              </p:cNvPr>
              <p:cNvSpPr/>
              <p:nvPr/>
            </p:nvSpPr>
            <p:spPr>
              <a:xfrm>
                <a:off x="10147427" y="4562132"/>
                <a:ext cx="184995" cy="184995"/>
              </a:xfrm>
              <a:custGeom>
                <a:avLst/>
                <a:gdLst>
                  <a:gd name="connsiteX0" fmla="*/ 0 w 184995"/>
                  <a:gd name="connsiteY0" fmla="*/ 184996 h 184995"/>
                  <a:gd name="connsiteX1" fmla="*/ 0 w 184995"/>
                  <a:gd name="connsiteY1" fmla="*/ 0 h 184995"/>
                  <a:gd name="connsiteX2" fmla="*/ 184995 w 184995"/>
                  <a:gd name="connsiteY2" fmla="*/ 91963 h 184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4995" h="184995">
                    <a:moveTo>
                      <a:pt x="0" y="184996"/>
                    </a:moveTo>
                    <a:lnTo>
                      <a:pt x="0" y="0"/>
                    </a:lnTo>
                    <a:lnTo>
                      <a:pt x="184995" y="91963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00" name="图形 4">
              <a:extLst>
                <a:ext uri="{FF2B5EF4-FFF2-40B4-BE49-F238E27FC236}">
                  <a16:creationId xmlns:a16="http://schemas.microsoft.com/office/drawing/2014/main" id="{F5D3A953-4F89-4F77-AC8E-7462D6763551}"/>
                </a:ext>
              </a:extLst>
            </p:cNvPr>
            <p:cNvGrpSpPr/>
            <p:nvPr/>
          </p:nvGrpSpPr>
          <p:grpSpPr>
            <a:xfrm>
              <a:off x="10821759" y="3596066"/>
              <a:ext cx="784187" cy="783058"/>
              <a:chOff x="10054394" y="3770822"/>
              <a:chExt cx="742120" cy="741051"/>
            </a:xfrm>
          </p:grpSpPr>
          <p:sp>
            <p:nvSpPr>
              <p:cNvPr id="1101" name="任意多边形: 形状 1100">
                <a:extLst>
                  <a:ext uri="{FF2B5EF4-FFF2-40B4-BE49-F238E27FC236}">
                    <a16:creationId xmlns:a16="http://schemas.microsoft.com/office/drawing/2014/main" id="{92D6EA56-A527-4B8B-A16E-483E37961A67}"/>
                  </a:ext>
                </a:extLst>
              </p:cNvPr>
              <p:cNvSpPr/>
              <p:nvPr/>
            </p:nvSpPr>
            <p:spPr>
              <a:xfrm>
                <a:off x="10054394" y="3770822"/>
                <a:ext cx="742120" cy="369990"/>
              </a:xfrm>
              <a:custGeom>
                <a:avLst/>
                <a:gdLst>
                  <a:gd name="connsiteX0" fmla="*/ 742121 w 742120"/>
                  <a:gd name="connsiteY0" fmla="*/ 184996 h 369990"/>
                  <a:gd name="connsiteX1" fmla="*/ 371060 w 742120"/>
                  <a:gd name="connsiteY1" fmla="*/ 369991 h 369990"/>
                  <a:gd name="connsiteX2" fmla="*/ 0 w 742120"/>
                  <a:gd name="connsiteY2" fmla="*/ 184996 h 369990"/>
                  <a:gd name="connsiteX3" fmla="*/ 371060 w 742120"/>
                  <a:gd name="connsiteY3" fmla="*/ 0 h 369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120" h="369990">
                    <a:moveTo>
                      <a:pt x="742121" y="184996"/>
                    </a:moveTo>
                    <a:lnTo>
                      <a:pt x="371060" y="369991"/>
                    </a:lnTo>
                    <a:lnTo>
                      <a:pt x="0" y="184996"/>
                    </a:lnTo>
                    <a:lnTo>
                      <a:pt x="371060" y="0"/>
                    </a:ln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2" name="任意多边形: 形状 1101">
                <a:extLst>
                  <a:ext uri="{FF2B5EF4-FFF2-40B4-BE49-F238E27FC236}">
                    <a16:creationId xmlns:a16="http://schemas.microsoft.com/office/drawing/2014/main" id="{97A54755-231C-4D15-B0BD-51DA7D5EB141}"/>
                  </a:ext>
                </a:extLst>
              </p:cNvPr>
              <p:cNvSpPr/>
              <p:nvPr/>
            </p:nvSpPr>
            <p:spPr>
              <a:xfrm>
                <a:off x="10425454" y="3955818"/>
                <a:ext cx="371060" cy="556055"/>
              </a:xfrm>
              <a:custGeom>
                <a:avLst/>
                <a:gdLst>
                  <a:gd name="connsiteX0" fmla="*/ 371060 w 371060"/>
                  <a:gd name="connsiteY0" fmla="*/ 371060 h 556055"/>
                  <a:gd name="connsiteX1" fmla="*/ 0 w 371060"/>
                  <a:gd name="connsiteY1" fmla="*/ 556056 h 556055"/>
                  <a:gd name="connsiteX2" fmla="*/ 0 w 371060"/>
                  <a:gd name="connsiteY2" fmla="*/ 184995 h 556055"/>
                  <a:gd name="connsiteX3" fmla="*/ 371060 w 371060"/>
                  <a:gd name="connsiteY3" fmla="*/ 0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371060"/>
                    </a:moveTo>
                    <a:lnTo>
                      <a:pt x="0" y="556056"/>
                    </a:lnTo>
                    <a:lnTo>
                      <a:pt x="0" y="184995"/>
                    </a:lnTo>
                    <a:lnTo>
                      <a:pt x="371060" y="0"/>
                    </a:ln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3" name="任意多边形: 形状 1102">
                <a:extLst>
                  <a:ext uri="{FF2B5EF4-FFF2-40B4-BE49-F238E27FC236}">
                    <a16:creationId xmlns:a16="http://schemas.microsoft.com/office/drawing/2014/main" id="{42A8AD5C-E963-4444-9A84-FD67F2FD19C2}"/>
                  </a:ext>
                </a:extLst>
              </p:cNvPr>
              <p:cNvSpPr/>
              <p:nvPr/>
            </p:nvSpPr>
            <p:spPr>
              <a:xfrm>
                <a:off x="10054394" y="3955818"/>
                <a:ext cx="371060" cy="556055"/>
              </a:xfrm>
              <a:custGeom>
                <a:avLst/>
                <a:gdLst>
                  <a:gd name="connsiteX0" fmla="*/ 371060 w 371060"/>
                  <a:gd name="connsiteY0" fmla="*/ 556056 h 556055"/>
                  <a:gd name="connsiteX1" fmla="*/ 0 w 371060"/>
                  <a:gd name="connsiteY1" fmla="*/ 371060 h 556055"/>
                  <a:gd name="connsiteX2" fmla="*/ 0 w 371060"/>
                  <a:gd name="connsiteY2" fmla="*/ 0 h 556055"/>
                  <a:gd name="connsiteX3" fmla="*/ 371060 w 371060"/>
                  <a:gd name="connsiteY3" fmla="*/ 184995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1060" h="556055">
                    <a:moveTo>
                      <a:pt x="371060" y="556056"/>
                    </a:moveTo>
                    <a:lnTo>
                      <a:pt x="0" y="371060"/>
                    </a:lnTo>
                    <a:lnTo>
                      <a:pt x="0" y="0"/>
                    </a:lnTo>
                    <a:lnTo>
                      <a:pt x="371060" y="184995"/>
                    </a:ln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4" name="任意多边形: 形状 1103">
                <a:extLst>
                  <a:ext uri="{FF2B5EF4-FFF2-40B4-BE49-F238E27FC236}">
                    <a16:creationId xmlns:a16="http://schemas.microsoft.com/office/drawing/2014/main" id="{17712291-6B6A-404C-94FE-26F560E9EECD}"/>
                  </a:ext>
                </a:extLst>
              </p:cNvPr>
              <p:cNvSpPr/>
              <p:nvPr/>
            </p:nvSpPr>
            <p:spPr>
              <a:xfrm>
                <a:off x="10054394" y="3955818"/>
                <a:ext cx="742120" cy="556055"/>
              </a:xfrm>
              <a:custGeom>
                <a:avLst/>
                <a:gdLst>
                  <a:gd name="connsiteX0" fmla="*/ 371060 w 742120"/>
                  <a:gd name="connsiteY0" fmla="*/ 184995 h 556055"/>
                  <a:gd name="connsiteX1" fmla="*/ 0 w 742120"/>
                  <a:gd name="connsiteY1" fmla="*/ 0 h 556055"/>
                  <a:gd name="connsiteX2" fmla="*/ 0 w 742120"/>
                  <a:gd name="connsiteY2" fmla="*/ 19248 h 556055"/>
                  <a:gd name="connsiteX3" fmla="*/ 371060 w 742120"/>
                  <a:gd name="connsiteY3" fmla="*/ 204244 h 556055"/>
                  <a:gd name="connsiteX4" fmla="*/ 742121 w 742120"/>
                  <a:gd name="connsiteY4" fmla="*/ 19248 h 556055"/>
                  <a:gd name="connsiteX5" fmla="*/ 742121 w 742120"/>
                  <a:gd name="connsiteY5" fmla="*/ 0 h 556055"/>
                  <a:gd name="connsiteX6" fmla="*/ 371060 w 742120"/>
                  <a:gd name="connsiteY6" fmla="*/ 184995 h 556055"/>
                  <a:gd name="connsiteX7" fmla="*/ 0 w 742120"/>
                  <a:gd name="connsiteY7" fmla="*/ 58814 h 556055"/>
                  <a:gd name="connsiteX8" fmla="*/ 0 w 742120"/>
                  <a:gd name="connsiteY8" fmla="*/ 78062 h 556055"/>
                  <a:gd name="connsiteX9" fmla="*/ 371060 w 742120"/>
                  <a:gd name="connsiteY9" fmla="*/ 263057 h 556055"/>
                  <a:gd name="connsiteX10" fmla="*/ 742121 w 742120"/>
                  <a:gd name="connsiteY10" fmla="*/ 78062 h 556055"/>
                  <a:gd name="connsiteX11" fmla="*/ 742121 w 742120"/>
                  <a:gd name="connsiteY11" fmla="*/ 58814 h 556055"/>
                  <a:gd name="connsiteX12" fmla="*/ 371060 w 742120"/>
                  <a:gd name="connsiteY12" fmla="*/ 243809 h 556055"/>
                  <a:gd name="connsiteX13" fmla="*/ 0 w 742120"/>
                  <a:gd name="connsiteY13" fmla="*/ 58814 h 556055"/>
                  <a:gd name="connsiteX14" fmla="*/ 0 w 742120"/>
                  <a:gd name="connsiteY14" fmla="*/ 117627 h 556055"/>
                  <a:gd name="connsiteX15" fmla="*/ 0 w 742120"/>
                  <a:gd name="connsiteY15" fmla="*/ 136875 h 556055"/>
                  <a:gd name="connsiteX16" fmla="*/ 371060 w 742120"/>
                  <a:gd name="connsiteY16" fmla="*/ 321871 h 556055"/>
                  <a:gd name="connsiteX17" fmla="*/ 742121 w 742120"/>
                  <a:gd name="connsiteY17" fmla="*/ 136875 h 556055"/>
                  <a:gd name="connsiteX18" fmla="*/ 742121 w 742120"/>
                  <a:gd name="connsiteY18" fmla="*/ 117627 h 556055"/>
                  <a:gd name="connsiteX19" fmla="*/ 371060 w 742120"/>
                  <a:gd name="connsiteY19" fmla="*/ 302622 h 556055"/>
                  <a:gd name="connsiteX20" fmla="*/ 0 w 742120"/>
                  <a:gd name="connsiteY20" fmla="*/ 117627 h 556055"/>
                  <a:gd name="connsiteX21" fmla="*/ 0 w 742120"/>
                  <a:gd name="connsiteY21" fmla="*/ 176441 h 556055"/>
                  <a:gd name="connsiteX22" fmla="*/ 0 w 742120"/>
                  <a:gd name="connsiteY22" fmla="*/ 195689 h 556055"/>
                  <a:gd name="connsiteX23" fmla="*/ 371060 w 742120"/>
                  <a:gd name="connsiteY23" fmla="*/ 380684 h 556055"/>
                  <a:gd name="connsiteX24" fmla="*/ 742121 w 742120"/>
                  <a:gd name="connsiteY24" fmla="*/ 195689 h 556055"/>
                  <a:gd name="connsiteX25" fmla="*/ 742121 w 742120"/>
                  <a:gd name="connsiteY25" fmla="*/ 176441 h 556055"/>
                  <a:gd name="connsiteX26" fmla="*/ 371060 w 742120"/>
                  <a:gd name="connsiteY26" fmla="*/ 361436 h 556055"/>
                  <a:gd name="connsiteX27" fmla="*/ 0 w 742120"/>
                  <a:gd name="connsiteY27" fmla="*/ 176441 h 556055"/>
                  <a:gd name="connsiteX28" fmla="*/ 0 w 742120"/>
                  <a:gd name="connsiteY28" fmla="*/ 234185 h 556055"/>
                  <a:gd name="connsiteX29" fmla="*/ 0 w 742120"/>
                  <a:gd name="connsiteY29" fmla="*/ 253433 h 556055"/>
                  <a:gd name="connsiteX30" fmla="*/ 371060 w 742120"/>
                  <a:gd name="connsiteY30" fmla="*/ 438429 h 556055"/>
                  <a:gd name="connsiteX31" fmla="*/ 742121 w 742120"/>
                  <a:gd name="connsiteY31" fmla="*/ 253433 h 556055"/>
                  <a:gd name="connsiteX32" fmla="*/ 742121 w 742120"/>
                  <a:gd name="connsiteY32" fmla="*/ 234185 h 556055"/>
                  <a:gd name="connsiteX33" fmla="*/ 371060 w 742120"/>
                  <a:gd name="connsiteY33" fmla="*/ 419180 h 556055"/>
                  <a:gd name="connsiteX34" fmla="*/ 0 w 742120"/>
                  <a:gd name="connsiteY34" fmla="*/ 234185 h 556055"/>
                  <a:gd name="connsiteX35" fmla="*/ 0 w 742120"/>
                  <a:gd name="connsiteY35" fmla="*/ 292999 h 556055"/>
                  <a:gd name="connsiteX36" fmla="*/ 0 w 742120"/>
                  <a:gd name="connsiteY36" fmla="*/ 312246 h 556055"/>
                  <a:gd name="connsiteX37" fmla="*/ 371060 w 742120"/>
                  <a:gd name="connsiteY37" fmla="*/ 497242 h 556055"/>
                  <a:gd name="connsiteX38" fmla="*/ 742121 w 742120"/>
                  <a:gd name="connsiteY38" fmla="*/ 312246 h 556055"/>
                  <a:gd name="connsiteX39" fmla="*/ 742121 w 742120"/>
                  <a:gd name="connsiteY39" fmla="*/ 292999 h 556055"/>
                  <a:gd name="connsiteX40" fmla="*/ 371060 w 742120"/>
                  <a:gd name="connsiteY40" fmla="*/ 477994 h 556055"/>
                  <a:gd name="connsiteX41" fmla="*/ 0 w 742120"/>
                  <a:gd name="connsiteY41" fmla="*/ 292999 h 556055"/>
                  <a:gd name="connsiteX42" fmla="*/ 0 w 742120"/>
                  <a:gd name="connsiteY42" fmla="*/ 351812 h 556055"/>
                  <a:gd name="connsiteX43" fmla="*/ 0 w 742120"/>
                  <a:gd name="connsiteY43" fmla="*/ 371060 h 556055"/>
                  <a:gd name="connsiteX44" fmla="*/ 371060 w 742120"/>
                  <a:gd name="connsiteY44" fmla="*/ 556056 h 556055"/>
                  <a:gd name="connsiteX45" fmla="*/ 742121 w 742120"/>
                  <a:gd name="connsiteY45" fmla="*/ 371060 h 556055"/>
                  <a:gd name="connsiteX46" fmla="*/ 742121 w 742120"/>
                  <a:gd name="connsiteY46" fmla="*/ 351812 h 556055"/>
                  <a:gd name="connsiteX47" fmla="*/ 371060 w 742120"/>
                  <a:gd name="connsiteY47" fmla="*/ 536807 h 556055"/>
                  <a:gd name="connsiteX48" fmla="*/ 0 w 742120"/>
                  <a:gd name="connsiteY48" fmla="*/ 351812 h 55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742120" h="556055">
                    <a:moveTo>
                      <a:pt x="371060" y="184995"/>
                    </a:moveTo>
                    <a:lnTo>
                      <a:pt x="0" y="0"/>
                    </a:lnTo>
                    <a:lnTo>
                      <a:pt x="0" y="19248"/>
                    </a:lnTo>
                    <a:lnTo>
                      <a:pt x="371060" y="204244"/>
                    </a:lnTo>
                    <a:lnTo>
                      <a:pt x="742121" y="19248"/>
                    </a:lnTo>
                    <a:lnTo>
                      <a:pt x="742121" y="0"/>
                    </a:lnTo>
                    <a:lnTo>
                      <a:pt x="371060" y="184995"/>
                    </a:lnTo>
                    <a:close/>
                    <a:moveTo>
                      <a:pt x="0" y="58814"/>
                    </a:moveTo>
                    <a:lnTo>
                      <a:pt x="0" y="78062"/>
                    </a:lnTo>
                    <a:lnTo>
                      <a:pt x="371060" y="263057"/>
                    </a:lnTo>
                    <a:lnTo>
                      <a:pt x="742121" y="78062"/>
                    </a:lnTo>
                    <a:lnTo>
                      <a:pt x="742121" y="58814"/>
                    </a:lnTo>
                    <a:lnTo>
                      <a:pt x="371060" y="243809"/>
                    </a:lnTo>
                    <a:lnTo>
                      <a:pt x="0" y="58814"/>
                    </a:lnTo>
                    <a:close/>
                    <a:moveTo>
                      <a:pt x="0" y="117627"/>
                    </a:moveTo>
                    <a:lnTo>
                      <a:pt x="0" y="136875"/>
                    </a:lnTo>
                    <a:lnTo>
                      <a:pt x="371060" y="321871"/>
                    </a:lnTo>
                    <a:lnTo>
                      <a:pt x="742121" y="136875"/>
                    </a:lnTo>
                    <a:lnTo>
                      <a:pt x="742121" y="117627"/>
                    </a:lnTo>
                    <a:lnTo>
                      <a:pt x="371060" y="302622"/>
                    </a:lnTo>
                    <a:lnTo>
                      <a:pt x="0" y="117627"/>
                    </a:lnTo>
                    <a:close/>
                    <a:moveTo>
                      <a:pt x="0" y="176441"/>
                    </a:moveTo>
                    <a:lnTo>
                      <a:pt x="0" y="195689"/>
                    </a:lnTo>
                    <a:lnTo>
                      <a:pt x="371060" y="380684"/>
                    </a:lnTo>
                    <a:lnTo>
                      <a:pt x="742121" y="195689"/>
                    </a:lnTo>
                    <a:lnTo>
                      <a:pt x="742121" y="176441"/>
                    </a:lnTo>
                    <a:lnTo>
                      <a:pt x="371060" y="361436"/>
                    </a:lnTo>
                    <a:lnTo>
                      <a:pt x="0" y="176441"/>
                    </a:lnTo>
                    <a:close/>
                    <a:moveTo>
                      <a:pt x="0" y="234185"/>
                    </a:moveTo>
                    <a:lnTo>
                      <a:pt x="0" y="253433"/>
                    </a:lnTo>
                    <a:lnTo>
                      <a:pt x="371060" y="438429"/>
                    </a:lnTo>
                    <a:lnTo>
                      <a:pt x="742121" y="253433"/>
                    </a:lnTo>
                    <a:lnTo>
                      <a:pt x="742121" y="234185"/>
                    </a:lnTo>
                    <a:lnTo>
                      <a:pt x="371060" y="419180"/>
                    </a:lnTo>
                    <a:lnTo>
                      <a:pt x="0" y="234185"/>
                    </a:lnTo>
                    <a:close/>
                    <a:moveTo>
                      <a:pt x="0" y="292999"/>
                    </a:moveTo>
                    <a:lnTo>
                      <a:pt x="0" y="312246"/>
                    </a:lnTo>
                    <a:lnTo>
                      <a:pt x="371060" y="497242"/>
                    </a:lnTo>
                    <a:lnTo>
                      <a:pt x="742121" y="312246"/>
                    </a:lnTo>
                    <a:lnTo>
                      <a:pt x="742121" y="292999"/>
                    </a:lnTo>
                    <a:lnTo>
                      <a:pt x="371060" y="477994"/>
                    </a:lnTo>
                    <a:lnTo>
                      <a:pt x="0" y="292999"/>
                    </a:lnTo>
                    <a:close/>
                    <a:moveTo>
                      <a:pt x="0" y="351812"/>
                    </a:moveTo>
                    <a:lnTo>
                      <a:pt x="0" y="371060"/>
                    </a:lnTo>
                    <a:lnTo>
                      <a:pt x="371060" y="556056"/>
                    </a:lnTo>
                    <a:lnTo>
                      <a:pt x="742121" y="371060"/>
                    </a:lnTo>
                    <a:lnTo>
                      <a:pt x="742121" y="351812"/>
                    </a:lnTo>
                    <a:lnTo>
                      <a:pt x="371060" y="536807"/>
                    </a:lnTo>
                    <a:lnTo>
                      <a:pt x="0" y="351812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15" name="图形 4">
              <a:extLst>
                <a:ext uri="{FF2B5EF4-FFF2-40B4-BE49-F238E27FC236}">
                  <a16:creationId xmlns:a16="http://schemas.microsoft.com/office/drawing/2014/main" id="{5AC0823A-61A1-420D-9A05-3CF92AFBC74D}"/>
                </a:ext>
              </a:extLst>
            </p:cNvPr>
            <p:cNvGrpSpPr/>
            <p:nvPr/>
          </p:nvGrpSpPr>
          <p:grpSpPr>
            <a:xfrm>
              <a:off x="9691807" y="2113568"/>
              <a:ext cx="792097" cy="1812445"/>
              <a:chOff x="8985057" y="2367851"/>
              <a:chExt cx="749605" cy="1715217"/>
            </a:xfrm>
          </p:grpSpPr>
          <p:grpSp>
            <p:nvGrpSpPr>
              <p:cNvPr id="1116" name="图形 4">
                <a:extLst>
                  <a:ext uri="{FF2B5EF4-FFF2-40B4-BE49-F238E27FC236}">
                    <a16:creationId xmlns:a16="http://schemas.microsoft.com/office/drawing/2014/main" id="{9FEE23ED-7CB8-42E6-ADF9-7641114E6529}"/>
                  </a:ext>
                </a:extLst>
              </p:cNvPr>
              <p:cNvGrpSpPr/>
              <p:nvPr/>
            </p:nvGrpSpPr>
            <p:grpSpPr>
              <a:xfrm>
                <a:off x="8985057" y="3342018"/>
                <a:ext cx="741051" cy="741050"/>
                <a:chOff x="8985057" y="3342018"/>
                <a:chExt cx="741051" cy="741050"/>
              </a:xfrm>
            </p:grpSpPr>
            <p:sp>
              <p:nvSpPr>
                <p:cNvPr id="1118" name="任意多边形: 形状 1117">
                  <a:extLst>
                    <a:ext uri="{FF2B5EF4-FFF2-40B4-BE49-F238E27FC236}">
                      <a16:creationId xmlns:a16="http://schemas.microsoft.com/office/drawing/2014/main" id="{05DCD43A-10FB-4D9C-9E00-A2599E881880}"/>
                    </a:ext>
                  </a:extLst>
                </p:cNvPr>
                <p:cNvSpPr/>
                <p:nvPr/>
              </p:nvSpPr>
              <p:spPr>
                <a:xfrm>
                  <a:off x="8985057" y="3342018"/>
                  <a:ext cx="741051" cy="369990"/>
                </a:xfrm>
                <a:custGeom>
                  <a:avLst/>
                  <a:gdLst>
                    <a:gd name="connsiteX0" fmla="*/ 741051 w 741051"/>
                    <a:gd name="connsiteY0" fmla="*/ 184995 h 369990"/>
                    <a:gd name="connsiteX1" fmla="*/ 371060 w 741051"/>
                    <a:gd name="connsiteY1" fmla="*/ 369991 h 369990"/>
                    <a:gd name="connsiteX2" fmla="*/ 0 w 741051"/>
                    <a:gd name="connsiteY2" fmla="*/ 184995 h 369990"/>
                    <a:gd name="connsiteX3" fmla="*/ 371060 w 741051"/>
                    <a:gd name="connsiteY3" fmla="*/ 0 h 369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69990">
                      <a:moveTo>
                        <a:pt x="741051" y="184995"/>
                      </a:moveTo>
                      <a:lnTo>
                        <a:pt x="371060" y="369991"/>
                      </a:lnTo>
                      <a:lnTo>
                        <a:pt x="0" y="18499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9" name="任意多边形: 形状 1118">
                  <a:extLst>
                    <a:ext uri="{FF2B5EF4-FFF2-40B4-BE49-F238E27FC236}">
                      <a16:creationId xmlns:a16="http://schemas.microsoft.com/office/drawing/2014/main" id="{DA8F5D47-4E66-4E76-A07F-F00F6D700DA0}"/>
                    </a:ext>
                  </a:extLst>
                </p:cNvPr>
                <p:cNvSpPr/>
                <p:nvPr/>
              </p:nvSpPr>
              <p:spPr>
                <a:xfrm>
                  <a:off x="9356117" y="3527013"/>
                  <a:ext cx="369991" cy="556055"/>
                </a:xfrm>
                <a:custGeom>
                  <a:avLst/>
                  <a:gdLst>
                    <a:gd name="connsiteX0" fmla="*/ 369991 w 369991"/>
                    <a:gd name="connsiteY0" fmla="*/ 369991 h 556055"/>
                    <a:gd name="connsiteX1" fmla="*/ 0 w 369991"/>
                    <a:gd name="connsiteY1" fmla="*/ 556056 h 556055"/>
                    <a:gd name="connsiteX2" fmla="*/ 0 w 369991"/>
                    <a:gd name="connsiteY2" fmla="*/ 184995 h 556055"/>
                    <a:gd name="connsiteX3" fmla="*/ 369991 w 369991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1" h="556055">
                      <a:moveTo>
                        <a:pt x="369991" y="369991"/>
                      </a:moveTo>
                      <a:lnTo>
                        <a:pt x="0" y="556056"/>
                      </a:lnTo>
                      <a:lnTo>
                        <a:pt x="0" y="18499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0" name="任意多边形: 形状 1119">
                  <a:extLst>
                    <a:ext uri="{FF2B5EF4-FFF2-40B4-BE49-F238E27FC236}">
                      <a16:creationId xmlns:a16="http://schemas.microsoft.com/office/drawing/2014/main" id="{F305AD81-0658-49DA-8F29-EE0B46AE42C2}"/>
                    </a:ext>
                  </a:extLst>
                </p:cNvPr>
                <p:cNvSpPr/>
                <p:nvPr/>
              </p:nvSpPr>
              <p:spPr>
                <a:xfrm>
                  <a:off x="9448080" y="3666027"/>
                  <a:ext cx="184995" cy="278027"/>
                </a:xfrm>
                <a:custGeom>
                  <a:avLst/>
                  <a:gdLst>
                    <a:gd name="connsiteX0" fmla="*/ 184996 w 184995"/>
                    <a:gd name="connsiteY0" fmla="*/ 184995 h 278027"/>
                    <a:gd name="connsiteX1" fmla="*/ 0 w 184995"/>
                    <a:gd name="connsiteY1" fmla="*/ 278028 h 278027"/>
                    <a:gd name="connsiteX2" fmla="*/ 0 w 184995"/>
                    <a:gd name="connsiteY2" fmla="*/ 91963 h 278027"/>
                    <a:gd name="connsiteX3" fmla="*/ 184996 w 184995"/>
                    <a:gd name="connsiteY3" fmla="*/ 0 h 278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4995" h="278027">
                      <a:moveTo>
                        <a:pt x="184996" y="184995"/>
                      </a:moveTo>
                      <a:lnTo>
                        <a:pt x="0" y="278028"/>
                      </a:lnTo>
                      <a:lnTo>
                        <a:pt x="0" y="91963"/>
                      </a:lnTo>
                      <a:lnTo>
                        <a:pt x="184996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1" name="任意多边形: 形状 1120">
                  <a:extLst>
                    <a:ext uri="{FF2B5EF4-FFF2-40B4-BE49-F238E27FC236}">
                      <a16:creationId xmlns:a16="http://schemas.microsoft.com/office/drawing/2014/main" id="{4B1E1E0B-6A47-4406-A2E8-927B7DCE6A63}"/>
                    </a:ext>
                  </a:extLst>
                </p:cNvPr>
                <p:cNvSpPr/>
                <p:nvPr/>
              </p:nvSpPr>
              <p:spPr>
                <a:xfrm>
                  <a:off x="8985057" y="3527013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69991 h 556055"/>
                    <a:gd name="connsiteX2" fmla="*/ 0 w 371060"/>
                    <a:gd name="connsiteY2" fmla="*/ 0 h 556055"/>
                    <a:gd name="connsiteX3" fmla="*/ 371060 w 371060"/>
                    <a:gd name="connsiteY3" fmla="*/ 18499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69991"/>
                      </a:lnTo>
                      <a:lnTo>
                        <a:pt x="0" y="0"/>
                      </a:lnTo>
                      <a:lnTo>
                        <a:pt x="371060" y="18499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98000">
                      <a:schemeClr val="accent1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2" name="任意多边形: 形状 1121">
                  <a:extLst>
                    <a:ext uri="{FF2B5EF4-FFF2-40B4-BE49-F238E27FC236}">
                      <a16:creationId xmlns:a16="http://schemas.microsoft.com/office/drawing/2014/main" id="{EC74CE53-D699-4232-85DB-4FBA7DE561D3}"/>
                    </a:ext>
                  </a:extLst>
                </p:cNvPr>
                <p:cNvSpPr/>
                <p:nvPr/>
              </p:nvSpPr>
              <p:spPr>
                <a:xfrm>
                  <a:off x="9448080" y="3666027"/>
                  <a:ext cx="184995" cy="184995"/>
                </a:xfrm>
                <a:custGeom>
                  <a:avLst/>
                  <a:gdLst>
                    <a:gd name="connsiteX0" fmla="*/ 184996 w 184995"/>
                    <a:gd name="connsiteY0" fmla="*/ 184995 h 184995"/>
                    <a:gd name="connsiteX1" fmla="*/ 184996 w 184995"/>
                    <a:gd name="connsiteY1" fmla="*/ 0 h 184995"/>
                    <a:gd name="connsiteX2" fmla="*/ 0 w 184995"/>
                    <a:gd name="connsiteY2" fmla="*/ 91963 h 184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84995" h="184995">
                      <a:moveTo>
                        <a:pt x="184996" y="184995"/>
                      </a:moveTo>
                      <a:lnTo>
                        <a:pt x="184996" y="0"/>
                      </a:lnTo>
                      <a:lnTo>
                        <a:pt x="0" y="919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3" name="任意多边形: 形状 1122">
                  <a:extLst>
                    <a:ext uri="{FF2B5EF4-FFF2-40B4-BE49-F238E27FC236}">
                      <a16:creationId xmlns:a16="http://schemas.microsoft.com/office/drawing/2014/main" id="{1886D324-8589-47E5-9266-C28F3DB69EF4}"/>
                    </a:ext>
                  </a:extLst>
                </p:cNvPr>
                <p:cNvSpPr/>
                <p:nvPr/>
              </p:nvSpPr>
              <p:spPr>
                <a:xfrm>
                  <a:off x="9078089" y="3666027"/>
                  <a:ext cx="184995" cy="278027"/>
                </a:xfrm>
                <a:custGeom>
                  <a:avLst/>
                  <a:gdLst>
                    <a:gd name="connsiteX0" fmla="*/ 0 w 184995"/>
                    <a:gd name="connsiteY0" fmla="*/ 184995 h 278027"/>
                    <a:gd name="connsiteX1" fmla="*/ 184996 w 184995"/>
                    <a:gd name="connsiteY1" fmla="*/ 278028 h 278027"/>
                    <a:gd name="connsiteX2" fmla="*/ 184996 w 184995"/>
                    <a:gd name="connsiteY2" fmla="*/ 91963 h 278027"/>
                    <a:gd name="connsiteX3" fmla="*/ 0 w 184995"/>
                    <a:gd name="connsiteY3" fmla="*/ 0 h 278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4995" h="278027">
                      <a:moveTo>
                        <a:pt x="0" y="184995"/>
                      </a:moveTo>
                      <a:lnTo>
                        <a:pt x="184996" y="278028"/>
                      </a:lnTo>
                      <a:lnTo>
                        <a:pt x="184996" y="919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4" name="任意多边形: 形状 1123">
                  <a:extLst>
                    <a:ext uri="{FF2B5EF4-FFF2-40B4-BE49-F238E27FC236}">
                      <a16:creationId xmlns:a16="http://schemas.microsoft.com/office/drawing/2014/main" id="{9C9104BB-1CFF-4003-A736-BACA5AAE8E69}"/>
                    </a:ext>
                  </a:extLst>
                </p:cNvPr>
                <p:cNvSpPr/>
                <p:nvPr/>
              </p:nvSpPr>
              <p:spPr>
                <a:xfrm>
                  <a:off x="9078089" y="3666027"/>
                  <a:ext cx="184995" cy="184995"/>
                </a:xfrm>
                <a:custGeom>
                  <a:avLst/>
                  <a:gdLst>
                    <a:gd name="connsiteX0" fmla="*/ 0 w 184995"/>
                    <a:gd name="connsiteY0" fmla="*/ 184995 h 184995"/>
                    <a:gd name="connsiteX1" fmla="*/ 0 w 184995"/>
                    <a:gd name="connsiteY1" fmla="*/ 0 h 184995"/>
                    <a:gd name="connsiteX2" fmla="*/ 184996 w 184995"/>
                    <a:gd name="connsiteY2" fmla="*/ 91963 h 184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84995" h="184995">
                      <a:moveTo>
                        <a:pt x="0" y="184995"/>
                      </a:moveTo>
                      <a:lnTo>
                        <a:pt x="0" y="0"/>
                      </a:lnTo>
                      <a:lnTo>
                        <a:pt x="184996" y="919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33" name="图形 4">
                <a:extLst>
                  <a:ext uri="{FF2B5EF4-FFF2-40B4-BE49-F238E27FC236}">
                    <a16:creationId xmlns:a16="http://schemas.microsoft.com/office/drawing/2014/main" id="{875A5CB3-056C-4E79-8AD5-9D3473DBCB39}"/>
                  </a:ext>
                </a:extLst>
              </p:cNvPr>
              <p:cNvGrpSpPr/>
              <p:nvPr/>
            </p:nvGrpSpPr>
            <p:grpSpPr>
              <a:xfrm>
                <a:off x="8985057" y="2862954"/>
                <a:ext cx="741051" cy="741051"/>
                <a:chOff x="8985057" y="2862954"/>
                <a:chExt cx="741051" cy="741051"/>
              </a:xfrm>
            </p:grpSpPr>
            <p:sp>
              <p:nvSpPr>
                <p:cNvPr id="1134" name="任意多边形: 形状 1133">
                  <a:extLst>
                    <a:ext uri="{FF2B5EF4-FFF2-40B4-BE49-F238E27FC236}">
                      <a16:creationId xmlns:a16="http://schemas.microsoft.com/office/drawing/2014/main" id="{4EE480E0-81C1-4A67-8E8B-EBEC67ADB9BA}"/>
                    </a:ext>
                  </a:extLst>
                </p:cNvPr>
                <p:cNvSpPr/>
                <p:nvPr/>
              </p:nvSpPr>
              <p:spPr>
                <a:xfrm>
                  <a:off x="8985057" y="2862954"/>
                  <a:ext cx="741051" cy="371060"/>
                </a:xfrm>
                <a:custGeom>
                  <a:avLst/>
                  <a:gdLst>
                    <a:gd name="connsiteX0" fmla="*/ 741051 w 741051"/>
                    <a:gd name="connsiteY0" fmla="*/ 184995 h 371060"/>
                    <a:gd name="connsiteX1" fmla="*/ 371060 w 741051"/>
                    <a:gd name="connsiteY1" fmla="*/ 371060 h 371060"/>
                    <a:gd name="connsiteX2" fmla="*/ 0 w 741051"/>
                    <a:gd name="connsiteY2" fmla="*/ 184995 h 371060"/>
                    <a:gd name="connsiteX3" fmla="*/ 371060 w 741051"/>
                    <a:gd name="connsiteY3" fmla="*/ 0 h 371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41051" h="371060">
                      <a:moveTo>
                        <a:pt x="741051" y="184995"/>
                      </a:moveTo>
                      <a:lnTo>
                        <a:pt x="371060" y="371060"/>
                      </a:lnTo>
                      <a:lnTo>
                        <a:pt x="0" y="184995"/>
                      </a:lnTo>
                      <a:lnTo>
                        <a:pt x="371060" y="0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5" name="任意多边形: 形状 1134">
                  <a:extLst>
                    <a:ext uri="{FF2B5EF4-FFF2-40B4-BE49-F238E27FC236}">
                      <a16:creationId xmlns:a16="http://schemas.microsoft.com/office/drawing/2014/main" id="{2ADF3887-137E-4721-88A3-7E472BD0256C}"/>
                    </a:ext>
                  </a:extLst>
                </p:cNvPr>
                <p:cNvSpPr/>
                <p:nvPr/>
              </p:nvSpPr>
              <p:spPr>
                <a:xfrm>
                  <a:off x="9356117" y="3047950"/>
                  <a:ext cx="369991" cy="556055"/>
                </a:xfrm>
                <a:custGeom>
                  <a:avLst/>
                  <a:gdLst>
                    <a:gd name="connsiteX0" fmla="*/ 369991 w 369991"/>
                    <a:gd name="connsiteY0" fmla="*/ 371060 h 556055"/>
                    <a:gd name="connsiteX1" fmla="*/ 0 w 369991"/>
                    <a:gd name="connsiteY1" fmla="*/ 556056 h 556055"/>
                    <a:gd name="connsiteX2" fmla="*/ 0 w 369991"/>
                    <a:gd name="connsiteY2" fmla="*/ 186065 h 556055"/>
                    <a:gd name="connsiteX3" fmla="*/ 369991 w 369991"/>
                    <a:gd name="connsiteY3" fmla="*/ 0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9991" h="556055">
                      <a:moveTo>
                        <a:pt x="369991" y="371060"/>
                      </a:moveTo>
                      <a:lnTo>
                        <a:pt x="0" y="556056"/>
                      </a:lnTo>
                      <a:lnTo>
                        <a:pt x="0" y="186065"/>
                      </a:lnTo>
                      <a:lnTo>
                        <a:pt x="3699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5000"/>
                      </a:schemeClr>
                    </a:gs>
                    <a:gs pos="100000">
                      <a:schemeClr val="accent1">
                        <a:lumMod val="50000"/>
                      </a:schemeClr>
                    </a:gs>
                  </a:gsLst>
                  <a:lin ang="135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6" name="任意多边形: 形状 1135">
                  <a:extLst>
                    <a:ext uri="{FF2B5EF4-FFF2-40B4-BE49-F238E27FC236}">
                      <a16:creationId xmlns:a16="http://schemas.microsoft.com/office/drawing/2014/main" id="{69C741F6-1EE1-4E59-9D34-7952521F0A16}"/>
                    </a:ext>
                  </a:extLst>
                </p:cNvPr>
                <p:cNvSpPr/>
                <p:nvPr/>
              </p:nvSpPr>
              <p:spPr>
                <a:xfrm>
                  <a:off x="8985057" y="3047950"/>
                  <a:ext cx="371060" cy="556055"/>
                </a:xfrm>
                <a:custGeom>
                  <a:avLst/>
                  <a:gdLst>
                    <a:gd name="connsiteX0" fmla="*/ 371060 w 371060"/>
                    <a:gd name="connsiteY0" fmla="*/ 556056 h 556055"/>
                    <a:gd name="connsiteX1" fmla="*/ 0 w 371060"/>
                    <a:gd name="connsiteY1" fmla="*/ 371060 h 556055"/>
                    <a:gd name="connsiteX2" fmla="*/ 0 w 371060"/>
                    <a:gd name="connsiteY2" fmla="*/ 0 h 556055"/>
                    <a:gd name="connsiteX3" fmla="*/ 371060 w 371060"/>
                    <a:gd name="connsiteY3" fmla="*/ 186065 h 55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1060" h="556055">
                      <a:moveTo>
                        <a:pt x="371060" y="556056"/>
                      </a:moveTo>
                      <a:lnTo>
                        <a:pt x="0" y="371060"/>
                      </a:lnTo>
                      <a:lnTo>
                        <a:pt x="0" y="0"/>
                      </a:lnTo>
                      <a:lnTo>
                        <a:pt x="371060" y="18606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5000"/>
                      </a:schemeClr>
                    </a:gs>
                    <a:gs pos="100000">
                      <a:schemeClr val="accent1">
                        <a:lumMod val="50000"/>
                      </a:schemeClr>
                    </a:gs>
                  </a:gsLst>
                  <a:lin ang="16200000" scaled="1"/>
                  <a:tileRect/>
                </a:gra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1137" name="图形 4">
                <a:extLst>
                  <a:ext uri="{FF2B5EF4-FFF2-40B4-BE49-F238E27FC236}">
                    <a16:creationId xmlns:a16="http://schemas.microsoft.com/office/drawing/2014/main" id="{52908100-18F5-412E-A3A9-FA47CEE5DF84}"/>
                  </a:ext>
                </a:extLst>
              </p:cNvPr>
              <p:cNvGrpSpPr/>
              <p:nvPr/>
            </p:nvGrpSpPr>
            <p:grpSpPr>
              <a:xfrm>
                <a:off x="8991473" y="2367851"/>
                <a:ext cx="743189" cy="754952"/>
                <a:chOff x="8991473" y="2367851"/>
                <a:chExt cx="743189" cy="754952"/>
              </a:xfrm>
            </p:grpSpPr>
            <p:grpSp>
              <p:nvGrpSpPr>
                <p:cNvPr id="1138" name="图形 4">
                  <a:extLst>
                    <a:ext uri="{FF2B5EF4-FFF2-40B4-BE49-F238E27FC236}">
                      <a16:creationId xmlns:a16="http://schemas.microsoft.com/office/drawing/2014/main" id="{5910D23B-CFD9-4E74-9FB8-45E1A14CC392}"/>
                    </a:ext>
                  </a:extLst>
                </p:cNvPr>
                <p:cNvGrpSpPr/>
                <p:nvPr/>
              </p:nvGrpSpPr>
              <p:grpSpPr>
                <a:xfrm>
                  <a:off x="8991473" y="2698276"/>
                  <a:ext cx="313315" cy="313316"/>
                  <a:chOff x="8991473" y="2698276"/>
                  <a:chExt cx="313315" cy="313316"/>
                </a:xfrm>
              </p:grpSpPr>
              <p:sp>
                <p:nvSpPr>
                  <p:cNvPr id="1139" name="任意多边形: 形状 1138">
                    <a:extLst>
                      <a:ext uri="{FF2B5EF4-FFF2-40B4-BE49-F238E27FC236}">
                        <a16:creationId xmlns:a16="http://schemas.microsoft.com/office/drawing/2014/main" id="{631F4156-CF9D-44CB-8AA5-75871E608EEF}"/>
                      </a:ext>
                    </a:extLst>
                  </p:cNvPr>
                  <p:cNvSpPr/>
                  <p:nvPr/>
                </p:nvSpPr>
                <p:spPr>
                  <a:xfrm>
                    <a:off x="8991473" y="2698276"/>
                    <a:ext cx="313315" cy="157192"/>
                  </a:xfrm>
                  <a:custGeom>
                    <a:avLst/>
                    <a:gdLst>
                      <a:gd name="connsiteX0" fmla="*/ 313316 w 313315"/>
                      <a:gd name="connsiteY0" fmla="*/ 78062 h 157192"/>
                      <a:gd name="connsiteX1" fmla="*/ 157192 w 313315"/>
                      <a:gd name="connsiteY1" fmla="*/ 157193 h 157192"/>
                      <a:gd name="connsiteX2" fmla="*/ 0 w 313315"/>
                      <a:gd name="connsiteY2" fmla="*/ 78062 h 157192"/>
                      <a:gd name="connsiteX3" fmla="*/ 157192 w 313315"/>
                      <a:gd name="connsiteY3" fmla="*/ 0 h 157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3315" h="157192">
                        <a:moveTo>
                          <a:pt x="313316" y="78062"/>
                        </a:moveTo>
                        <a:lnTo>
                          <a:pt x="157192" y="157193"/>
                        </a:lnTo>
                        <a:lnTo>
                          <a:pt x="0" y="78062"/>
                        </a:lnTo>
                        <a:lnTo>
                          <a:pt x="157192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0" name="任意多边形: 形状 1139">
                    <a:extLst>
                      <a:ext uri="{FF2B5EF4-FFF2-40B4-BE49-F238E27FC236}">
                        <a16:creationId xmlns:a16="http://schemas.microsoft.com/office/drawing/2014/main" id="{7A905C89-A282-48E5-9139-1E9065073D05}"/>
                      </a:ext>
                    </a:extLst>
                  </p:cNvPr>
                  <p:cNvSpPr/>
                  <p:nvPr/>
                </p:nvSpPr>
                <p:spPr>
                  <a:xfrm>
                    <a:off x="9148665" y="2776338"/>
                    <a:ext cx="156123" cy="235254"/>
                  </a:xfrm>
                  <a:custGeom>
                    <a:avLst/>
                    <a:gdLst>
                      <a:gd name="connsiteX0" fmla="*/ 156123 w 156123"/>
                      <a:gd name="connsiteY0" fmla="*/ 157193 h 235254"/>
                      <a:gd name="connsiteX1" fmla="*/ 0 w 156123"/>
                      <a:gd name="connsiteY1" fmla="*/ 235254 h 235254"/>
                      <a:gd name="connsiteX2" fmla="*/ 0 w 156123"/>
                      <a:gd name="connsiteY2" fmla="*/ 79131 h 235254"/>
                      <a:gd name="connsiteX3" fmla="*/ 156123 w 156123"/>
                      <a:gd name="connsiteY3" fmla="*/ 0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6123" h="235254">
                        <a:moveTo>
                          <a:pt x="156123" y="157193"/>
                        </a:moveTo>
                        <a:lnTo>
                          <a:pt x="0" y="235254"/>
                        </a:lnTo>
                        <a:lnTo>
                          <a:pt x="0" y="79131"/>
                        </a:lnTo>
                        <a:lnTo>
                          <a:pt x="15612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1" name="任意多边形: 形状 1140">
                    <a:extLst>
                      <a:ext uri="{FF2B5EF4-FFF2-40B4-BE49-F238E27FC236}">
                        <a16:creationId xmlns:a16="http://schemas.microsoft.com/office/drawing/2014/main" id="{5F0B5E3D-CEB5-445B-8AA2-8D1ECBDC16E9}"/>
                      </a:ext>
                    </a:extLst>
                  </p:cNvPr>
                  <p:cNvSpPr/>
                  <p:nvPr/>
                </p:nvSpPr>
                <p:spPr>
                  <a:xfrm>
                    <a:off x="8991473" y="2776338"/>
                    <a:ext cx="157192" cy="235254"/>
                  </a:xfrm>
                  <a:custGeom>
                    <a:avLst/>
                    <a:gdLst>
                      <a:gd name="connsiteX0" fmla="*/ 157192 w 157192"/>
                      <a:gd name="connsiteY0" fmla="*/ 235254 h 235254"/>
                      <a:gd name="connsiteX1" fmla="*/ 0 w 157192"/>
                      <a:gd name="connsiteY1" fmla="*/ 157193 h 235254"/>
                      <a:gd name="connsiteX2" fmla="*/ 0 w 157192"/>
                      <a:gd name="connsiteY2" fmla="*/ 0 h 235254"/>
                      <a:gd name="connsiteX3" fmla="*/ 157192 w 157192"/>
                      <a:gd name="connsiteY3" fmla="*/ 79131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7192" h="235254">
                        <a:moveTo>
                          <a:pt x="157192" y="235254"/>
                        </a:moveTo>
                        <a:lnTo>
                          <a:pt x="0" y="157193"/>
                        </a:lnTo>
                        <a:lnTo>
                          <a:pt x="0" y="0"/>
                        </a:lnTo>
                        <a:lnTo>
                          <a:pt x="157192" y="79131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5000"/>
                        </a:schemeClr>
                      </a:gs>
                      <a:gs pos="100000">
                        <a:schemeClr val="accent1">
                          <a:lumMod val="50000"/>
                        </a:schemeClr>
                      </a:gs>
                    </a:gsLst>
                    <a:lin ang="16200000" scaled="1"/>
                    <a:tileRect/>
                  </a:gra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42" name="图形 4">
                  <a:extLst>
                    <a:ext uri="{FF2B5EF4-FFF2-40B4-BE49-F238E27FC236}">
                      <a16:creationId xmlns:a16="http://schemas.microsoft.com/office/drawing/2014/main" id="{FECA3A43-FF9C-4632-A49C-6C7D2B9C0A30}"/>
                    </a:ext>
                  </a:extLst>
                </p:cNvPr>
                <p:cNvGrpSpPr/>
                <p:nvPr/>
              </p:nvGrpSpPr>
              <p:grpSpPr>
                <a:xfrm>
                  <a:off x="9421346" y="2698276"/>
                  <a:ext cx="313316" cy="313316"/>
                  <a:chOff x="9421346" y="2698276"/>
                  <a:chExt cx="313316" cy="313316"/>
                </a:xfrm>
              </p:grpSpPr>
              <p:sp>
                <p:nvSpPr>
                  <p:cNvPr id="1143" name="任意多边形: 形状 1142">
                    <a:extLst>
                      <a:ext uri="{FF2B5EF4-FFF2-40B4-BE49-F238E27FC236}">
                        <a16:creationId xmlns:a16="http://schemas.microsoft.com/office/drawing/2014/main" id="{99F6D764-C4FC-4E80-9CB6-DF6789D31BA4}"/>
                      </a:ext>
                    </a:extLst>
                  </p:cNvPr>
                  <p:cNvSpPr/>
                  <p:nvPr/>
                </p:nvSpPr>
                <p:spPr>
                  <a:xfrm>
                    <a:off x="9421346" y="2698276"/>
                    <a:ext cx="313316" cy="157192"/>
                  </a:xfrm>
                  <a:custGeom>
                    <a:avLst/>
                    <a:gdLst>
                      <a:gd name="connsiteX0" fmla="*/ 313316 w 313316"/>
                      <a:gd name="connsiteY0" fmla="*/ 78062 h 157192"/>
                      <a:gd name="connsiteX1" fmla="*/ 156123 w 313316"/>
                      <a:gd name="connsiteY1" fmla="*/ 157193 h 157192"/>
                      <a:gd name="connsiteX2" fmla="*/ 0 w 313316"/>
                      <a:gd name="connsiteY2" fmla="*/ 78062 h 157192"/>
                      <a:gd name="connsiteX3" fmla="*/ 156123 w 313316"/>
                      <a:gd name="connsiteY3" fmla="*/ 0 h 157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3316" h="157192">
                        <a:moveTo>
                          <a:pt x="313316" y="78062"/>
                        </a:moveTo>
                        <a:lnTo>
                          <a:pt x="156123" y="157193"/>
                        </a:lnTo>
                        <a:lnTo>
                          <a:pt x="0" y="78062"/>
                        </a:lnTo>
                        <a:lnTo>
                          <a:pt x="156123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4" name="任意多边形: 形状 1143">
                    <a:extLst>
                      <a:ext uri="{FF2B5EF4-FFF2-40B4-BE49-F238E27FC236}">
                        <a16:creationId xmlns:a16="http://schemas.microsoft.com/office/drawing/2014/main" id="{F22F3F9D-01DB-49CC-9ACA-D817989F9DAF}"/>
                      </a:ext>
                    </a:extLst>
                  </p:cNvPr>
                  <p:cNvSpPr/>
                  <p:nvPr/>
                </p:nvSpPr>
                <p:spPr>
                  <a:xfrm>
                    <a:off x="9577470" y="2776338"/>
                    <a:ext cx="157192" cy="235254"/>
                  </a:xfrm>
                  <a:custGeom>
                    <a:avLst/>
                    <a:gdLst>
                      <a:gd name="connsiteX0" fmla="*/ 157193 w 157192"/>
                      <a:gd name="connsiteY0" fmla="*/ 157193 h 235254"/>
                      <a:gd name="connsiteX1" fmla="*/ 0 w 157192"/>
                      <a:gd name="connsiteY1" fmla="*/ 235254 h 235254"/>
                      <a:gd name="connsiteX2" fmla="*/ 0 w 157192"/>
                      <a:gd name="connsiteY2" fmla="*/ 79131 h 235254"/>
                      <a:gd name="connsiteX3" fmla="*/ 157193 w 157192"/>
                      <a:gd name="connsiteY3" fmla="*/ 0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7192" h="235254">
                        <a:moveTo>
                          <a:pt x="157193" y="157193"/>
                        </a:moveTo>
                        <a:lnTo>
                          <a:pt x="0" y="235254"/>
                        </a:lnTo>
                        <a:lnTo>
                          <a:pt x="0" y="79131"/>
                        </a:lnTo>
                        <a:lnTo>
                          <a:pt x="15719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5" name="任意多边形: 形状 1144">
                    <a:extLst>
                      <a:ext uri="{FF2B5EF4-FFF2-40B4-BE49-F238E27FC236}">
                        <a16:creationId xmlns:a16="http://schemas.microsoft.com/office/drawing/2014/main" id="{2C32EC98-2DCA-42B7-9EE5-53DAEFE1C070}"/>
                      </a:ext>
                    </a:extLst>
                  </p:cNvPr>
                  <p:cNvSpPr/>
                  <p:nvPr/>
                </p:nvSpPr>
                <p:spPr>
                  <a:xfrm>
                    <a:off x="9421346" y="2776338"/>
                    <a:ext cx="156123" cy="235254"/>
                  </a:xfrm>
                  <a:custGeom>
                    <a:avLst/>
                    <a:gdLst>
                      <a:gd name="connsiteX0" fmla="*/ 156123 w 156123"/>
                      <a:gd name="connsiteY0" fmla="*/ 235254 h 235254"/>
                      <a:gd name="connsiteX1" fmla="*/ 0 w 156123"/>
                      <a:gd name="connsiteY1" fmla="*/ 157193 h 235254"/>
                      <a:gd name="connsiteX2" fmla="*/ 0 w 156123"/>
                      <a:gd name="connsiteY2" fmla="*/ 0 h 235254"/>
                      <a:gd name="connsiteX3" fmla="*/ 156123 w 156123"/>
                      <a:gd name="connsiteY3" fmla="*/ 79131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6123" h="235254">
                        <a:moveTo>
                          <a:pt x="156123" y="235254"/>
                        </a:moveTo>
                        <a:lnTo>
                          <a:pt x="0" y="157193"/>
                        </a:lnTo>
                        <a:lnTo>
                          <a:pt x="0" y="0"/>
                        </a:lnTo>
                        <a:lnTo>
                          <a:pt x="156123" y="79131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5000"/>
                        </a:schemeClr>
                      </a:gs>
                      <a:gs pos="100000">
                        <a:schemeClr val="accent1">
                          <a:lumMod val="50000"/>
                        </a:schemeClr>
                      </a:gs>
                    </a:gsLst>
                    <a:lin ang="16200000" scaled="1"/>
                    <a:tileRect/>
                  </a:gra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46" name="图形 4">
                  <a:extLst>
                    <a:ext uri="{FF2B5EF4-FFF2-40B4-BE49-F238E27FC236}">
                      <a16:creationId xmlns:a16="http://schemas.microsoft.com/office/drawing/2014/main" id="{C7CA0D83-A633-47D4-AA9D-01988A879938}"/>
                    </a:ext>
                  </a:extLst>
                </p:cNvPr>
                <p:cNvGrpSpPr/>
                <p:nvPr/>
              </p:nvGrpSpPr>
              <p:grpSpPr>
                <a:xfrm>
                  <a:off x="9199994" y="2809488"/>
                  <a:ext cx="313315" cy="313316"/>
                  <a:chOff x="9199994" y="2809488"/>
                  <a:chExt cx="313315" cy="313316"/>
                </a:xfrm>
              </p:grpSpPr>
              <p:sp>
                <p:nvSpPr>
                  <p:cNvPr id="1147" name="任意多边形: 形状 1146">
                    <a:extLst>
                      <a:ext uri="{FF2B5EF4-FFF2-40B4-BE49-F238E27FC236}">
                        <a16:creationId xmlns:a16="http://schemas.microsoft.com/office/drawing/2014/main" id="{75893C4E-F715-44B9-9A6D-1B867EFC2C67}"/>
                      </a:ext>
                    </a:extLst>
                  </p:cNvPr>
                  <p:cNvSpPr/>
                  <p:nvPr/>
                </p:nvSpPr>
                <p:spPr>
                  <a:xfrm>
                    <a:off x="9199994" y="2809488"/>
                    <a:ext cx="313315" cy="156123"/>
                  </a:xfrm>
                  <a:custGeom>
                    <a:avLst/>
                    <a:gdLst>
                      <a:gd name="connsiteX0" fmla="*/ 313316 w 313315"/>
                      <a:gd name="connsiteY0" fmla="*/ 78062 h 156123"/>
                      <a:gd name="connsiteX1" fmla="*/ 156123 w 313315"/>
                      <a:gd name="connsiteY1" fmla="*/ 156123 h 156123"/>
                      <a:gd name="connsiteX2" fmla="*/ 0 w 313315"/>
                      <a:gd name="connsiteY2" fmla="*/ 78062 h 156123"/>
                      <a:gd name="connsiteX3" fmla="*/ 156123 w 313315"/>
                      <a:gd name="connsiteY3" fmla="*/ 0 h 156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3315" h="156123">
                        <a:moveTo>
                          <a:pt x="313316" y="78062"/>
                        </a:moveTo>
                        <a:lnTo>
                          <a:pt x="156123" y="156123"/>
                        </a:lnTo>
                        <a:lnTo>
                          <a:pt x="0" y="78062"/>
                        </a:lnTo>
                        <a:lnTo>
                          <a:pt x="156123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8" name="任意多边形: 形状 1147">
                    <a:extLst>
                      <a:ext uri="{FF2B5EF4-FFF2-40B4-BE49-F238E27FC236}">
                        <a16:creationId xmlns:a16="http://schemas.microsoft.com/office/drawing/2014/main" id="{27EF32B8-F614-49AE-90EA-AED9D49C8DB4}"/>
                      </a:ext>
                    </a:extLst>
                  </p:cNvPr>
                  <p:cNvSpPr/>
                  <p:nvPr/>
                </p:nvSpPr>
                <p:spPr>
                  <a:xfrm>
                    <a:off x="9356117" y="2887549"/>
                    <a:ext cx="157192" cy="235254"/>
                  </a:xfrm>
                  <a:custGeom>
                    <a:avLst/>
                    <a:gdLst>
                      <a:gd name="connsiteX0" fmla="*/ 157193 w 157192"/>
                      <a:gd name="connsiteY0" fmla="*/ 156123 h 235254"/>
                      <a:gd name="connsiteX1" fmla="*/ 0 w 157192"/>
                      <a:gd name="connsiteY1" fmla="*/ 235254 h 235254"/>
                      <a:gd name="connsiteX2" fmla="*/ 0 w 157192"/>
                      <a:gd name="connsiteY2" fmla="*/ 78062 h 235254"/>
                      <a:gd name="connsiteX3" fmla="*/ 157193 w 157192"/>
                      <a:gd name="connsiteY3" fmla="*/ 0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7192" h="235254">
                        <a:moveTo>
                          <a:pt x="157193" y="156123"/>
                        </a:moveTo>
                        <a:lnTo>
                          <a:pt x="0" y="235254"/>
                        </a:lnTo>
                        <a:lnTo>
                          <a:pt x="0" y="78062"/>
                        </a:lnTo>
                        <a:lnTo>
                          <a:pt x="15719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9" name="任意多边形: 形状 1148">
                    <a:extLst>
                      <a:ext uri="{FF2B5EF4-FFF2-40B4-BE49-F238E27FC236}">
                        <a16:creationId xmlns:a16="http://schemas.microsoft.com/office/drawing/2014/main" id="{00C04AD7-6CBE-41D7-89C2-4D48C84EDC3E}"/>
                      </a:ext>
                    </a:extLst>
                  </p:cNvPr>
                  <p:cNvSpPr/>
                  <p:nvPr/>
                </p:nvSpPr>
                <p:spPr>
                  <a:xfrm>
                    <a:off x="9199994" y="2887549"/>
                    <a:ext cx="156123" cy="235254"/>
                  </a:xfrm>
                  <a:custGeom>
                    <a:avLst/>
                    <a:gdLst>
                      <a:gd name="connsiteX0" fmla="*/ 156123 w 156123"/>
                      <a:gd name="connsiteY0" fmla="*/ 235254 h 235254"/>
                      <a:gd name="connsiteX1" fmla="*/ 0 w 156123"/>
                      <a:gd name="connsiteY1" fmla="*/ 156123 h 235254"/>
                      <a:gd name="connsiteX2" fmla="*/ 0 w 156123"/>
                      <a:gd name="connsiteY2" fmla="*/ 0 h 235254"/>
                      <a:gd name="connsiteX3" fmla="*/ 156123 w 156123"/>
                      <a:gd name="connsiteY3" fmla="*/ 78062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6123" h="235254">
                        <a:moveTo>
                          <a:pt x="156123" y="235254"/>
                        </a:moveTo>
                        <a:lnTo>
                          <a:pt x="0" y="156123"/>
                        </a:lnTo>
                        <a:lnTo>
                          <a:pt x="0" y="0"/>
                        </a:lnTo>
                        <a:lnTo>
                          <a:pt x="156123" y="7806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5000"/>
                        </a:schemeClr>
                      </a:gs>
                      <a:gs pos="100000">
                        <a:schemeClr val="accent1">
                          <a:lumMod val="50000"/>
                        </a:schemeClr>
                      </a:gs>
                    </a:gsLst>
                    <a:lin ang="16200000" scaled="1"/>
                    <a:tileRect/>
                  </a:gra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50" name="图形 4">
                  <a:extLst>
                    <a:ext uri="{FF2B5EF4-FFF2-40B4-BE49-F238E27FC236}">
                      <a16:creationId xmlns:a16="http://schemas.microsoft.com/office/drawing/2014/main" id="{B990B695-3C83-4234-ACD8-93AF9B16D7DF}"/>
                    </a:ext>
                  </a:extLst>
                </p:cNvPr>
                <p:cNvGrpSpPr/>
                <p:nvPr/>
              </p:nvGrpSpPr>
              <p:grpSpPr>
                <a:xfrm>
                  <a:off x="9199994" y="2367851"/>
                  <a:ext cx="313315" cy="313315"/>
                  <a:chOff x="9199994" y="2367851"/>
                  <a:chExt cx="313315" cy="313315"/>
                </a:xfrm>
              </p:grpSpPr>
              <p:sp>
                <p:nvSpPr>
                  <p:cNvPr id="1151" name="任意多边形: 形状 1150">
                    <a:extLst>
                      <a:ext uri="{FF2B5EF4-FFF2-40B4-BE49-F238E27FC236}">
                        <a16:creationId xmlns:a16="http://schemas.microsoft.com/office/drawing/2014/main" id="{BF41AF2F-A40A-4EA5-AD6A-A2BBEE759CC8}"/>
                      </a:ext>
                    </a:extLst>
                  </p:cNvPr>
                  <p:cNvSpPr/>
                  <p:nvPr/>
                </p:nvSpPr>
                <p:spPr>
                  <a:xfrm>
                    <a:off x="9199994" y="2367851"/>
                    <a:ext cx="313315" cy="157192"/>
                  </a:xfrm>
                  <a:custGeom>
                    <a:avLst/>
                    <a:gdLst>
                      <a:gd name="connsiteX0" fmla="*/ 313316 w 313315"/>
                      <a:gd name="connsiteY0" fmla="*/ 79131 h 157192"/>
                      <a:gd name="connsiteX1" fmla="*/ 156123 w 313315"/>
                      <a:gd name="connsiteY1" fmla="*/ 157193 h 157192"/>
                      <a:gd name="connsiteX2" fmla="*/ 0 w 313315"/>
                      <a:gd name="connsiteY2" fmla="*/ 79131 h 157192"/>
                      <a:gd name="connsiteX3" fmla="*/ 156123 w 313315"/>
                      <a:gd name="connsiteY3" fmla="*/ 0 h 157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3315" h="157192">
                        <a:moveTo>
                          <a:pt x="313316" y="79131"/>
                        </a:moveTo>
                        <a:lnTo>
                          <a:pt x="156123" y="157193"/>
                        </a:lnTo>
                        <a:lnTo>
                          <a:pt x="0" y="79131"/>
                        </a:lnTo>
                        <a:lnTo>
                          <a:pt x="156123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52" name="任意多边形: 形状 1151">
                    <a:extLst>
                      <a:ext uri="{FF2B5EF4-FFF2-40B4-BE49-F238E27FC236}">
                        <a16:creationId xmlns:a16="http://schemas.microsoft.com/office/drawing/2014/main" id="{DDABF760-C838-4653-871B-C92B0E4380C6}"/>
                      </a:ext>
                    </a:extLst>
                  </p:cNvPr>
                  <p:cNvSpPr/>
                  <p:nvPr/>
                </p:nvSpPr>
                <p:spPr>
                  <a:xfrm>
                    <a:off x="9356117" y="2446982"/>
                    <a:ext cx="157192" cy="234184"/>
                  </a:xfrm>
                  <a:custGeom>
                    <a:avLst/>
                    <a:gdLst>
                      <a:gd name="connsiteX0" fmla="*/ 157193 w 157192"/>
                      <a:gd name="connsiteY0" fmla="*/ 156123 h 234184"/>
                      <a:gd name="connsiteX1" fmla="*/ 0 w 157192"/>
                      <a:gd name="connsiteY1" fmla="*/ 234185 h 234184"/>
                      <a:gd name="connsiteX2" fmla="*/ 0 w 157192"/>
                      <a:gd name="connsiteY2" fmla="*/ 78062 h 234184"/>
                      <a:gd name="connsiteX3" fmla="*/ 157193 w 157192"/>
                      <a:gd name="connsiteY3" fmla="*/ 0 h 234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7192" h="234184">
                        <a:moveTo>
                          <a:pt x="157193" y="156123"/>
                        </a:moveTo>
                        <a:lnTo>
                          <a:pt x="0" y="234185"/>
                        </a:lnTo>
                        <a:lnTo>
                          <a:pt x="0" y="78062"/>
                        </a:lnTo>
                        <a:lnTo>
                          <a:pt x="15719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53" name="任意多边形: 形状 1152">
                    <a:extLst>
                      <a:ext uri="{FF2B5EF4-FFF2-40B4-BE49-F238E27FC236}">
                        <a16:creationId xmlns:a16="http://schemas.microsoft.com/office/drawing/2014/main" id="{6CCC067F-F622-42B5-9A4D-76D26BF78865}"/>
                      </a:ext>
                    </a:extLst>
                  </p:cNvPr>
                  <p:cNvSpPr/>
                  <p:nvPr/>
                </p:nvSpPr>
                <p:spPr>
                  <a:xfrm>
                    <a:off x="9199994" y="2446982"/>
                    <a:ext cx="156123" cy="234184"/>
                  </a:xfrm>
                  <a:custGeom>
                    <a:avLst/>
                    <a:gdLst>
                      <a:gd name="connsiteX0" fmla="*/ 156123 w 156123"/>
                      <a:gd name="connsiteY0" fmla="*/ 234185 h 234184"/>
                      <a:gd name="connsiteX1" fmla="*/ 0 w 156123"/>
                      <a:gd name="connsiteY1" fmla="*/ 156123 h 234184"/>
                      <a:gd name="connsiteX2" fmla="*/ 0 w 156123"/>
                      <a:gd name="connsiteY2" fmla="*/ 0 h 234184"/>
                      <a:gd name="connsiteX3" fmla="*/ 156123 w 156123"/>
                      <a:gd name="connsiteY3" fmla="*/ 78062 h 234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6123" h="234184">
                        <a:moveTo>
                          <a:pt x="156123" y="234185"/>
                        </a:moveTo>
                        <a:lnTo>
                          <a:pt x="0" y="156123"/>
                        </a:lnTo>
                        <a:lnTo>
                          <a:pt x="0" y="0"/>
                        </a:lnTo>
                        <a:lnTo>
                          <a:pt x="156123" y="7806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5000"/>
                        </a:schemeClr>
                      </a:gs>
                      <a:gs pos="100000">
                        <a:schemeClr val="accent1">
                          <a:lumMod val="50000"/>
                        </a:schemeClr>
                      </a:gs>
                    </a:gsLst>
                    <a:lin ang="16200000" scaled="1"/>
                    <a:tileRect/>
                  </a:gra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54" name="图形 4">
                  <a:extLst>
                    <a:ext uri="{FF2B5EF4-FFF2-40B4-BE49-F238E27FC236}">
                      <a16:creationId xmlns:a16="http://schemas.microsoft.com/office/drawing/2014/main" id="{D742537F-3C94-430A-86BF-7CDEF74912DA}"/>
                    </a:ext>
                  </a:extLst>
                </p:cNvPr>
                <p:cNvGrpSpPr/>
                <p:nvPr/>
              </p:nvGrpSpPr>
              <p:grpSpPr>
                <a:xfrm>
                  <a:off x="8991473" y="2477993"/>
                  <a:ext cx="313315" cy="313316"/>
                  <a:chOff x="8991473" y="2477993"/>
                  <a:chExt cx="313315" cy="313316"/>
                </a:xfrm>
              </p:grpSpPr>
              <p:sp>
                <p:nvSpPr>
                  <p:cNvPr id="1155" name="任意多边形: 形状 1154">
                    <a:extLst>
                      <a:ext uri="{FF2B5EF4-FFF2-40B4-BE49-F238E27FC236}">
                        <a16:creationId xmlns:a16="http://schemas.microsoft.com/office/drawing/2014/main" id="{47EC3A77-2056-47CF-BB5F-CF41CE0F5DDF}"/>
                      </a:ext>
                    </a:extLst>
                  </p:cNvPr>
                  <p:cNvSpPr/>
                  <p:nvPr/>
                </p:nvSpPr>
                <p:spPr>
                  <a:xfrm>
                    <a:off x="8991473" y="2477993"/>
                    <a:ext cx="313315" cy="157192"/>
                  </a:xfrm>
                  <a:custGeom>
                    <a:avLst/>
                    <a:gdLst>
                      <a:gd name="connsiteX0" fmla="*/ 313316 w 313315"/>
                      <a:gd name="connsiteY0" fmla="*/ 78062 h 157192"/>
                      <a:gd name="connsiteX1" fmla="*/ 157192 w 313315"/>
                      <a:gd name="connsiteY1" fmla="*/ 157193 h 157192"/>
                      <a:gd name="connsiteX2" fmla="*/ 0 w 313315"/>
                      <a:gd name="connsiteY2" fmla="*/ 78062 h 157192"/>
                      <a:gd name="connsiteX3" fmla="*/ 157192 w 313315"/>
                      <a:gd name="connsiteY3" fmla="*/ 0 h 157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3315" h="157192">
                        <a:moveTo>
                          <a:pt x="313316" y="78062"/>
                        </a:moveTo>
                        <a:lnTo>
                          <a:pt x="157192" y="157193"/>
                        </a:lnTo>
                        <a:lnTo>
                          <a:pt x="0" y="78062"/>
                        </a:lnTo>
                        <a:lnTo>
                          <a:pt x="157192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56" name="任意多边形: 形状 1155">
                    <a:extLst>
                      <a:ext uri="{FF2B5EF4-FFF2-40B4-BE49-F238E27FC236}">
                        <a16:creationId xmlns:a16="http://schemas.microsoft.com/office/drawing/2014/main" id="{1E11A8B7-00FB-4A1F-83BA-AA6F9685BE6D}"/>
                      </a:ext>
                    </a:extLst>
                  </p:cNvPr>
                  <p:cNvSpPr/>
                  <p:nvPr/>
                </p:nvSpPr>
                <p:spPr>
                  <a:xfrm>
                    <a:off x="9148665" y="2556055"/>
                    <a:ext cx="156123" cy="235254"/>
                  </a:xfrm>
                  <a:custGeom>
                    <a:avLst/>
                    <a:gdLst>
                      <a:gd name="connsiteX0" fmla="*/ 156123 w 156123"/>
                      <a:gd name="connsiteY0" fmla="*/ 157193 h 235254"/>
                      <a:gd name="connsiteX1" fmla="*/ 0 w 156123"/>
                      <a:gd name="connsiteY1" fmla="*/ 235254 h 235254"/>
                      <a:gd name="connsiteX2" fmla="*/ 0 w 156123"/>
                      <a:gd name="connsiteY2" fmla="*/ 79131 h 235254"/>
                      <a:gd name="connsiteX3" fmla="*/ 156123 w 156123"/>
                      <a:gd name="connsiteY3" fmla="*/ 0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6123" h="235254">
                        <a:moveTo>
                          <a:pt x="156123" y="157193"/>
                        </a:moveTo>
                        <a:lnTo>
                          <a:pt x="0" y="235254"/>
                        </a:lnTo>
                        <a:lnTo>
                          <a:pt x="0" y="79131"/>
                        </a:lnTo>
                        <a:lnTo>
                          <a:pt x="15612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57" name="任意多边形: 形状 1156">
                    <a:extLst>
                      <a:ext uri="{FF2B5EF4-FFF2-40B4-BE49-F238E27FC236}">
                        <a16:creationId xmlns:a16="http://schemas.microsoft.com/office/drawing/2014/main" id="{EDDAFAE7-E0E7-4FCB-B41B-560234F3B5A0}"/>
                      </a:ext>
                    </a:extLst>
                  </p:cNvPr>
                  <p:cNvSpPr/>
                  <p:nvPr/>
                </p:nvSpPr>
                <p:spPr>
                  <a:xfrm>
                    <a:off x="8991473" y="2556055"/>
                    <a:ext cx="157192" cy="235254"/>
                  </a:xfrm>
                  <a:custGeom>
                    <a:avLst/>
                    <a:gdLst>
                      <a:gd name="connsiteX0" fmla="*/ 157192 w 157192"/>
                      <a:gd name="connsiteY0" fmla="*/ 235254 h 235254"/>
                      <a:gd name="connsiteX1" fmla="*/ 0 w 157192"/>
                      <a:gd name="connsiteY1" fmla="*/ 157193 h 235254"/>
                      <a:gd name="connsiteX2" fmla="*/ 0 w 157192"/>
                      <a:gd name="connsiteY2" fmla="*/ 0 h 235254"/>
                      <a:gd name="connsiteX3" fmla="*/ 157192 w 157192"/>
                      <a:gd name="connsiteY3" fmla="*/ 79131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7192" h="235254">
                        <a:moveTo>
                          <a:pt x="157192" y="235254"/>
                        </a:moveTo>
                        <a:lnTo>
                          <a:pt x="0" y="157193"/>
                        </a:lnTo>
                        <a:lnTo>
                          <a:pt x="0" y="0"/>
                        </a:lnTo>
                        <a:lnTo>
                          <a:pt x="157192" y="79131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5000"/>
                        </a:schemeClr>
                      </a:gs>
                      <a:gs pos="100000">
                        <a:schemeClr val="accent1">
                          <a:lumMod val="50000"/>
                        </a:schemeClr>
                      </a:gs>
                    </a:gsLst>
                    <a:lin ang="16200000" scaled="1"/>
                    <a:tileRect/>
                  </a:gra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58" name="图形 4">
                  <a:extLst>
                    <a:ext uri="{FF2B5EF4-FFF2-40B4-BE49-F238E27FC236}">
                      <a16:creationId xmlns:a16="http://schemas.microsoft.com/office/drawing/2014/main" id="{3F154327-250C-4CEB-9FB5-6F2F02BF0271}"/>
                    </a:ext>
                  </a:extLst>
                </p:cNvPr>
                <p:cNvGrpSpPr/>
                <p:nvPr/>
              </p:nvGrpSpPr>
              <p:grpSpPr>
                <a:xfrm>
                  <a:off x="9199994" y="2589204"/>
                  <a:ext cx="313315" cy="313316"/>
                  <a:chOff x="9199994" y="2589204"/>
                  <a:chExt cx="313315" cy="313316"/>
                </a:xfrm>
              </p:grpSpPr>
              <p:sp>
                <p:nvSpPr>
                  <p:cNvPr id="1159" name="任意多边形: 形状 1158">
                    <a:extLst>
                      <a:ext uri="{FF2B5EF4-FFF2-40B4-BE49-F238E27FC236}">
                        <a16:creationId xmlns:a16="http://schemas.microsoft.com/office/drawing/2014/main" id="{1153EEFA-4D3D-4551-8B6F-9127F7CC0146}"/>
                      </a:ext>
                    </a:extLst>
                  </p:cNvPr>
                  <p:cNvSpPr/>
                  <p:nvPr/>
                </p:nvSpPr>
                <p:spPr>
                  <a:xfrm>
                    <a:off x="9199994" y="2589204"/>
                    <a:ext cx="313315" cy="156123"/>
                  </a:xfrm>
                  <a:custGeom>
                    <a:avLst/>
                    <a:gdLst>
                      <a:gd name="connsiteX0" fmla="*/ 313316 w 313315"/>
                      <a:gd name="connsiteY0" fmla="*/ 78062 h 156123"/>
                      <a:gd name="connsiteX1" fmla="*/ 156123 w 313315"/>
                      <a:gd name="connsiteY1" fmla="*/ 156123 h 156123"/>
                      <a:gd name="connsiteX2" fmla="*/ 0 w 313315"/>
                      <a:gd name="connsiteY2" fmla="*/ 78062 h 156123"/>
                      <a:gd name="connsiteX3" fmla="*/ 156123 w 313315"/>
                      <a:gd name="connsiteY3" fmla="*/ 0 h 156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3315" h="156123">
                        <a:moveTo>
                          <a:pt x="313316" y="78062"/>
                        </a:moveTo>
                        <a:lnTo>
                          <a:pt x="156123" y="156123"/>
                        </a:lnTo>
                        <a:lnTo>
                          <a:pt x="0" y="78062"/>
                        </a:lnTo>
                        <a:lnTo>
                          <a:pt x="156123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60" name="任意多边形: 形状 1159">
                    <a:extLst>
                      <a:ext uri="{FF2B5EF4-FFF2-40B4-BE49-F238E27FC236}">
                        <a16:creationId xmlns:a16="http://schemas.microsoft.com/office/drawing/2014/main" id="{B31104F7-71F5-4F3A-8344-BD7B1FDE4089}"/>
                      </a:ext>
                    </a:extLst>
                  </p:cNvPr>
                  <p:cNvSpPr/>
                  <p:nvPr/>
                </p:nvSpPr>
                <p:spPr>
                  <a:xfrm>
                    <a:off x="9356117" y="2667266"/>
                    <a:ext cx="157192" cy="235254"/>
                  </a:xfrm>
                  <a:custGeom>
                    <a:avLst/>
                    <a:gdLst>
                      <a:gd name="connsiteX0" fmla="*/ 157193 w 157192"/>
                      <a:gd name="connsiteY0" fmla="*/ 156123 h 235254"/>
                      <a:gd name="connsiteX1" fmla="*/ 0 w 157192"/>
                      <a:gd name="connsiteY1" fmla="*/ 235254 h 235254"/>
                      <a:gd name="connsiteX2" fmla="*/ 0 w 157192"/>
                      <a:gd name="connsiteY2" fmla="*/ 78062 h 235254"/>
                      <a:gd name="connsiteX3" fmla="*/ 157193 w 157192"/>
                      <a:gd name="connsiteY3" fmla="*/ 0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7192" h="235254">
                        <a:moveTo>
                          <a:pt x="157193" y="156123"/>
                        </a:moveTo>
                        <a:lnTo>
                          <a:pt x="0" y="235254"/>
                        </a:lnTo>
                        <a:lnTo>
                          <a:pt x="0" y="78062"/>
                        </a:lnTo>
                        <a:lnTo>
                          <a:pt x="15719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61" name="任意多边形: 形状 1160">
                    <a:extLst>
                      <a:ext uri="{FF2B5EF4-FFF2-40B4-BE49-F238E27FC236}">
                        <a16:creationId xmlns:a16="http://schemas.microsoft.com/office/drawing/2014/main" id="{D9C78369-BA68-4D86-B4DB-B7DD83A87D8D}"/>
                      </a:ext>
                    </a:extLst>
                  </p:cNvPr>
                  <p:cNvSpPr/>
                  <p:nvPr/>
                </p:nvSpPr>
                <p:spPr>
                  <a:xfrm>
                    <a:off x="9199994" y="2667266"/>
                    <a:ext cx="156123" cy="235254"/>
                  </a:xfrm>
                  <a:custGeom>
                    <a:avLst/>
                    <a:gdLst>
                      <a:gd name="connsiteX0" fmla="*/ 156123 w 156123"/>
                      <a:gd name="connsiteY0" fmla="*/ 235254 h 235254"/>
                      <a:gd name="connsiteX1" fmla="*/ 0 w 156123"/>
                      <a:gd name="connsiteY1" fmla="*/ 156123 h 235254"/>
                      <a:gd name="connsiteX2" fmla="*/ 0 w 156123"/>
                      <a:gd name="connsiteY2" fmla="*/ 0 h 235254"/>
                      <a:gd name="connsiteX3" fmla="*/ 156123 w 156123"/>
                      <a:gd name="connsiteY3" fmla="*/ 78062 h 23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6123" h="235254">
                        <a:moveTo>
                          <a:pt x="156123" y="235254"/>
                        </a:moveTo>
                        <a:lnTo>
                          <a:pt x="0" y="156123"/>
                        </a:lnTo>
                        <a:lnTo>
                          <a:pt x="0" y="0"/>
                        </a:lnTo>
                        <a:lnTo>
                          <a:pt x="156123" y="7806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5000"/>
                        </a:schemeClr>
                      </a:gs>
                      <a:gs pos="100000">
                        <a:schemeClr val="accent1">
                          <a:lumMod val="50000"/>
                        </a:schemeClr>
                      </a:gs>
                    </a:gsLst>
                    <a:lin ang="16200000" scaled="1"/>
                    <a:tileRect/>
                  </a:gradFill>
                  <a:ln w="106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1162" name="图形 4">
              <a:extLst>
                <a:ext uri="{FF2B5EF4-FFF2-40B4-BE49-F238E27FC236}">
                  <a16:creationId xmlns:a16="http://schemas.microsoft.com/office/drawing/2014/main" id="{D75F27A7-3CC5-42F1-900E-D97DD8DA79AA}"/>
                </a:ext>
              </a:extLst>
            </p:cNvPr>
            <p:cNvGrpSpPr/>
            <p:nvPr/>
          </p:nvGrpSpPr>
          <p:grpSpPr>
            <a:xfrm>
              <a:off x="8213827" y="3476645"/>
              <a:ext cx="1367243" cy="1656158"/>
              <a:chOff x="7586363" y="3657807"/>
              <a:chExt cx="1293898" cy="1567314"/>
            </a:xfrm>
          </p:grpSpPr>
          <p:grpSp>
            <p:nvGrpSpPr>
              <p:cNvPr id="1164" name="图形 4">
                <a:extLst>
                  <a:ext uri="{FF2B5EF4-FFF2-40B4-BE49-F238E27FC236}">
                    <a16:creationId xmlns:a16="http://schemas.microsoft.com/office/drawing/2014/main" id="{ED97520E-4DB8-4384-87D3-DC3083A0AD19}"/>
                  </a:ext>
                </a:extLst>
              </p:cNvPr>
              <p:cNvGrpSpPr/>
              <p:nvPr/>
            </p:nvGrpSpPr>
            <p:grpSpPr>
              <a:xfrm>
                <a:off x="7861183" y="4649818"/>
                <a:ext cx="587066" cy="575303"/>
                <a:chOff x="7861183" y="4649818"/>
                <a:chExt cx="587066" cy="575303"/>
              </a:xfrm>
            </p:grpSpPr>
            <p:sp>
              <p:nvSpPr>
                <p:cNvPr id="1165" name="任意多边形: 形状 1164">
                  <a:extLst>
                    <a:ext uri="{FF2B5EF4-FFF2-40B4-BE49-F238E27FC236}">
                      <a16:creationId xmlns:a16="http://schemas.microsoft.com/office/drawing/2014/main" id="{16F6CD41-C774-4431-B297-6CD1502C4DD9}"/>
                    </a:ext>
                  </a:extLst>
                </p:cNvPr>
                <p:cNvSpPr/>
                <p:nvPr/>
              </p:nvSpPr>
              <p:spPr>
                <a:xfrm>
                  <a:off x="8076120" y="4649818"/>
                  <a:ext cx="372129" cy="188203"/>
                </a:xfrm>
                <a:custGeom>
                  <a:avLst/>
                  <a:gdLst>
                    <a:gd name="connsiteX0" fmla="*/ 372129 w 372129"/>
                    <a:gd name="connsiteY0" fmla="*/ 157193 h 188203"/>
                    <a:gd name="connsiteX1" fmla="*/ 60952 w 372129"/>
                    <a:gd name="connsiteY1" fmla="*/ 0 h 188203"/>
                    <a:gd name="connsiteX2" fmla="*/ 0 w 372129"/>
                    <a:gd name="connsiteY2" fmla="*/ 31011 h 188203"/>
                    <a:gd name="connsiteX3" fmla="*/ 311177 w 372129"/>
                    <a:gd name="connsiteY3" fmla="*/ 188204 h 188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2129" h="188203">
                      <a:moveTo>
                        <a:pt x="372129" y="157193"/>
                      </a:moveTo>
                      <a:lnTo>
                        <a:pt x="60952" y="0"/>
                      </a:lnTo>
                      <a:lnTo>
                        <a:pt x="0" y="31011"/>
                      </a:lnTo>
                      <a:lnTo>
                        <a:pt x="311177" y="188204"/>
                      </a:lnTo>
                      <a:close/>
                    </a:path>
                  </a:pathLst>
                </a:custGeom>
                <a:solidFill>
                  <a:srgbClr val="B3B3B3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6" name="任意多边形: 形状 1165">
                  <a:extLst>
                    <a:ext uri="{FF2B5EF4-FFF2-40B4-BE49-F238E27FC236}">
                      <a16:creationId xmlns:a16="http://schemas.microsoft.com/office/drawing/2014/main" id="{8B59C2CC-C51E-4664-95B7-93B4C41C7A81}"/>
                    </a:ext>
                  </a:extLst>
                </p:cNvPr>
                <p:cNvSpPr/>
                <p:nvPr/>
              </p:nvSpPr>
              <p:spPr>
                <a:xfrm>
                  <a:off x="7861183" y="4680829"/>
                  <a:ext cx="585996" cy="543223"/>
                </a:xfrm>
                <a:custGeom>
                  <a:avLst/>
                  <a:gdLst>
                    <a:gd name="connsiteX0" fmla="*/ 585997 w 585996"/>
                    <a:gd name="connsiteY0" fmla="*/ 292999 h 543223"/>
                    <a:gd name="connsiteX1" fmla="*/ 553917 w 585996"/>
                    <a:gd name="connsiteY1" fmla="*/ 388170 h 543223"/>
                    <a:gd name="connsiteX2" fmla="*/ 475855 w 585996"/>
                    <a:gd name="connsiteY2" fmla="*/ 459815 h 543223"/>
                    <a:gd name="connsiteX3" fmla="*/ 311177 w 585996"/>
                    <a:gd name="connsiteY3" fmla="*/ 543224 h 543223"/>
                    <a:gd name="connsiteX4" fmla="*/ 0 w 585996"/>
                    <a:gd name="connsiteY4" fmla="*/ 386031 h 543223"/>
                    <a:gd name="connsiteX5" fmla="*/ 0 w 585996"/>
                    <a:gd name="connsiteY5" fmla="*/ 324010 h 543223"/>
                    <a:gd name="connsiteX6" fmla="*/ 164678 w 585996"/>
                    <a:gd name="connsiteY6" fmla="*/ 240601 h 543223"/>
                    <a:gd name="connsiteX7" fmla="*/ 198897 w 585996"/>
                    <a:gd name="connsiteY7" fmla="*/ 208521 h 543223"/>
                    <a:gd name="connsiteX8" fmla="*/ 212798 w 585996"/>
                    <a:gd name="connsiteY8" fmla="*/ 166817 h 543223"/>
                    <a:gd name="connsiteX9" fmla="*/ 212798 w 585996"/>
                    <a:gd name="connsiteY9" fmla="*/ 0 h 543223"/>
                    <a:gd name="connsiteX10" fmla="*/ 523976 w 585996"/>
                    <a:gd name="connsiteY10" fmla="*/ 157193 h 543223"/>
                    <a:gd name="connsiteX11" fmla="*/ 584928 w 585996"/>
                    <a:gd name="connsiteY11" fmla="*/ 126182 h 543223"/>
                    <a:gd name="connsiteX12" fmla="*/ 585997 w 585996"/>
                    <a:gd name="connsiteY12" fmla="*/ 292999 h 543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85996" h="543223">
                      <a:moveTo>
                        <a:pt x="585997" y="292999"/>
                      </a:moveTo>
                      <a:cubicBezTo>
                        <a:pt x="585997" y="324010"/>
                        <a:pt x="573165" y="358228"/>
                        <a:pt x="553917" y="388170"/>
                      </a:cubicBezTo>
                      <a:cubicBezTo>
                        <a:pt x="533600" y="418111"/>
                        <a:pt x="506866" y="444845"/>
                        <a:pt x="475855" y="459815"/>
                      </a:cubicBezTo>
                      <a:lnTo>
                        <a:pt x="311177" y="543224"/>
                      </a:lnTo>
                      <a:lnTo>
                        <a:pt x="0" y="386031"/>
                      </a:lnTo>
                      <a:lnTo>
                        <a:pt x="0" y="324010"/>
                      </a:lnTo>
                      <a:lnTo>
                        <a:pt x="164678" y="240601"/>
                      </a:lnTo>
                      <a:cubicBezTo>
                        <a:pt x="178580" y="234185"/>
                        <a:pt x="190342" y="222422"/>
                        <a:pt x="198897" y="208521"/>
                      </a:cubicBezTo>
                      <a:cubicBezTo>
                        <a:pt x="207451" y="194620"/>
                        <a:pt x="212798" y="179649"/>
                        <a:pt x="212798" y="166817"/>
                      </a:cubicBezTo>
                      <a:lnTo>
                        <a:pt x="212798" y="0"/>
                      </a:lnTo>
                      <a:lnTo>
                        <a:pt x="523976" y="157193"/>
                      </a:lnTo>
                      <a:lnTo>
                        <a:pt x="584928" y="126182"/>
                      </a:lnTo>
                      <a:lnTo>
                        <a:pt x="585997" y="292999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7" name="任意多边形: 形状 1166">
                  <a:extLst>
                    <a:ext uri="{FF2B5EF4-FFF2-40B4-BE49-F238E27FC236}">
                      <a16:creationId xmlns:a16="http://schemas.microsoft.com/office/drawing/2014/main" id="{758B0E6F-23A4-4D0B-9EEB-F673A6AB0B63}"/>
                    </a:ext>
                  </a:extLst>
                </p:cNvPr>
                <p:cNvSpPr/>
                <p:nvPr/>
              </p:nvSpPr>
              <p:spPr>
                <a:xfrm>
                  <a:off x="8173429" y="4807011"/>
                  <a:ext cx="273750" cy="417041"/>
                </a:xfrm>
                <a:custGeom>
                  <a:avLst/>
                  <a:gdLst>
                    <a:gd name="connsiteX0" fmla="*/ 241670 w 273750"/>
                    <a:gd name="connsiteY0" fmla="*/ 261988 h 417041"/>
                    <a:gd name="connsiteX1" fmla="*/ 273750 w 273750"/>
                    <a:gd name="connsiteY1" fmla="*/ 166816 h 417041"/>
                    <a:gd name="connsiteX2" fmla="*/ 273750 w 273750"/>
                    <a:gd name="connsiteY2" fmla="*/ 0 h 417041"/>
                    <a:gd name="connsiteX3" fmla="*/ 212798 w 273750"/>
                    <a:gd name="connsiteY3" fmla="*/ 31011 h 417041"/>
                    <a:gd name="connsiteX4" fmla="*/ 212798 w 273750"/>
                    <a:gd name="connsiteY4" fmla="*/ 197827 h 417041"/>
                    <a:gd name="connsiteX5" fmla="*/ 198897 w 273750"/>
                    <a:gd name="connsiteY5" fmla="*/ 239532 h 417041"/>
                    <a:gd name="connsiteX6" fmla="*/ 164678 w 273750"/>
                    <a:gd name="connsiteY6" fmla="*/ 271612 h 417041"/>
                    <a:gd name="connsiteX7" fmla="*/ 0 w 273750"/>
                    <a:gd name="connsiteY7" fmla="*/ 355020 h 417041"/>
                    <a:gd name="connsiteX8" fmla="*/ 0 w 273750"/>
                    <a:gd name="connsiteY8" fmla="*/ 417042 h 417041"/>
                    <a:gd name="connsiteX9" fmla="*/ 164678 w 273750"/>
                    <a:gd name="connsiteY9" fmla="*/ 333633 h 417041"/>
                    <a:gd name="connsiteX10" fmla="*/ 241670 w 273750"/>
                    <a:gd name="connsiteY10" fmla="*/ 261988 h 4170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3750" h="417041">
                      <a:moveTo>
                        <a:pt x="241670" y="261988"/>
                      </a:moveTo>
                      <a:cubicBezTo>
                        <a:pt x="261988" y="232046"/>
                        <a:pt x="273750" y="197827"/>
                        <a:pt x="273750" y="166816"/>
                      </a:cubicBezTo>
                      <a:lnTo>
                        <a:pt x="273750" y="0"/>
                      </a:lnTo>
                      <a:lnTo>
                        <a:pt x="212798" y="31011"/>
                      </a:lnTo>
                      <a:lnTo>
                        <a:pt x="212798" y="197827"/>
                      </a:lnTo>
                      <a:cubicBezTo>
                        <a:pt x="212798" y="211729"/>
                        <a:pt x="207451" y="226699"/>
                        <a:pt x="198897" y="239532"/>
                      </a:cubicBezTo>
                      <a:cubicBezTo>
                        <a:pt x="190342" y="253433"/>
                        <a:pt x="177510" y="265196"/>
                        <a:pt x="164678" y="271612"/>
                      </a:cubicBezTo>
                      <a:lnTo>
                        <a:pt x="0" y="355020"/>
                      </a:lnTo>
                      <a:lnTo>
                        <a:pt x="0" y="417042"/>
                      </a:lnTo>
                      <a:lnTo>
                        <a:pt x="164678" y="333633"/>
                      </a:lnTo>
                      <a:cubicBezTo>
                        <a:pt x="194619" y="318663"/>
                        <a:pt x="222422" y="292999"/>
                        <a:pt x="241670" y="26198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8" name="任意多边形: 形状 1167">
                  <a:extLst>
                    <a:ext uri="{FF2B5EF4-FFF2-40B4-BE49-F238E27FC236}">
                      <a16:creationId xmlns:a16="http://schemas.microsoft.com/office/drawing/2014/main" id="{0E7954FE-1EBD-4EBC-8AD4-807E6442E81A}"/>
                    </a:ext>
                  </a:extLst>
                </p:cNvPr>
                <p:cNvSpPr/>
                <p:nvPr/>
              </p:nvSpPr>
              <p:spPr>
                <a:xfrm>
                  <a:off x="7862252" y="5005907"/>
                  <a:ext cx="311177" cy="219214"/>
                </a:xfrm>
                <a:custGeom>
                  <a:avLst/>
                  <a:gdLst>
                    <a:gd name="connsiteX0" fmla="*/ 311177 w 311177"/>
                    <a:gd name="connsiteY0" fmla="*/ 157193 h 219214"/>
                    <a:gd name="connsiteX1" fmla="*/ 0 w 311177"/>
                    <a:gd name="connsiteY1" fmla="*/ 0 h 219214"/>
                    <a:gd name="connsiteX2" fmla="*/ 0 w 311177"/>
                    <a:gd name="connsiteY2" fmla="*/ 62022 h 219214"/>
                    <a:gd name="connsiteX3" fmla="*/ 311177 w 311177"/>
                    <a:gd name="connsiteY3" fmla="*/ 219214 h 219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1177" h="219214">
                      <a:moveTo>
                        <a:pt x="311177" y="157193"/>
                      </a:moveTo>
                      <a:lnTo>
                        <a:pt x="0" y="0"/>
                      </a:lnTo>
                      <a:lnTo>
                        <a:pt x="0" y="62022"/>
                      </a:lnTo>
                      <a:lnTo>
                        <a:pt x="311177" y="219214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69" name="任意多边形: 形状 1168">
                <a:extLst>
                  <a:ext uri="{FF2B5EF4-FFF2-40B4-BE49-F238E27FC236}">
                    <a16:creationId xmlns:a16="http://schemas.microsoft.com/office/drawing/2014/main" id="{8E3423C7-4E06-4C16-8C3D-6D6DA7716778}"/>
                  </a:ext>
                </a:extLst>
              </p:cNvPr>
              <p:cNvSpPr/>
              <p:nvPr/>
            </p:nvSpPr>
            <p:spPr>
              <a:xfrm>
                <a:off x="7597056" y="3657807"/>
                <a:ext cx="1283205" cy="1478559"/>
              </a:xfrm>
              <a:custGeom>
                <a:avLst/>
                <a:gdLst>
                  <a:gd name="connsiteX0" fmla="*/ 88755 w 1283205"/>
                  <a:gd name="connsiteY0" fmla="*/ 5012 h 1478559"/>
                  <a:gd name="connsiteX1" fmla="*/ 1245779 w 1283205"/>
                  <a:gd name="connsiteY1" fmla="*/ 591010 h 1478559"/>
                  <a:gd name="connsiteX2" fmla="*/ 1283205 w 1283205"/>
                  <a:gd name="connsiteY2" fmla="*/ 647684 h 1478559"/>
                  <a:gd name="connsiteX3" fmla="*/ 1283205 w 1283205"/>
                  <a:gd name="connsiteY3" fmla="*/ 1426163 h 1478559"/>
                  <a:gd name="connsiteX4" fmla="*/ 1272512 w 1283205"/>
                  <a:gd name="connsiteY4" fmla="*/ 1447549 h 1478559"/>
                  <a:gd name="connsiteX5" fmla="*/ 1210491 w 1283205"/>
                  <a:gd name="connsiteY5" fmla="*/ 1478560 h 1478559"/>
                  <a:gd name="connsiteX6" fmla="*/ 87686 w 1283205"/>
                  <a:gd name="connsiteY6" fmla="*/ 858344 h 1478559"/>
                  <a:gd name="connsiteX7" fmla="*/ 50259 w 1283205"/>
                  <a:gd name="connsiteY7" fmla="*/ 801669 h 1478559"/>
                  <a:gd name="connsiteX8" fmla="*/ 0 w 1283205"/>
                  <a:gd name="connsiteY8" fmla="*/ 32815 h 1478559"/>
                  <a:gd name="connsiteX9" fmla="*/ 60952 w 1283205"/>
                  <a:gd name="connsiteY9" fmla="*/ 1804 h 1478559"/>
                  <a:gd name="connsiteX10" fmla="*/ 88755 w 1283205"/>
                  <a:gd name="connsiteY10" fmla="*/ 5012 h 1478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83205" h="1478559">
                    <a:moveTo>
                      <a:pt x="88755" y="5012"/>
                    </a:moveTo>
                    <a:lnTo>
                      <a:pt x="1245779" y="591010"/>
                    </a:lnTo>
                    <a:cubicBezTo>
                      <a:pt x="1266096" y="601703"/>
                      <a:pt x="1283205" y="627367"/>
                      <a:pt x="1283205" y="647684"/>
                    </a:cubicBezTo>
                    <a:lnTo>
                      <a:pt x="1283205" y="1426163"/>
                    </a:lnTo>
                    <a:cubicBezTo>
                      <a:pt x="1283205" y="1436856"/>
                      <a:pt x="1278928" y="1443272"/>
                      <a:pt x="1272512" y="1447549"/>
                    </a:cubicBezTo>
                    <a:lnTo>
                      <a:pt x="1210491" y="1478560"/>
                    </a:lnTo>
                    <a:lnTo>
                      <a:pt x="87686" y="858344"/>
                    </a:lnTo>
                    <a:cubicBezTo>
                      <a:pt x="67368" y="847651"/>
                      <a:pt x="50259" y="821987"/>
                      <a:pt x="50259" y="801669"/>
                    </a:cubicBezTo>
                    <a:lnTo>
                      <a:pt x="0" y="32815"/>
                    </a:lnTo>
                    <a:lnTo>
                      <a:pt x="60952" y="1804"/>
                    </a:lnTo>
                    <a:cubicBezTo>
                      <a:pt x="69507" y="-1403"/>
                      <a:pt x="78062" y="-334"/>
                      <a:pt x="88755" y="50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0" name="任意多边形: 形状 1169">
                <a:extLst>
                  <a:ext uri="{FF2B5EF4-FFF2-40B4-BE49-F238E27FC236}">
                    <a16:creationId xmlns:a16="http://schemas.microsoft.com/office/drawing/2014/main" id="{2BCC3930-F158-4D38-AB6B-479637D3ACCB}"/>
                  </a:ext>
                </a:extLst>
              </p:cNvPr>
              <p:cNvSpPr/>
              <p:nvPr/>
            </p:nvSpPr>
            <p:spPr>
              <a:xfrm>
                <a:off x="7586363" y="3689226"/>
                <a:ext cx="1232946" cy="1450205"/>
              </a:xfrm>
              <a:custGeom>
                <a:avLst/>
                <a:gdLst>
                  <a:gd name="connsiteX0" fmla="*/ 37427 w 1232946"/>
                  <a:gd name="connsiteY0" fmla="*/ 4604 h 1450205"/>
                  <a:gd name="connsiteX1" fmla="*/ 1195520 w 1232946"/>
                  <a:gd name="connsiteY1" fmla="*/ 591670 h 1450205"/>
                  <a:gd name="connsiteX2" fmla="*/ 1232947 w 1232946"/>
                  <a:gd name="connsiteY2" fmla="*/ 648345 h 1450205"/>
                  <a:gd name="connsiteX3" fmla="*/ 1232947 w 1232946"/>
                  <a:gd name="connsiteY3" fmla="*/ 1426823 h 1450205"/>
                  <a:gd name="connsiteX4" fmla="*/ 1195520 w 1232946"/>
                  <a:gd name="connsiteY4" fmla="*/ 1446071 h 1450205"/>
                  <a:gd name="connsiteX5" fmla="*/ 37427 w 1232946"/>
                  <a:gd name="connsiteY5" fmla="*/ 859005 h 1450205"/>
                  <a:gd name="connsiteX6" fmla="*/ 0 w 1232946"/>
                  <a:gd name="connsiteY6" fmla="*/ 802330 h 1450205"/>
                  <a:gd name="connsiteX7" fmla="*/ 0 w 1232946"/>
                  <a:gd name="connsiteY7" fmla="*/ 23852 h 1450205"/>
                  <a:gd name="connsiteX8" fmla="*/ 37427 w 1232946"/>
                  <a:gd name="connsiteY8" fmla="*/ 4604 h 1450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32946" h="1450205">
                    <a:moveTo>
                      <a:pt x="37427" y="4604"/>
                    </a:moveTo>
                    <a:lnTo>
                      <a:pt x="1195520" y="591670"/>
                    </a:lnTo>
                    <a:cubicBezTo>
                      <a:pt x="1215837" y="602363"/>
                      <a:pt x="1232947" y="628027"/>
                      <a:pt x="1232947" y="648345"/>
                    </a:cubicBezTo>
                    <a:lnTo>
                      <a:pt x="1232947" y="1426823"/>
                    </a:lnTo>
                    <a:cubicBezTo>
                      <a:pt x="1232947" y="1448210"/>
                      <a:pt x="1215837" y="1455695"/>
                      <a:pt x="1195520" y="1446071"/>
                    </a:cubicBezTo>
                    <a:lnTo>
                      <a:pt x="37427" y="859005"/>
                    </a:lnTo>
                    <a:cubicBezTo>
                      <a:pt x="17109" y="848311"/>
                      <a:pt x="0" y="822647"/>
                      <a:pt x="0" y="802330"/>
                    </a:cubicBezTo>
                    <a:lnTo>
                      <a:pt x="0" y="23852"/>
                    </a:lnTo>
                    <a:cubicBezTo>
                      <a:pt x="1069" y="2465"/>
                      <a:pt x="17109" y="-6090"/>
                      <a:pt x="37427" y="460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1" name="任意多边形: 形状 1170">
                <a:extLst>
                  <a:ext uri="{FF2B5EF4-FFF2-40B4-BE49-F238E27FC236}">
                    <a16:creationId xmlns:a16="http://schemas.microsoft.com/office/drawing/2014/main" id="{290D8A41-70C0-40CF-B97A-C35F11D7461E}"/>
                  </a:ext>
                </a:extLst>
              </p:cNvPr>
              <p:cNvSpPr/>
              <p:nvPr/>
            </p:nvSpPr>
            <p:spPr>
              <a:xfrm>
                <a:off x="7636622" y="3749435"/>
                <a:ext cx="1133498" cy="1329187"/>
              </a:xfrm>
              <a:custGeom>
                <a:avLst/>
                <a:gdLst>
                  <a:gd name="connsiteX0" fmla="*/ 1133498 w 1133498"/>
                  <a:gd name="connsiteY0" fmla="*/ 1329187 h 1329187"/>
                  <a:gd name="connsiteX1" fmla="*/ 1133498 w 1133498"/>
                  <a:gd name="connsiteY1" fmla="*/ 575304 h 1329187"/>
                  <a:gd name="connsiteX2" fmla="*/ 0 w 1133498"/>
                  <a:gd name="connsiteY2" fmla="*/ 0 h 1329187"/>
                  <a:gd name="connsiteX3" fmla="*/ 0 w 1133498"/>
                  <a:gd name="connsiteY3" fmla="*/ 753883 h 1329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33498" h="1329187">
                    <a:moveTo>
                      <a:pt x="1133498" y="1329187"/>
                    </a:moveTo>
                    <a:lnTo>
                      <a:pt x="1133498" y="575304"/>
                    </a:lnTo>
                    <a:lnTo>
                      <a:pt x="0" y="0"/>
                    </a:lnTo>
                    <a:lnTo>
                      <a:pt x="0" y="753883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74" name="图形 4">
              <a:extLst>
                <a:ext uri="{FF2B5EF4-FFF2-40B4-BE49-F238E27FC236}">
                  <a16:creationId xmlns:a16="http://schemas.microsoft.com/office/drawing/2014/main" id="{8652F1D0-A046-49E0-AF2B-B26B96D9C4AD}"/>
                </a:ext>
              </a:extLst>
            </p:cNvPr>
            <p:cNvGrpSpPr/>
            <p:nvPr/>
          </p:nvGrpSpPr>
          <p:grpSpPr>
            <a:xfrm>
              <a:off x="8341512" y="4164433"/>
              <a:ext cx="420342" cy="1089547"/>
              <a:chOff x="7707198" y="4308699"/>
              <a:chExt cx="397793" cy="1031099"/>
            </a:xfrm>
          </p:grpSpPr>
          <p:sp>
            <p:nvSpPr>
              <p:cNvPr id="1175" name="任意多边形: 形状 1174">
                <a:extLst>
                  <a:ext uri="{FF2B5EF4-FFF2-40B4-BE49-F238E27FC236}">
                    <a16:creationId xmlns:a16="http://schemas.microsoft.com/office/drawing/2014/main" id="{D78C24C3-F726-477D-BEE1-D1EF70A581D8}"/>
                  </a:ext>
                </a:extLst>
              </p:cNvPr>
              <p:cNvSpPr/>
              <p:nvPr/>
            </p:nvSpPr>
            <p:spPr>
              <a:xfrm>
                <a:off x="7789537" y="5268545"/>
                <a:ext cx="57314" cy="38321"/>
              </a:xfrm>
              <a:custGeom>
                <a:avLst/>
                <a:gdLst>
                  <a:gd name="connsiteX0" fmla="*/ 0 w 57314"/>
                  <a:gd name="connsiteY0" fmla="*/ 21806 h 38321"/>
                  <a:gd name="connsiteX1" fmla="*/ 6416 w 57314"/>
                  <a:gd name="connsiteY1" fmla="*/ 13252 h 38321"/>
                  <a:gd name="connsiteX2" fmla="*/ 50259 w 57314"/>
                  <a:gd name="connsiteY2" fmla="*/ 420 h 38321"/>
                  <a:gd name="connsiteX3" fmla="*/ 56675 w 57314"/>
                  <a:gd name="connsiteY3" fmla="*/ 2558 h 38321"/>
                  <a:gd name="connsiteX4" fmla="*/ 54536 w 57314"/>
                  <a:gd name="connsiteY4" fmla="*/ 10044 h 38321"/>
                  <a:gd name="connsiteX5" fmla="*/ 13902 w 57314"/>
                  <a:gd name="connsiteY5" fmla="*/ 36777 h 38321"/>
                  <a:gd name="connsiteX6" fmla="*/ 1069 w 57314"/>
                  <a:gd name="connsiteY6" fmla="*/ 33569 h 38321"/>
                  <a:gd name="connsiteX7" fmla="*/ 0 w 57314"/>
                  <a:gd name="connsiteY7" fmla="*/ 21806 h 38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314" h="38321">
                    <a:moveTo>
                      <a:pt x="0" y="21806"/>
                    </a:moveTo>
                    <a:cubicBezTo>
                      <a:pt x="0" y="18598"/>
                      <a:pt x="3208" y="14321"/>
                      <a:pt x="6416" y="13252"/>
                    </a:cubicBezTo>
                    <a:lnTo>
                      <a:pt x="50259" y="420"/>
                    </a:lnTo>
                    <a:cubicBezTo>
                      <a:pt x="52398" y="-650"/>
                      <a:pt x="54536" y="420"/>
                      <a:pt x="56675" y="2558"/>
                    </a:cubicBezTo>
                    <a:cubicBezTo>
                      <a:pt x="57745" y="4697"/>
                      <a:pt x="57745" y="7905"/>
                      <a:pt x="54536" y="10044"/>
                    </a:cubicBezTo>
                    <a:lnTo>
                      <a:pt x="13902" y="36777"/>
                    </a:lnTo>
                    <a:cubicBezTo>
                      <a:pt x="7485" y="39985"/>
                      <a:pt x="1069" y="37846"/>
                      <a:pt x="1069" y="33569"/>
                    </a:cubicBezTo>
                    <a:lnTo>
                      <a:pt x="0" y="21806"/>
                    </a:ln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6" name="任意多边形: 形状 1175">
                <a:extLst>
                  <a:ext uri="{FF2B5EF4-FFF2-40B4-BE49-F238E27FC236}">
                    <a16:creationId xmlns:a16="http://schemas.microsoft.com/office/drawing/2014/main" id="{735643C7-3511-4A20-B2E3-C6E75D5ACDD5}"/>
                  </a:ext>
                </a:extLst>
              </p:cNvPr>
              <p:cNvSpPr/>
              <p:nvPr/>
            </p:nvSpPr>
            <p:spPr>
              <a:xfrm>
                <a:off x="7825895" y="5314946"/>
                <a:ext cx="70576" cy="24852"/>
              </a:xfrm>
              <a:custGeom>
                <a:avLst/>
                <a:gdLst>
                  <a:gd name="connsiteX0" fmla="*/ 10693 w 70576"/>
                  <a:gd name="connsiteY0" fmla="*/ 24595 h 24852"/>
                  <a:gd name="connsiteX1" fmla="*/ 66299 w 70576"/>
                  <a:gd name="connsiteY1" fmla="*/ 10693 h 24852"/>
                  <a:gd name="connsiteX2" fmla="*/ 70576 w 70576"/>
                  <a:gd name="connsiteY2" fmla="*/ 4277 h 24852"/>
                  <a:gd name="connsiteX3" fmla="*/ 65229 w 70576"/>
                  <a:gd name="connsiteY3" fmla="*/ 0 h 24852"/>
                  <a:gd name="connsiteX4" fmla="*/ 6416 w 70576"/>
                  <a:gd name="connsiteY4" fmla="*/ 0 h 24852"/>
                  <a:gd name="connsiteX5" fmla="*/ 0 w 70576"/>
                  <a:gd name="connsiteY5" fmla="*/ 6416 h 24852"/>
                  <a:gd name="connsiteX6" fmla="*/ 0 w 70576"/>
                  <a:gd name="connsiteY6" fmla="*/ 16040 h 24852"/>
                  <a:gd name="connsiteX7" fmla="*/ 10693 w 70576"/>
                  <a:gd name="connsiteY7" fmla="*/ 24595 h 24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0576" h="24852">
                    <a:moveTo>
                      <a:pt x="10693" y="24595"/>
                    </a:moveTo>
                    <a:lnTo>
                      <a:pt x="66299" y="10693"/>
                    </a:lnTo>
                    <a:cubicBezTo>
                      <a:pt x="69507" y="9624"/>
                      <a:pt x="70576" y="7485"/>
                      <a:pt x="70576" y="4277"/>
                    </a:cubicBezTo>
                    <a:cubicBezTo>
                      <a:pt x="69507" y="2138"/>
                      <a:pt x="67368" y="0"/>
                      <a:pt x="65229" y="0"/>
                    </a:cubicBezTo>
                    <a:lnTo>
                      <a:pt x="6416" y="0"/>
                    </a:lnTo>
                    <a:cubicBezTo>
                      <a:pt x="3208" y="0"/>
                      <a:pt x="0" y="2138"/>
                      <a:pt x="0" y="6416"/>
                    </a:cubicBezTo>
                    <a:lnTo>
                      <a:pt x="0" y="16040"/>
                    </a:lnTo>
                    <a:cubicBezTo>
                      <a:pt x="0" y="23525"/>
                      <a:pt x="7485" y="25664"/>
                      <a:pt x="10693" y="24595"/>
                    </a:cubicBez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7" name="任意多边形: 形状 1176">
                <a:extLst>
                  <a:ext uri="{FF2B5EF4-FFF2-40B4-BE49-F238E27FC236}">
                    <a16:creationId xmlns:a16="http://schemas.microsoft.com/office/drawing/2014/main" id="{2748B2E3-74AC-4D88-8E05-A09CBD84F025}"/>
                  </a:ext>
                </a:extLst>
              </p:cNvPr>
              <p:cNvSpPr/>
              <p:nvPr/>
            </p:nvSpPr>
            <p:spPr>
              <a:xfrm>
                <a:off x="7774566" y="4385691"/>
                <a:ext cx="71801" cy="84178"/>
              </a:xfrm>
              <a:custGeom>
                <a:avLst/>
                <a:gdLst>
                  <a:gd name="connsiteX0" fmla="*/ 71646 w 71801"/>
                  <a:gd name="connsiteY0" fmla="*/ 68438 h 84178"/>
                  <a:gd name="connsiteX1" fmla="*/ 37427 w 71801"/>
                  <a:gd name="connsiteY1" fmla="*/ 82339 h 84178"/>
                  <a:gd name="connsiteX2" fmla="*/ 18179 w 71801"/>
                  <a:gd name="connsiteY2" fmla="*/ 69507 h 84178"/>
                  <a:gd name="connsiteX3" fmla="*/ 0 w 71801"/>
                  <a:gd name="connsiteY3" fmla="*/ 29942 h 84178"/>
                  <a:gd name="connsiteX4" fmla="*/ 13902 w 71801"/>
                  <a:gd name="connsiteY4" fmla="*/ 0 h 84178"/>
                  <a:gd name="connsiteX5" fmla="*/ 59883 w 71801"/>
                  <a:gd name="connsiteY5" fmla="*/ 3208 h 84178"/>
                  <a:gd name="connsiteX6" fmla="*/ 71646 w 71801"/>
                  <a:gd name="connsiteY6" fmla="*/ 68438 h 84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1801" h="84178">
                    <a:moveTo>
                      <a:pt x="71646" y="68438"/>
                    </a:moveTo>
                    <a:cubicBezTo>
                      <a:pt x="73784" y="76992"/>
                      <a:pt x="53467" y="88755"/>
                      <a:pt x="37427" y="82339"/>
                    </a:cubicBezTo>
                    <a:lnTo>
                      <a:pt x="18179" y="69507"/>
                    </a:lnTo>
                    <a:lnTo>
                      <a:pt x="0" y="29942"/>
                    </a:lnTo>
                    <a:lnTo>
                      <a:pt x="13902" y="0"/>
                    </a:lnTo>
                    <a:lnTo>
                      <a:pt x="59883" y="3208"/>
                    </a:lnTo>
                    <a:lnTo>
                      <a:pt x="71646" y="68438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8" name="任意多边形: 形状 1177">
                <a:extLst>
                  <a:ext uri="{FF2B5EF4-FFF2-40B4-BE49-F238E27FC236}">
                    <a16:creationId xmlns:a16="http://schemas.microsoft.com/office/drawing/2014/main" id="{A6D407C2-8EEC-48BB-A0D3-D1F216FC42C1}"/>
                  </a:ext>
                </a:extLst>
              </p:cNvPr>
              <p:cNvSpPr/>
              <p:nvPr/>
            </p:nvSpPr>
            <p:spPr>
              <a:xfrm>
                <a:off x="7782052" y="4447713"/>
                <a:ext cx="41704" cy="68437"/>
              </a:xfrm>
              <a:custGeom>
                <a:avLst/>
                <a:gdLst>
                  <a:gd name="connsiteX0" fmla="*/ 35288 w 41704"/>
                  <a:gd name="connsiteY0" fmla="*/ 14971 h 68437"/>
                  <a:gd name="connsiteX1" fmla="*/ 41704 w 41704"/>
                  <a:gd name="connsiteY1" fmla="*/ 68438 h 68437"/>
                  <a:gd name="connsiteX2" fmla="*/ 0 w 41704"/>
                  <a:gd name="connsiteY2" fmla="*/ 65230 h 68437"/>
                  <a:gd name="connsiteX3" fmla="*/ 5347 w 41704"/>
                  <a:gd name="connsiteY3" fmla="*/ 0 h 68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704" h="68437">
                    <a:moveTo>
                      <a:pt x="35288" y="14971"/>
                    </a:moveTo>
                    <a:lnTo>
                      <a:pt x="41704" y="68438"/>
                    </a:lnTo>
                    <a:lnTo>
                      <a:pt x="0" y="65230"/>
                    </a:lnTo>
                    <a:lnTo>
                      <a:pt x="5347" y="0"/>
                    </a:lnTo>
                    <a:close/>
                  </a:path>
                </a:pathLst>
              </a:custGeom>
              <a:solidFill>
                <a:srgbClr val="F4ACC8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9" name="任意多边形: 形状 1178">
                <a:extLst>
                  <a:ext uri="{FF2B5EF4-FFF2-40B4-BE49-F238E27FC236}">
                    <a16:creationId xmlns:a16="http://schemas.microsoft.com/office/drawing/2014/main" id="{D9BAEC50-A5E6-4A30-9766-FB6A7FEA6B83}"/>
                  </a:ext>
                </a:extLst>
              </p:cNvPr>
              <p:cNvSpPr/>
              <p:nvPr/>
            </p:nvSpPr>
            <p:spPr>
              <a:xfrm>
                <a:off x="7759160" y="5008046"/>
                <a:ext cx="62456" cy="285147"/>
              </a:xfrm>
              <a:custGeom>
                <a:avLst/>
                <a:gdLst>
                  <a:gd name="connsiteX0" fmla="*/ 62457 w 62456"/>
                  <a:gd name="connsiteY0" fmla="*/ 13901 h 285147"/>
                  <a:gd name="connsiteX1" fmla="*/ 45348 w 62456"/>
                  <a:gd name="connsiteY1" fmla="*/ 276958 h 285147"/>
                  <a:gd name="connsiteX2" fmla="*/ 30377 w 62456"/>
                  <a:gd name="connsiteY2" fmla="*/ 281236 h 285147"/>
                  <a:gd name="connsiteX3" fmla="*/ 435 w 62456"/>
                  <a:gd name="connsiteY3" fmla="*/ 0 h 285147"/>
                  <a:gd name="connsiteX4" fmla="*/ 62457 w 62456"/>
                  <a:gd name="connsiteY4" fmla="*/ 13901 h 285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56" h="285147">
                    <a:moveTo>
                      <a:pt x="62457" y="13901"/>
                    </a:moveTo>
                    <a:lnTo>
                      <a:pt x="45348" y="276958"/>
                    </a:lnTo>
                    <a:cubicBezTo>
                      <a:pt x="44278" y="284444"/>
                      <a:pt x="31446" y="288721"/>
                      <a:pt x="30377" y="281236"/>
                    </a:cubicBezTo>
                    <a:cubicBezTo>
                      <a:pt x="12198" y="172163"/>
                      <a:pt x="-2772" y="78062"/>
                      <a:pt x="435" y="0"/>
                    </a:cubicBezTo>
                    <a:lnTo>
                      <a:pt x="62457" y="13901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80" name="图形 4">
                <a:extLst>
                  <a:ext uri="{FF2B5EF4-FFF2-40B4-BE49-F238E27FC236}">
                    <a16:creationId xmlns:a16="http://schemas.microsoft.com/office/drawing/2014/main" id="{BD76A464-89B9-414F-ADBE-0FFB08ADDEDC}"/>
                  </a:ext>
                </a:extLst>
              </p:cNvPr>
              <p:cNvGrpSpPr/>
              <p:nvPr/>
            </p:nvGrpSpPr>
            <p:grpSpPr>
              <a:xfrm>
                <a:off x="7707198" y="4497972"/>
                <a:ext cx="106933" cy="359564"/>
                <a:chOff x="7707198" y="4497972"/>
                <a:chExt cx="106933" cy="359564"/>
              </a:xfrm>
            </p:grpSpPr>
            <p:sp>
              <p:nvSpPr>
                <p:cNvPr id="1181" name="任意多边形: 形状 1180">
                  <a:extLst>
                    <a:ext uri="{FF2B5EF4-FFF2-40B4-BE49-F238E27FC236}">
                      <a16:creationId xmlns:a16="http://schemas.microsoft.com/office/drawing/2014/main" id="{D35B1586-9FE2-478E-A151-03AC1835D9E5}"/>
                    </a:ext>
                  </a:extLst>
                </p:cNvPr>
                <p:cNvSpPr/>
                <p:nvPr/>
              </p:nvSpPr>
              <p:spPr>
                <a:xfrm>
                  <a:off x="7707198" y="4497972"/>
                  <a:ext cx="82338" cy="164678"/>
                </a:xfrm>
                <a:custGeom>
                  <a:avLst/>
                  <a:gdLst>
                    <a:gd name="connsiteX0" fmla="*/ 27803 w 82338"/>
                    <a:gd name="connsiteY0" fmla="*/ 164678 h 164678"/>
                    <a:gd name="connsiteX1" fmla="*/ 0 w 82338"/>
                    <a:gd name="connsiteY1" fmla="*/ 152916 h 164678"/>
                    <a:gd name="connsiteX2" fmla="*/ 33150 w 82338"/>
                    <a:gd name="connsiteY2" fmla="*/ 0 h 164678"/>
                    <a:gd name="connsiteX3" fmla="*/ 82339 w 82338"/>
                    <a:gd name="connsiteY3" fmla="*/ 12832 h 164678"/>
                    <a:gd name="connsiteX4" fmla="*/ 37427 w 82338"/>
                    <a:gd name="connsiteY4" fmla="*/ 158262 h 164678"/>
                    <a:gd name="connsiteX5" fmla="*/ 27803 w 82338"/>
                    <a:gd name="connsiteY5" fmla="*/ 164678 h 164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2338" h="164678">
                      <a:moveTo>
                        <a:pt x="27803" y="164678"/>
                      </a:moveTo>
                      <a:lnTo>
                        <a:pt x="0" y="152916"/>
                      </a:lnTo>
                      <a:cubicBezTo>
                        <a:pt x="0" y="152916"/>
                        <a:pt x="18179" y="53467"/>
                        <a:pt x="33150" y="0"/>
                      </a:cubicBezTo>
                      <a:lnTo>
                        <a:pt x="82339" y="12832"/>
                      </a:lnTo>
                      <a:lnTo>
                        <a:pt x="37427" y="158262"/>
                      </a:lnTo>
                      <a:lnTo>
                        <a:pt x="27803" y="16467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2" name="任意多边形: 形状 1181">
                  <a:extLst>
                    <a:ext uri="{FF2B5EF4-FFF2-40B4-BE49-F238E27FC236}">
                      <a16:creationId xmlns:a16="http://schemas.microsoft.com/office/drawing/2014/main" id="{88914413-2E3C-4D4A-94D4-1E9FA2D1A2A1}"/>
                    </a:ext>
                  </a:extLst>
                </p:cNvPr>
                <p:cNvSpPr/>
                <p:nvPr/>
              </p:nvSpPr>
              <p:spPr>
                <a:xfrm>
                  <a:off x="7708184" y="4650887"/>
                  <a:ext cx="74936" cy="172163"/>
                </a:xfrm>
                <a:custGeom>
                  <a:avLst/>
                  <a:gdLst>
                    <a:gd name="connsiteX0" fmla="*/ 36441 w 74936"/>
                    <a:gd name="connsiteY0" fmla="*/ 5347 h 172163"/>
                    <a:gd name="connsiteX1" fmla="*/ 74937 w 74936"/>
                    <a:gd name="connsiteY1" fmla="*/ 167886 h 172163"/>
                    <a:gd name="connsiteX2" fmla="*/ 61035 w 74936"/>
                    <a:gd name="connsiteY2" fmla="*/ 172163 h 172163"/>
                    <a:gd name="connsiteX3" fmla="*/ 83 w 74936"/>
                    <a:gd name="connsiteY3" fmla="*/ 0 h 172163"/>
                    <a:gd name="connsiteX4" fmla="*/ 36441 w 74936"/>
                    <a:gd name="connsiteY4" fmla="*/ 5347 h 172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936" h="172163">
                      <a:moveTo>
                        <a:pt x="36441" y="5347"/>
                      </a:moveTo>
                      <a:lnTo>
                        <a:pt x="74937" y="167886"/>
                      </a:lnTo>
                      <a:lnTo>
                        <a:pt x="61035" y="172163"/>
                      </a:lnTo>
                      <a:cubicBezTo>
                        <a:pt x="37510" y="144361"/>
                        <a:pt x="-2056" y="48120"/>
                        <a:pt x="83" y="0"/>
                      </a:cubicBezTo>
                      <a:lnTo>
                        <a:pt x="36441" y="534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3" name="任意多边形: 形状 1182">
                  <a:extLst>
                    <a:ext uri="{FF2B5EF4-FFF2-40B4-BE49-F238E27FC236}">
                      <a16:creationId xmlns:a16="http://schemas.microsoft.com/office/drawing/2014/main" id="{A75DDEE4-276B-4279-A887-D90A1C463E41}"/>
                    </a:ext>
                  </a:extLst>
                </p:cNvPr>
                <p:cNvSpPr/>
                <p:nvPr/>
              </p:nvSpPr>
              <p:spPr>
                <a:xfrm>
                  <a:off x="7768150" y="4818773"/>
                  <a:ext cx="45981" cy="38763"/>
                </a:xfrm>
                <a:custGeom>
                  <a:avLst/>
                  <a:gdLst>
                    <a:gd name="connsiteX0" fmla="*/ 14971 w 45981"/>
                    <a:gd name="connsiteY0" fmla="*/ 0 h 38763"/>
                    <a:gd name="connsiteX1" fmla="*/ 29942 w 45981"/>
                    <a:gd name="connsiteY1" fmla="*/ 20318 h 38763"/>
                    <a:gd name="connsiteX2" fmla="*/ 45982 w 45981"/>
                    <a:gd name="connsiteY2" fmla="*/ 31011 h 38763"/>
                    <a:gd name="connsiteX3" fmla="*/ 36358 w 45981"/>
                    <a:gd name="connsiteY3" fmla="*/ 36358 h 38763"/>
                    <a:gd name="connsiteX4" fmla="*/ 19248 w 45981"/>
                    <a:gd name="connsiteY4" fmla="*/ 36358 h 38763"/>
                    <a:gd name="connsiteX5" fmla="*/ 9624 w 45981"/>
                    <a:gd name="connsiteY5" fmla="*/ 31011 h 38763"/>
                    <a:gd name="connsiteX6" fmla="*/ 0 w 45981"/>
                    <a:gd name="connsiteY6" fmla="*/ 6416 h 38763"/>
                    <a:gd name="connsiteX7" fmla="*/ 14971 w 45981"/>
                    <a:gd name="connsiteY7" fmla="*/ 0 h 387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981" h="38763">
                      <a:moveTo>
                        <a:pt x="14971" y="0"/>
                      </a:moveTo>
                      <a:lnTo>
                        <a:pt x="29942" y="20318"/>
                      </a:lnTo>
                      <a:lnTo>
                        <a:pt x="45982" y="31011"/>
                      </a:lnTo>
                      <a:lnTo>
                        <a:pt x="36358" y="36358"/>
                      </a:lnTo>
                      <a:cubicBezTo>
                        <a:pt x="31011" y="39566"/>
                        <a:pt x="24595" y="39566"/>
                        <a:pt x="19248" y="36358"/>
                      </a:cubicBezTo>
                      <a:lnTo>
                        <a:pt x="9624" y="31011"/>
                      </a:lnTo>
                      <a:lnTo>
                        <a:pt x="0" y="6416"/>
                      </a:lnTo>
                      <a:lnTo>
                        <a:pt x="14971" y="0"/>
                      </a:lnTo>
                      <a:close/>
                    </a:path>
                  </a:pathLst>
                </a:custGeom>
                <a:solidFill>
                  <a:srgbClr val="F4ACC8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84" name="任意多边形: 形状 1183">
                <a:extLst>
                  <a:ext uri="{FF2B5EF4-FFF2-40B4-BE49-F238E27FC236}">
                    <a16:creationId xmlns:a16="http://schemas.microsoft.com/office/drawing/2014/main" id="{A0A7EECC-D435-4B8D-8080-1875A12B69C7}"/>
                  </a:ext>
                </a:extLst>
              </p:cNvPr>
              <p:cNvSpPr/>
              <p:nvPr/>
            </p:nvSpPr>
            <p:spPr>
              <a:xfrm>
                <a:off x="7742683" y="4772792"/>
                <a:ext cx="101390" cy="279097"/>
              </a:xfrm>
              <a:custGeom>
                <a:avLst/>
                <a:gdLst>
                  <a:gd name="connsiteX0" fmla="*/ 16913 w 101390"/>
                  <a:gd name="connsiteY0" fmla="*/ 240601 h 279097"/>
                  <a:gd name="connsiteX1" fmla="*/ 5150 w 101390"/>
                  <a:gd name="connsiteY1" fmla="*/ 0 h 279097"/>
                  <a:gd name="connsiteX2" fmla="*/ 101391 w 101390"/>
                  <a:gd name="connsiteY2" fmla="*/ 7485 h 279097"/>
                  <a:gd name="connsiteX3" fmla="*/ 77865 w 101390"/>
                  <a:gd name="connsiteY3" fmla="*/ 260918 h 279097"/>
                  <a:gd name="connsiteX4" fmla="*/ 72519 w 101390"/>
                  <a:gd name="connsiteY4" fmla="*/ 279097 h 279097"/>
                  <a:gd name="connsiteX5" fmla="*/ 16913 w 101390"/>
                  <a:gd name="connsiteY5" fmla="*/ 240601 h 279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1390" h="279097">
                    <a:moveTo>
                      <a:pt x="16913" y="240601"/>
                    </a:moveTo>
                    <a:cubicBezTo>
                      <a:pt x="6220" y="162539"/>
                      <a:pt x="-7682" y="70576"/>
                      <a:pt x="5150" y="0"/>
                    </a:cubicBezTo>
                    <a:lnTo>
                      <a:pt x="101391" y="7485"/>
                    </a:lnTo>
                    <a:lnTo>
                      <a:pt x="77865" y="260918"/>
                    </a:lnTo>
                    <a:lnTo>
                      <a:pt x="72519" y="279097"/>
                    </a:lnTo>
                    <a:lnTo>
                      <a:pt x="16913" y="240601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5" name="任意多边形: 形状 1184">
                <a:extLst>
                  <a:ext uri="{FF2B5EF4-FFF2-40B4-BE49-F238E27FC236}">
                    <a16:creationId xmlns:a16="http://schemas.microsoft.com/office/drawing/2014/main" id="{AEEFA3AB-D80F-4004-835F-D7BAE401BCD2}"/>
                  </a:ext>
                </a:extLst>
              </p:cNvPr>
              <p:cNvSpPr/>
              <p:nvPr/>
            </p:nvSpPr>
            <p:spPr>
              <a:xfrm>
                <a:off x="7825895" y="5009116"/>
                <a:ext cx="101587" cy="317354"/>
              </a:xfrm>
              <a:custGeom>
                <a:avLst/>
                <a:gdLst>
                  <a:gd name="connsiteX0" fmla="*/ 101587 w 101587"/>
                  <a:gd name="connsiteY0" fmla="*/ 31011 h 317354"/>
                  <a:gd name="connsiteX1" fmla="*/ 16040 w 101587"/>
                  <a:gd name="connsiteY1" fmla="*/ 311177 h 317354"/>
                  <a:gd name="connsiteX2" fmla="*/ 0 w 101587"/>
                  <a:gd name="connsiteY2" fmla="*/ 312246 h 317354"/>
                  <a:gd name="connsiteX3" fmla="*/ 41704 w 101587"/>
                  <a:gd name="connsiteY3" fmla="*/ 0 h 317354"/>
                  <a:gd name="connsiteX4" fmla="*/ 101587 w 101587"/>
                  <a:gd name="connsiteY4" fmla="*/ 31011 h 317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587" h="317354">
                    <a:moveTo>
                      <a:pt x="101587" y="31011"/>
                    </a:moveTo>
                    <a:lnTo>
                      <a:pt x="16040" y="311177"/>
                    </a:lnTo>
                    <a:cubicBezTo>
                      <a:pt x="13901" y="318663"/>
                      <a:pt x="0" y="319732"/>
                      <a:pt x="0" y="312246"/>
                    </a:cubicBezTo>
                    <a:cubicBezTo>
                      <a:pt x="7485" y="202105"/>
                      <a:pt x="10693" y="72715"/>
                      <a:pt x="41704" y="0"/>
                    </a:cubicBezTo>
                    <a:lnTo>
                      <a:pt x="101587" y="31011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6" name="任意多边形: 形状 1185">
                <a:extLst>
                  <a:ext uri="{FF2B5EF4-FFF2-40B4-BE49-F238E27FC236}">
                    <a16:creationId xmlns:a16="http://schemas.microsoft.com/office/drawing/2014/main" id="{D21074DA-55C7-434C-9C68-DF1E32B638C1}"/>
                  </a:ext>
                </a:extLst>
              </p:cNvPr>
              <p:cNvSpPr/>
              <p:nvPr/>
            </p:nvSpPr>
            <p:spPr>
              <a:xfrm>
                <a:off x="7726055" y="4736434"/>
                <a:ext cx="203564" cy="303691"/>
              </a:xfrm>
              <a:custGeom>
                <a:avLst/>
                <a:gdLst>
                  <a:gd name="connsiteX0" fmla="*/ 23916 w 203564"/>
                  <a:gd name="connsiteY0" fmla="*/ 258780 h 303691"/>
                  <a:gd name="connsiteX1" fmla="*/ 8946 w 203564"/>
                  <a:gd name="connsiteY1" fmla="*/ 0 h 303691"/>
                  <a:gd name="connsiteX2" fmla="*/ 169346 w 203564"/>
                  <a:gd name="connsiteY2" fmla="*/ 23525 h 303691"/>
                  <a:gd name="connsiteX3" fmla="*/ 203565 w 203564"/>
                  <a:gd name="connsiteY3" fmla="*/ 286582 h 303691"/>
                  <a:gd name="connsiteX4" fmla="*/ 200357 w 203564"/>
                  <a:gd name="connsiteY4" fmla="*/ 303692 h 303691"/>
                  <a:gd name="connsiteX5" fmla="*/ 23916 w 203564"/>
                  <a:gd name="connsiteY5" fmla="*/ 258780 h 303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3564" h="303691">
                    <a:moveTo>
                      <a:pt x="23916" y="258780"/>
                    </a:moveTo>
                    <a:cubicBezTo>
                      <a:pt x="23916" y="191411"/>
                      <a:pt x="-17788" y="67368"/>
                      <a:pt x="8946" y="0"/>
                    </a:cubicBezTo>
                    <a:lnTo>
                      <a:pt x="169346" y="23525"/>
                    </a:lnTo>
                    <a:cubicBezTo>
                      <a:pt x="197149" y="82339"/>
                      <a:pt x="201426" y="182857"/>
                      <a:pt x="203565" y="286582"/>
                    </a:cubicBezTo>
                    <a:lnTo>
                      <a:pt x="200357" y="303692"/>
                    </a:lnTo>
                    <a:cubicBezTo>
                      <a:pt x="121226" y="298345"/>
                      <a:pt x="38887" y="294068"/>
                      <a:pt x="23916" y="25878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7" name="任意多边形: 形状 1186">
                <a:extLst>
                  <a:ext uri="{FF2B5EF4-FFF2-40B4-BE49-F238E27FC236}">
                    <a16:creationId xmlns:a16="http://schemas.microsoft.com/office/drawing/2014/main" id="{5B4581E6-EF1C-40A4-8E0F-74E08392DFB9}"/>
                  </a:ext>
                </a:extLst>
              </p:cNvPr>
              <p:cNvSpPr/>
              <p:nvPr/>
            </p:nvSpPr>
            <p:spPr>
              <a:xfrm>
                <a:off x="7733931" y="4673344"/>
                <a:ext cx="162539" cy="106070"/>
              </a:xfrm>
              <a:custGeom>
                <a:avLst/>
                <a:gdLst>
                  <a:gd name="connsiteX0" fmla="*/ 152915 w 162539"/>
                  <a:gd name="connsiteY0" fmla="*/ 0 h 106070"/>
                  <a:gd name="connsiteX1" fmla="*/ 162539 w 162539"/>
                  <a:gd name="connsiteY1" fmla="*/ 90894 h 106070"/>
                  <a:gd name="connsiteX2" fmla="*/ 0 w 162539"/>
                  <a:gd name="connsiteY2" fmla="*/ 63091 h 106070"/>
                  <a:gd name="connsiteX3" fmla="*/ 39565 w 162539"/>
                  <a:gd name="connsiteY3" fmla="*/ 0 h 106070"/>
                  <a:gd name="connsiteX4" fmla="*/ 152915 w 162539"/>
                  <a:gd name="connsiteY4" fmla="*/ 0 h 106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39" h="106070">
                    <a:moveTo>
                      <a:pt x="152915" y="0"/>
                    </a:moveTo>
                    <a:lnTo>
                      <a:pt x="162539" y="90894"/>
                    </a:lnTo>
                    <a:cubicBezTo>
                      <a:pt x="146499" y="125112"/>
                      <a:pt x="3208" y="95171"/>
                      <a:pt x="0" y="63091"/>
                    </a:cubicBezTo>
                    <a:lnTo>
                      <a:pt x="39565" y="0"/>
                    </a:lnTo>
                    <a:lnTo>
                      <a:pt x="152915" y="0"/>
                    </a:ln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8" name="任意多边形: 形状 1187">
                <a:extLst>
                  <a:ext uri="{FF2B5EF4-FFF2-40B4-BE49-F238E27FC236}">
                    <a16:creationId xmlns:a16="http://schemas.microsoft.com/office/drawing/2014/main" id="{67C240A7-0947-4E12-A66D-40D9F5876BD8}"/>
                  </a:ext>
                </a:extLst>
              </p:cNvPr>
              <p:cNvSpPr/>
              <p:nvPr/>
            </p:nvSpPr>
            <p:spPr>
              <a:xfrm>
                <a:off x="7738225" y="4492757"/>
                <a:ext cx="149691" cy="207320"/>
              </a:xfrm>
              <a:custGeom>
                <a:avLst/>
                <a:gdLst>
                  <a:gd name="connsiteX0" fmla="*/ 36342 w 149691"/>
                  <a:gd name="connsiteY0" fmla="*/ 180587 h 207320"/>
                  <a:gd name="connsiteX1" fmla="*/ 3192 w 149691"/>
                  <a:gd name="connsiteY1" fmla="*/ 5215 h 207320"/>
                  <a:gd name="connsiteX2" fmla="*/ 146484 w 149691"/>
                  <a:gd name="connsiteY2" fmla="*/ 47988 h 207320"/>
                  <a:gd name="connsiteX3" fmla="*/ 149692 w 149691"/>
                  <a:gd name="connsiteY3" fmla="*/ 207320 h 207320"/>
                  <a:gd name="connsiteX4" fmla="*/ 36342 w 149691"/>
                  <a:gd name="connsiteY4" fmla="*/ 180587 h 207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691" h="207320">
                    <a:moveTo>
                      <a:pt x="36342" y="180587"/>
                    </a:moveTo>
                    <a:cubicBezTo>
                      <a:pt x="19232" y="133536"/>
                      <a:pt x="-9640" y="24463"/>
                      <a:pt x="3192" y="5215"/>
                    </a:cubicBezTo>
                    <a:cubicBezTo>
                      <a:pt x="41688" y="-9756"/>
                      <a:pt x="96225" y="8423"/>
                      <a:pt x="146484" y="47988"/>
                    </a:cubicBezTo>
                    <a:lnTo>
                      <a:pt x="149692" y="207320"/>
                    </a:lnTo>
                    <a:lnTo>
                      <a:pt x="36342" y="180587"/>
                    </a:lnTo>
                    <a:close/>
                  </a:path>
                </a:pathLst>
              </a:custGeom>
              <a:solidFill>
                <a:schemeClr val="bg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89" name="图形 4">
                <a:extLst>
                  <a:ext uri="{FF2B5EF4-FFF2-40B4-BE49-F238E27FC236}">
                    <a16:creationId xmlns:a16="http://schemas.microsoft.com/office/drawing/2014/main" id="{5729D248-F111-49F1-9A73-6ECF9F467F98}"/>
                  </a:ext>
                </a:extLst>
              </p:cNvPr>
              <p:cNvGrpSpPr/>
              <p:nvPr/>
            </p:nvGrpSpPr>
            <p:grpSpPr>
              <a:xfrm>
                <a:off x="7846212" y="4308699"/>
                <a:ext cx="258779" cy="278027"/>
                <a:chOff x="7846212" y="4308699"/>
                <a:chExt cx="258779" cy="278027"/>
              </a:xfrm>
            </p:grpSpPr>
            <p:sp>
              <p:nvSpPr>
                <p:cNvPr id="1190" name="任意多边形: 形状 1189">
                  <a:extLst>
                    <a:ext uri="{FF2B5EF4-FFF2-40B4-BE49-F238E27FC236}">
                      <a16:creationId xmlns:a16="http://schemas.microsoft.com/office/drawing/2014/main" id="{1D21E524-2535-49B8-B376-AA786BCE303B}"/>
                    </a:ext>
                  </a:extLst>
                </p:cNvPr>
                <p:cNvSpPr/>
                <p:nvPr/>
              </p:nvSpPr>
              <p:spPr>
                <a:xfrm>
                  <a:off x="7846212" y="4489417"/>
                  <a:ext cx="160400" cy="97309"/>
                </a:xfrm>
                <a:custGeom>
                  <a:avLst/>
                  <a:gdLst>
                    <a:gd name="connsiteX0" fmla="*/ 150777 w 160400"/>
                    <a:gd name="connsiteY0" fmla="*/ 3208 h 97309"/>
                    <a:gd name="connsiteX1" fmla="*/ 160401 w 160400"/>
                    <a:gd name="connsiteY1" fmla="*/ 31011 h 97309"/>
                    <a:gd name="connsiteX2" fmla="*/ 39565 w 160400"/>
                    <a:gd name="connsiteY2" fmla="*/ 97310 h 97309"/>
                    <a:gd name="connsiteX3" fmla="*/ 0 w 160400"/>
                    <a:gd name="connsiteY3" fmla="*/ 67368 h 97309"/>
                    <a:gd name="connsiteX4" fmla="*/ 139014 w 160400"/>
                    <a:gd name="connsiteY4" fmla="*/ 0 h 97309"/>
                    <a:gd name="connsiteX5" fmla="*/ 150777 w 160400"/>
                    <a:gd name="connsiteY5" fmla="*/ 3208 h 97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0400" h="97309">
                      <a:moveTo>
                        <a:pt x="150777" y="3208"/>
                      </a:moveTo>
                      <a:lnTo>
                        <a:pt x="160401" y="31011"/>
                      </a:lnTo>
                      <a:cubicBezTo>
                        <a:pt x="160401" y="31011"/>
                        <a:pt x="89824" y="73784"/>
                        <a:pt x="39565" y="97310"/>
                      </a:cubicBezTo>
                      <a:lnTo>
                        <a:pt x="0" y="67368"/>
                      </a:lnTo>
                      <a:lnTo>
                        <a:pt x="139014" y="0"/>
                      </a:lnTo>
                      <a:lnTo>
                        <a:pt x="150777" y="320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1" name="任意多边形: 形状 1190">
                  <a:extLst>
                    <a:ext uri="{FF2B5EF4-FFF2-40B4-BE49-F238E27FC236}">
                      <a16:creationId xmlns:a16="http://schemas.microsoft.com/office/drawing/2014/main" id="{F7404DEC-0AD6-4499-97C4-6FD36E58BA6B}"/>
                    </a:ext>
                  </a:extLst>
                </p:cNvPr>
                <p:cNvSpPr/>
                <p:nvPr/>
              </p:nvSpPr>
              <p:spPr>
                <a:xfrm>
                  <a:off x="7985226" y="4352542"/>
                  <a:ext cx="109072" cy="167885"/>
                </a:xfrm>
                <a:custGeom>
                  <a:avLst/>
                  <a:gdLst>
                    <a:gd name="connsiteX0" fmla="*/ 0 w 109072"/>
                    <a:gd name="connsiteY0" fmla="*/ 136875 h 167885"/>
                    <a:gd name="connsiteX1" fmla="*/ 96240 w 109072"/>
                    <a:gd name="connsiteY1" fmla="*/ 0 h 167885"/>
                    <a:gd name="connsiteX2" fmla="*/ 109072 w 109072"/>
                    <a:gd name="connsiteY2" fmla="*/ 7485 h 167885"/>
                    <a:gd name="connsiteX3" fmla="*/ 21387 w 109072"/>
                    <a:gd name="connsiteY3" fmla="*/ 167886 h 167885"/>
                    <a:gd name="connsiteX4" fmla="*/ 0 w 109072"/>
                    <a:gd name="connsiteY4" fmla="*/ 136875 h 167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072" h="167885">
                      <a:moveTo>
                        <a:pt x="0" y="136875"/>
                      </a:moveTo>
                      <a:lnTo>
                        <a:pt x="96240" y="0"/>
                      </a:lnTo>
                      <a:lnTo>
                        <a:pt x="109072" y="7485"/>
                      </a:lnTo>
                      <a:cubicBezTo>
                        <a:pt x="103726" y="43843"/>
                        <a:pt x="58814" y="137945"/>
                        <a:pt x="21387" y="167886"/>
                      </a:cubicBezTo>
                      <a:lnTo>
                        <a:pt x="0" y="13687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2" name="任意多边形: 形状 1191">
                  <a:extLst>
                    <a:ext uri="{FF2B5EF4-FFF2-40B4-BE49-F238E27FC236}">
                      <a16:creationId xmlns:a16="http://schemas.microsoft.com/office/drawing/2014/main" id="{00DB28EA-9EB2-45FA-A42B-8028B93BD1F5}"/>
                    </a:ext>
                  </a:extLst>
                </p:cNvPr>
                <p:cNvSpPr/>
                <p:nvPr/>
              </p:nvSpPr>
              <p:spPr>
                <a:xfrm>
                  <a:off x="8081466" y="4308699"/>
                  <a:ext cx="23525" cy="50258"/>
                </a:xfrm>
                <a:custGeom>
                  <a:avLst/>
                  <a:gdLst>
                    <a:gd name="connsiteX0" fmla="*/ 0 w 23525"/>
                    <a:gd name="connsiteY0" fmla="*/ 43843 h 50258"/>
                    <a:gd name="connsiteX1" fmla="*/ 4277 w 23525"/>
                    <a:gd name="connsiteY1" fmla="*/ 19248 h 50258"/>
                    <a:gd name="connsiteX2" fmla="*/ 1069 w 23525"/>
                    <a:gd name="connsiteY2" fmla="*/ 0 h 50258"/>
                    <a:gd name="connsiteX3" fmla="*/ 10693 w 23525"/>
                    <a:gd name="connsiteY3" fmla="*/ 3208 h 50258"/>
                    <a:gd name="connsiteX4" fmla="*/ 21387 w 23525"/>
                    <a:gd name="connsiteY4" fmla="*/ 16040 h 50258"/>
                    <a:gd name="connsiteX5" fmla="*/ 23525 w 23525"/>
                    <a:gd name="connsiteY5" fmla="*/ 26733 h 50258"/>
                    <a:gd name="connsiteX6" fmla="*/ 11763 w 23525"/>
                    <a:gd name="connsiteY6" fmla="*/ 50259 h 50258"/>
                    <a:gd name="connsiteX7" fmla="*/ 0 w 23525"/>
                    <a:gd name="connsiteY7" fmla="*/ 43843 h 50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525" h="50258">
                      <a:moveTo>
                        <a:pt x="0" y="43843"/>
                      </a:moveTo>
                      <a:lnTo>
                        <a:pt x="4277" y="19248"/>
                      </a:lnTo>
                      <a:lnTo>
                        <a:pt x="1069" y="0"/>
                      </a:lnTo>
                      <a:lnTo>
                        <a:pt x="10693" y="3208"/>
                      </a:lnTo>
                      <a:cubicBezTo>
                        <a:pt x="16040" y="5347"/>
                        <a:pt x="20317" y="10693"/>
                        <a:pt x="21387" y="16040"/>
                      </a:cubicBezTo>
                      <a:lnTo>
                        <a:pt x="23525" y="26733"/>
                      </a:lnTo>
                      <a:lnTo>
                        <a:pt x="11763" y="50259"/>
                      </a:lnTo>
                      <a:lnTo>
                        <a:pt x="0" y="43843"/>
                      </a:ln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10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93" name="任意多边形: 形状 1192">
                <a:extLst>
                  <a:ext uri="{FF2B5EF4-FFF2-40B4-BE49-F238E27FC236}">
                    <a16:creationId xmlns:a16="http://schemas.microsoft.com/office/drawing/2014/main" id="{6E8CDADA-916F-4BDB-B485-683E71D7D472}"/>
                  </a:ext>
                </a:extLst>
              </p:cNvPr>
              <p:cNvSpPr/>
              <p:nvPr/>
            </p:nvSpPr>
            <p:spPr>
              <a:xfrm>
                <a:off x="7726729" y="4376067"/>
                <a:ext cx="119482" cy="168086"/>
              </a:xfrm>
              <a:custGeom>
                <a:avLst/>
                <a:gdLst>
                  <a:gd name="connsiteX0" fmla="*/ 8272 w 119482"/>
                  <a:gd name="connsiteY0" fmla="*/ 121904 h 168086"/>
                  <a:gd name="connsiteX1" fmla="*/ 27520 w 119482"/>
                  <a:gd name="connsiteY1" fmla="*/ 106934 h 168086"/>
                  <a:gd name="connsiteX2" fmla="*/ 35005 w 119482"/>
                  <a:gd name="connsiteY2" fmla="*/ 84478 h 168086"/>
                  <a:gd name="connsiteX3" fmla="*/ 32866 w 119482"/>
                  <a:gd name="connsiteY3" fmla="*/ 74854 h 168086"/>
                  <a:gd name="connsiteX4" fmla="*/ 36074 w 119482"/>
                  <a:gd name="connsiteY4" fmla="*/ 56675 h 168086"/>
                  <a:gd name="connsiteX5" fmla="*/ 38213 w 119482"/>
                  <a:gd name="connsiteY5" fmla="*/ 53467 h 168086"/>
                  <a:gd name="connsiteX6" fmla="*/ 44629 w 119482"/>
                  <a:gd name="connsiteY6" fmla="*/ 48120 h 168086"/>
                  <a:gd name="connsiteX7" fmla="*/ 46767 w 119482"/>
                  <a:gd name="connsiteY7" fmla="*/ 29942 h 168086"/>
                  <a:gd name="connsiteX8" fmla="*/ 56392 w 119482"/>
                  <a:gd name="connsiteY8" fmla="*/ 13902 h 168086"/>
                  <a:gd name="connsiteX9" fmla="*/ 76709 w 119482"/>
                  <a:gd name="connsiteY9" fmla="*/ 2139 h 168086"/>
                  <a:gd name="connsiteX10" fmla="*/ 107720 w 119482"/>
                  <a:gd name="connsiteY10" fmla="*/ 2139 h 168086"/>
                  <a:gd name="connsiteX11" fmla="*/ 119483 w 119482"/>
                  <a:gd name="connsiteY11" fmla="*/ 0 h 168086"/>
                  <a:gd name="connsiteX12" fmla="*/ 113067 w 119482"/>
                  <a:gd name="connsiteY12" fmla="*/ 11763 h 168086"/>
                  <a:gd name="connsiteX13" fmla="*/ 100234 w 119482"/>
                  <a:gd name="connsiteY13" fmla="*/ 29942 h 168086"/>
                  <a:gd name="connsiteX14" fmla="*/ 103443 w 119482"/>
                  <a:gd name="connsiteY14" fmla="*/ 117627 h 168086"/>
                  <a:gd name="connsiteX15" fmla="*/ 105581 w 119482"/>
                  <a:gd name="connsiteY15" fmla="*/ 129390 h 168086"/>
                  <a:gd name="connsiteX16" fmla="*/ 99165 w 119482"/>
                  <a:gd name="connsiteY16" fmla="*/ 158262 h 168086"/>
                  <a:gd name="connsiteX17" fmla="*/ 61738 w 119482"/>
                  <a:gd name="connsiteY17" fmla="*/ 167886 h 168086"/>
                  <a:gd name="connsiteX18" fmla="*/ 25381 w 119482"/>
                  <a:gd name="connsiteY18" fmla="*/ 164678 h 168086"/>
                  <a:gd name="connsiteX19" fmla="*/ 786 w 119482"/>
                  <a:gd name="connsiteY19" fmla="*/ 146499 h 168086"/>
                  <a:gd name="connsiteX20" fmla="*/ 8272 w 119482"/>
                  <a:gd name="connsiteY20" fmla="*/ 121904 h 168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9482" h="168086">
                    <a:moveTo>
                      <a:pt x="8272" y="121904"/>
                    </a:moveTo>
                    <a:lnTo>
                      <a:pt x="27520" y="106934"/>
                    </a:lnTo>
                    <a:cubicBezTo>
                      <a:pt x="33936" y="101587"/>
                      <a:pt x="37144" y="93033"/>
                      <a:pt x="35005" y="84478"/>
                    </a:cubicBezTo>
                    <a:lnTo>
                      <a:pt x="32866" y="74854"/>
                    </a:lnTo>
                    <a:cubicBezTo>
                      <a:pt x="30727" y="68438"/>
                      <a:pt x="32866" y="62022"/>
                      <a:pt x="36074" y="56675"/>
                    </a:cubicBezTo>
                    <a:lnTo>
                      <a:pt x="38213" y="53467"/>
                    </a:lnTo>
                    <a:cubicBezTo>
                      <a:pt x="40352" y="51328"/>
                      <a:pt x="42490" y="49190"/>
                      <a:pt x="44629" y="48120"/>
                    </a:cubicBezTo>
                    <a:cubicBezTo>
                      <a:pt x="43560" y="41704"/>
                      <a:pt x="43560" y="35288"/>
                      <a:pt x="46767" y="29942"/>
                    </a:cubicBezTo>
                    <a:lnTo>
                      <a:pt x="56392" y="13902"/>
                    </a:lnTo>
                    <a:cubicBezTo>
                      <a:pt x="60669" y="6416"/>
                      <a:pt x="68154" y="2139"/>
                      <a:pt x="76709" y="2139"/>
                    </a:cubicBezTo>
                    <a:lnTo>
                      <a:pt x="107720" y="2139"/>
                    </a:lnTo>
                    <a:lnTo>
                      <a:pt x="119483" y="0"/>
                    </a:lnTo>
                    <a:lnTo>
                      <a:pt x="113067" y="11763"/>
                    </a:lnTo>
                    <a:lnTo>
                      <a:pt x="100234" y="29942"/>
                    </a:lnTo>
                    <a:cubicBezTo>
                      <a:pt x="91680" y="44912"/>
                      <a:pt x="103443" y="117627"/>
                      <a:pt x="103443" y="117627"/>
                    </a:cubicBezTo>
                    <a:cubicBezTo>
                      <a:pt x="103443" y="120835"/>
                      <a:pt x="104512" y="126182"/>
                      <a:pt x="105581" y="129390"/>
                    </a:cubicBezTo>
                    <a:cubicBezTo>
                      <a:pt x="110928" y="139014"/>
                      <a:pt x="107720" y="151846"/>
                      <a:pt x="99165" y="158262"/>
                    </a:cubicBezTo>
                    <a:cubicBezTo>
                      <a:pt x="88472" y="165747"/>
                      <a:pt x="74570" y="168956"/>
                      <a:pt x="61738" y="167886"/>
                    </a:cubicBezTo>
                    <a:lnTo>
                      <a:pt x="25381" y="164678"/>
                    </a:lnTo>
                    <a:cubicBezTo>
                      <a:pt x="14687" y="163609"/>
                      <a:pt x="5063" y="156123"/>
                      <a:pt x="786" y="146499"/>
                    </a:cubicBezTo>
                    <a:cubicBezTo>
                      <a:pt x="-1353" y="137945"/>
                      <a:pt x="786" y="127251"/>
                      <a:pt x="8272" y="121904"/>
                    </a:cubicBezTo>
                    <a:close/>
                  </a:path>
                </a:pathLst>
              </a:custGeom>
              <a:solidFill>
                <a:schemeClr val="tx1"/>
              </a:solidFill>
              <a:ln w="10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1196" name="文本框 1195">
            <a:extLst>
              <a:ext uri="{FF2B5EF4-FFF2-40B4-BE49-F238E27FC236}">
                <a16:creationId xmlns:a16="http://schemas.microsoft.com/office/drawing/2014/main" id="{3BA4AD46-07A8-4742-8CE1-5F3A6955EBA0}"/>
              </a:ext>
            </a:extLst>
          </p:cNvPr>
          <p:cNvSpPr txBox="1"/>
          <p:nvPr/>
        </p:nvSpPr>
        <p:spPr>
          <a:xfrm>
            <a:off x="767485" y="1792500"/>
            <a:ext cx="5490024" cy="1504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zh-CN" altLang="en-US" sz="6000" spc="300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俄罗斯方块</a:t>
            </a:r>
            <a:endParaRPr lang="en-US" altLang="zh-CN" sz="6000" spc="300" dirty="0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400" spc="300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——</a:t>
            </a:r>
            <a:r>
              <a:rPr lang="zh-CN" altLang="en-US" sz="2400" spc="300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程序设计专题大作业</a:t>
            </a:r>
          </a:p>
        </p:txBody>
      </p:sp>
    </p:spTree>
    <p:extLst>
      <p:ext uri="{BB962C8B-B14F-4D97-AF65-F5344CB8AC3E}">
        <p14:creationId xmlns:p14="http://schemas.microsoft.com/office/powerpoint/2010/main" val="122010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任意多边形: 形状 990">
            <a:extLst>
              <a:ext uri="{FF2B5EF4-FFF2-40B4-BE49-F238E27FC236}">
                <a16:creationId xmlns:a16="http://schemas.microsoft.com/office/drawing/2014/main" id="{562B89CC-8E39-4001-9FD8-F72ACA201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5804" y="1319563"/>
            <a:ext cx="5280394" cy="5220802"/>
          </a:xfrm>
          <a:custGeom>
            <a:avLst/>
            <a:gdLst>
              <a:gd name="connsiteX0" fmla="*/ 1784937 w 2397257"/>
              <a:gd name="connsiteY0" fmla="*/ 2369162 h 2370204"/>
              <a:gd name="connsiteX1" fmla="*/ 1785458 w 2397257"/>
              <a:gd name="connsiteY1" fmla="*/ 2369683 h 2370204"/>
              <a:gd name="connsiteX2" fmla="*/ 1784937 w 2397257"/>
              <a:gd name="connsiteY2" fmla="*/ 2370204 h 2370204"/>
              <a:gd name="connsiteX3" fmla="*/ 1784416 w 2397257"/>
              <a:gd name="connsiteY3" fmla="*/ 2369683 h 2370204"/>
              <a:gd name="connsiteX4" fmla="*/ 1784937 w 2397257"/>
              <a:gd name="connsiteY4" fmla="*/ 2369162 h 2370204"/>
              <a:gd name="connsiteX5" fmla="*/ 1202790 w 2397257"/>
              <a:gd name="connsiteY5" fmla="*/ 2360839 h 2370204"/>
              <a:gd name="connsiteX6" fmla="*/ 1204871 w 2397257"/>
              <a:gd name="connsiteY6" fmla="*/ 2362400 h 2370204"/>
              <a:gd name="connsiteX7" fmla="*/ 1202790 w 2397257"/>
              <a:gd name="connsiteY7" fmla="*/ 2363961 h 2370204"/>
              <a:gd name="connsiteX8" fmla="*/ 1200709 w 2397257"/>
              <a:gd name="connsiteY8" fmla="*/ 2362400 h 2370204"/>
              <a:gd name="connsiteX9" fmla="*/ 1202790 w 2397257"/>
              <a:gd name="connsiteY9" fmla="*/ 2360839 h 2370204"/>
              <a:gd name="connsiteX10" fmla="*/ 1269901 w 2397257"/>
              <a:gd name="connsiteY10" fmla="*/ 2358758 h 2370204"/>
              <a:gd name="connsiteX11" fmla="*/ 1272503 w 2397257"/>
              <a:gd name="connsiteY11" fmla="*/ 2359799 h 2370204"/>
              <a:gd name="connsiteX12" fmla="*/ 1269901 w 2397257"/>
              <a:gd name="connsiteY12" fmla="*/ 2360840 h 2370204"/>
              <a:gd name="connsiteX13" fmla="*/ 1267299 w 2397257"/>
              <a:gd name="connsiteY13" fmla="*/ 2359799 h 2370204"/>
              <a:gd name="connsiteX14" fmla="*/ 1269901 w 2397257"/>
              <a:gd name="connsiteY14" fmla="*/ 2358758 h 2370204"/>
              <a:gd name="connsiteX15" fmla="*/ 1135679 w 2397257"/>
              <a:gd name="connsiteY15" fmla="*/ 2358758 h 2370204"/>
              <a:gd name="connsiteX16" fmla="*/ 1138280 w 2397257"/>
              <a:gd name="connsiteY16" fmla="*/ 2359799 h 2370204"/>
              <a:gd name="connsiteX17" fmla="*/ 1135679 w 2397257"/>
              <a:gd name="connsiteY17" fmla="*/ 2360840 h 2370204"/>
              <a:gd name="connsiteX18" fmla="*/ 1133078 w 2397257"/>
              <a:gd name="connsiteY18" fmla="*/ 2359799 h 2370204"/>
              <a:gd name="connsiteX19" fmla="*/ 1135679 w 2397257"/>
              <a:gd name="connsiteY19" fmla="*/ 2358758 h 2370204"/>
              <a:gd name="connsiteX20" fmla="*/ 1337532 w 2397257"/>
              <a:gd name="connsiteY20" fmla="*/ 2353555 h 2370204"/>
              <a:gd name="connsiteX21" fmla="*/ 1339093 w 2397257"/>
              <a:gd name="connsiteY21" fmla="*/ 2355116 h 2370204"/>
              <a:gd name="connsiteX22" fmla="*/ 1337532 w 2397257"/>
              <a:gd name="connsiteY22" fmla="*/ 2356677 h 2370204"/>
              <a:gd name="connsiteX23" fmla="*/ 1335971 w 2397257"/>
              <a:gd name="connsiteY23" fmla="*/ 2355116 h 2370204"/>
              <a:gd name="connsiteX24" fmla="*/ 1337532 w 2397257"/>
              <a:gd name="connsiteY24" fmla="*/ 2353555 h 2370204"/>
              <a:gd name="connsiteX25" fmla="*/ 1661120 w 2397257"/>
              <a:gd name="connsiteY25" fmla="*/ 2344191 h 2370204"/>
              <a:gd name="connsiteX26" fmla="*/ 1661641 w 2397257"/>
              <a:gd name="connsiteY26" fmla="*/ 2344712 h 2370204"/>
              <a:gd name="connsiteX27" fmla="*/ 1661120 w 2397257"/>
              <a:gd name="connsiteY27" fmla="*/ 2345233 h 2370204"/>
              <a:gd name="connsiteX28" fmla="*/ 1660599 w 2397257"/>
              <a:gd name="connsiteY28" fmla="*/ 2344712 h 2370204"/>
              <a:gd name="connsiteX29" fmla="*/ 1661120 w 2397257"/>
              <a:gd name="connsiteY29" fmla="*/ 2344191 h 2370204"/>
              <a:gd name="connsiteX30" fmla="*/ 1402041 w 2397257"/>
              <a:gd name="connsiteY30" fmla="*/ 2341069 h 2370204"/>
              <a:gd name="connsiteX31" fmla="*/ 1403602 w 2397257"/>
              <a:gd name="connsiteY31" fmla="*/ 2342630 h 2370204"/>
              <a:gd name="connsiteX32" fmla="*/ 1402041 w 2397257"/>
              <a:gd name="connsiteY32" fmla="*/ 2344191 h 2370204"/>
              <a:gd name="connsiteX33" fmla="*/ 1400480 w 2397257"/>
              <a:gd name="connsiteY33" fmla="*/ 2342630 h 2370204"/>
              <a:gd name="connsiteX34" fmla="*/ 1402041 w 2397257"/>
              <a:gd name="connsiteY34" fmla="*/ 2341069 h 2370204"/>
              <a:gd name="connsiteX35" fmla="*/ 1844244 w 2397257"/>
              <a:gd name="connsiteY35" fmla="*/ 2336907 h 2370204"/>
              <a:gd name="connsiteX36" fmla="*/ 1844765 w 2397257"/>
              <a:gd name="connsiteY36" fmla="*/ 2337428 h 2370204"/>
              <a:gd name="connsiteX37" fmla="*/ 1844244 w 2397257"/>
              <a:gd name="connsiteY37" fmla="*/ 2337949 h 2370204"/>
              <a:gd name="connsiteX38" fmla="*/ 1843723 w 2397257"/>
              <a:gd name="connsiteY38" fmla="*/ 2337428 h 2370204"/>
              <a:gd name="connsiteX39" fmla="*/ 1844244 w 2397257"/>
              <a:gd name="connsiteY39" fmla="*/ 2336907 h 2370204"/>
              <a:gd name="connsiteX40" fmla="*/ 1468632 w 2397257"/>
              <a:gd name="connsiteY40" fmla="*/ 2328583 h 2370204"/>
              <a:gd name="connsiteX41" fmla="*/ 1470193 w 2397257"/>
              <a:gd name="connsiteY41" fmla="*/ 2330144 h 2370204"/>
              <a:gd name="connsiteX42" fmla="*/ 1468632 w 2397257"/>
              <a:gd name="connsiteY42" fmla="*/ 2331705 h 2370204"/>
              <a:gd name="connsiteX43" fmla="*/ 1467071 w 2397257"/>
              <a:gd name="connsiteY43" fmla="*/ 2330144 h 2370204"/>
              <a:gd name="connsiteX44" fmla="*/ 1468632 w 2397257"/>
              <a:gd name="connsiteY44" fmla="*/ 2328583 h 2370204"/>
              <a:gd name="connsiteX45" fmla="*/ 1722509 w 2397257"/>
              <a:gd name="connsiteY45" fmla="*/ 2317139 h 2370204"/>
              <a:gd name="connsiteX46" fmla="*/ 1723030 w 2397257"/>
              <a:gd name="connsiteY46" fmla="*/ 2317660 h 2370204"/>
              <a:gd name="connsiteX47" fmla="*/ 1722509 w 2397257"/>
              <a:gd name="connsiteY47" fmla="*/ 2318181 h 2370204"/>
              <a:gd name="connsiteX48" fmla="*/ 1721988 w 2397257"/>
              <a:gd name="connsiteY48" fmla="*/ 2317660 h 2370204"/>
              <a:gd name="connsiteX49" fmla="*/ 1722509 w 2397257"/>
              <a:gd name="connsiteY49" fmla="*/ 2317139 h 2370204"/>
              <a:gd name="connsiteX50" fmla="*/ 1533141 w 2397257"/>
              <a:gd name="connsiteY50" fmla="*/ 2308815 h 2370204"/>
              <a:gd name="connsiteX51" fmla="*/ 1534702 w 2397257"/>
              <a:gd name="connsiteY51" fmla="*/ 2310376 h 2370204"/>
              <a:gd name="connsiteX52" fmla="*/ 1533141 w 2397257"/>
              <a:gd name="connsiteY52" fmla="*/ 2311937 h 2370204"/>
              <a:gd name="connsiteX53" fmla="*/ 1531580 w 2397257"/>
              <a:gd name="connsiteY53" fmla="*/ 2310376 h 2370204"/>
              <a:gd name="connsiteX54" fmla="*/ 1533141 w 2397257"/>
              <a:gd name="connsiteY54" fmla="*/ 2308815 h 2370204"/>
              <a:gd name="connsiteX55" fmla="*/ 1596090 w 2397257"/>
              <a:gd name="connsiteY55" fmla="*/ 2286965 h 2370204"/>
              <a:gd name="connsiteX56" fmla="*/ 1598171 w 2397257"/>
              <a:gd name="connsiteY56" fmla="*/ 2289566 h 2370204"/>
              <a:gd name="connsiteX57" fmla="*/ 1596090 w 2397257"/>
              <a:gd name="connsiteY57" fmla="*/ 2292167 h 2370204"/>
              <a:gd name="connsiteX58" fmla="*/ 1594009 w 2397257"/>
              <a:gd name="connsiteY58" fmla="*/ 2289566 h 2370204"/>
              <a:gd name="connsiteX59" fmla="*/ 1596090 w 2397257"/>
              <a:gd name="connsiteY59" fmla="*/ 2286965 h 2370204"/>
              <a:gd name="connsiteX60" fmla="*/ 1202791 w 2397257"/>
              <a:gd name="connsiteY60" fmla="*/ 2281763 h 2370204"/>
              <a:gd name="connsiteX61" fmla="*/ 1207994 w 2397257"/>
              <a:gd name="connsiteY61" fmla="*/ 2286966 h 2370204"/>
              <a:gd name="connsiteX62" fmla="*/ 1202791 w 2397257"/>
              <a:gd name="connsiteY62" fmla="*/ 2292169 h 2370204"/>
              <a:gd name="connsiteX63" fmla="*/ 1197588 w 2397257"/>
              <a:gd name="connsiteY63" fmla="*/ 2286966 h 2370204"/>
              <a:gd name="connsiteX64" fmla="*/ 1202791 w 2397257"/>
              <a:gd name="connsiteY64" fmla="*/ 2281763 h 2370204"/>
              <a:gd name="connsiteX65" fmla="*/ 1269381 w 2397257"/>
              <a:gd name="connsiteY65" fmla="*/ 2281762 h 2370204"/>
              <a:gd name="connsiteX66" fmla="*/ 1274583 w 2397257"/>
              <a:gd name="connsiteY66" fmla="*/ 2285404 h 2370204"/>
              <a:gd name="connsiteX67" fmla="*/ 1269381 w 2397257"/>
              <a:gd name="connsiteY67" fmla="*/ 2289046 h 2370204"/>
              <a:gd name="connsiteX68" fmla="*/ 1264178 w 2397257"/>
              <a:gd name="connsiteY68" fmla="*/ 2285404 h 2370204"/>
              <a:gd name="connsiteX69" fmla="*/ 1269381 w 2397257"/>
              <a:gd name="connsiteY69" fmla="*/ 2281762 h 2370204"/>
              <a:gd name="connsiteX70" fmla="*/ 1135160 w 2397257"/>
              <a:gd name="connsiteY70" fmla="*/ 2279682 h 2370204"/>
              <a:gd name="connsiteX71" fmla="*/ 1141403 w 2397257"/>
              <a:gd name="connsiteY71" fmla="*/ 2285925 h 2370204"/>
              <a:gd name="connsiteX72" fmla="*/ 1135160 w 2397257"/>
              <a:gd name="connsiteY72" fmla="*/ 2292168 h 2370204"/>
              <a:gd name="connsiteX73" fmla="*/ 1128917 w 2397257"/>
              <a:gd name="connsiteY73" fmla="*/ 2285925 h 2370204"/>
              <a:gd name="connsiteX74" fmla="*/ 1135160 w 2397257"/>
              <a:gd name="connsiteY74" fmla="*/ 2279682 h 2370204"/>
              <a:gd name="connsiteX75" fmla="*/ 1067529 w 2397257"/>
              <a:gd name="connsiteY75" fmla="*/ 2274480 h 2370204"/>
              <a:gd name="connsiteX76" fmla="*/ 1073772 w 2397257"/>
              <a:gd name="connsiteY76" fmla="*/ 2279683 h 2370204"/>
              <a:gd name="connsiteX77" fmla="*/ 1067529 w 2397257"/>
              <a:gd name="connsiteY77" fmla="*/ 2284886 h 2370204"/>
              <a:gd name="connsiteX78" fmla="*/ 1061286 w 2397257"/>
              <a:gd name="connsiteY78" fmla="*/ 2279683 h 2370204"/>
              <a:gd name="connsiteX79" fmla="*/ 1067529 w 2397257"/>
              <a:gd name="connsiteY79" fmla="*/ 2274480 h 2370204"/>
              <a:gd name="connsiteX80" fmla="*/ 1336491 w 2397257"/>
              <a:gd name="connsiteY80" fmla="*/ 2274479 h 2370204"/>
              <a:gd name="connsiteX81" fmla="*/ 1339092 w 2397257"/>
              <a:gd name="connsiteY81" fmla="*/ 2278121 h 2370204"/>
              <a:gd name="connsiteX82" fmla="*/ 1336491 w 2397257"/>
              <a:gd name="connsiteY82" fmla="*/ 2281763 h 2370204"/>
              <a:gd name="connsiteX83" fmla="*/ 1333890 w 2397257"/>
              <a:gd name="connsiteY83" fmla="*/ 2278121 h 2370204"/>
              <a:gd name="connsiteX84" fmla="*/ 1336491 w 2397257"/>
              <a:gd name="connsiteY84" fmla="*/ 2274479 h 2370204"/>
              <a:gd name="connsiteX85" fmla="*/ 1403081 w 2397257"/>
              <a:gd name="connsiteY85" fmla="*/ 2265115 h 2370204"/>
              <a:gd name="connsiteX86" fmla="*/ 1405682 w 2397257"/>
              <a:gd name="connsiteY86" fmla="*/ 2267196 h 2370204"/>
              <a:gd name="connsiteX87" fmla="*/ 1403081 w 2397257"/>
              <a:gd name="connsiteY87" fmla="*/ 2269277 h 2370204"/>
              <a:gd name="connsiteX88" fmla="*/ 1400480 w 2397257"/>
              <a:gd name="connsiteY88" fmla="*/ 2267196 h 2370204"/>
              <a:gd name="connsiteX89" fmla="*/ 1403081 w 2397257"/>
              <a:gd name="connsiteY89" fmla="*/ 2265115 h 2370204"/>
              <a:gd name="connsiteX90" fmla="*/ 1002499 w 2397257"/>
              <a:gd name="connsiteY90" fmla="*/ 2261994 h 2370204"/>
              <a:gd name="connsiteX91" fmla="*/ 1007181 w 2397257"/>
              <a:gd name="connsiteY91" fmla="*/ 2268237 h 2370204"/>
              <a:gd name="connsiteX92" fmla="*/ 1002499 w 2397257"/>
              <a:gd name="connsiteY92" fmla="*/ 2274480 h 2370204"/>
              <a:gd name="connsiteX93" fmla="*/ 997817 w 2397257"/>
              <a:gd name="connsiteY93" fmla="*/ 2268237 h 2370204"/>
              <a:gd name="connsiteX94" fmla="*/ 1002499 w 2397257"/>
              <a:gd name="connsiteY94" fmla="*/ 2261994 h 2370204"/>
              <a:gd name="connsiteX95" fmla="*/ 1955575 w 2397257"/>
              <a:gd name="connsiteY95" fmla="*/ 2261993 h 2370204"/>
              <a:gd name="connsiteX96" fmla="*/ 1956096 w 2397257"/>
              <a:gd name="connsiteY96" fmla="*/ 2262514 h 2370204"/>
              <a:gd name="connsiteX97" fmla="*/ 1955575 w 2397257"/>
              <a:gd name="connsiteY97" fmla="*/ 2263035 h 2370204"/>
              <a:gd name="connsiteX98" fmla="*/ 1955054 w 2397257"/>
              <a:gd name="connsiteY98" fmla="*/ 2262514 h 2370204"/>
              <a:gd name="connsiteX99" fmla="*/ 1955575 w 2397257"/>
              <a:gd name="connsiteY99" fmla="*/ 2261993 h 2370204"/>
              <a:gd name="connsiteX100" fmla="*/ 1659039 w 2397257"/>
              <a:gd name="connsiteY100" fmla="*/ 2261993 h 2370204"/>
              <a:gd name="connsiteX101" fmla="*/ 1660600 w 2397257"/>
              <a:gd name="connsiteY101" fmla="*/ 2263554 h 2370204"/>
              <a:gd name="connsiteX102" fmla="*/ 1659039 w 2397257"/>
              <a:gd name="connsiteY102" fmla="*/ 2265115 h 2370204"/>
              <a:gd name="connsiteX103" fmla="*/ 1657478 w 2397257"/>
              <a:gd name="connsiteY103" fmla="*/ 2263554 h 2370204"/>
              <a:gd name="connsiteX104" fmla="*/ 1659039 w 2397257"/>
              <a:gd name="connsiteY104" fmla="*/ 2261993 h 2370204"/>
              <a:gd name="connsiteX105" fmla="*/ 1467591 w 2397257"/>
              <a:gd name="connsiteY105" fmla="*/ 2249508 h 2370204"/>
              <a:gd name="connsiteX106" fmla="*/ 1470192 w 2397257"/>
              <a:gd name="connsiteY106" fmla="*/ 2252109 h 2370204"/>
              <a:gd name="connsiteX107" fmla="*/ 1467591 w 2397257"/>
              <a:gd name="connsiteY107" fmla="*/ 2254710 h 2370204"/>
              <a:gd name="connsiteX108" fmla="*/ 1464990 w 2397257"/>
              <a:gd name="connsiteY108" fmla="*/ 2252109 h 2370204"/>
              <a:gd name="connsiteX109" fmla="*/ 1467591 w 2397257"/>
              <a:gd name="connsiteY109" fmla="*/ 2249508 h 2370204"/>
              <a:gd name="connsiteX110" fmla="*/ 935389 w 2397257"/>
              <a:gd name="connsiteY110" fmla="*/ 2249508 h 2370204"/>
              <a:gd name="connsiteX111" fmla="*/ 940592 w 2397257"/>
              <a:gd name="connsiteY111" fmla="*/ 2254711 h 2370204"/>
              <a:gd name="connsiteX112" fmla="*/ 935389 w 2397257"/>
              <a:gd name="connsiteY112" fmla="*/ 2259914 h 2370204"/>
              <a:gd name="connsiteX113" fmla="*/ 930186 w 2397257"/>
              <a:gd name="connsiteY113" fmla="*/ 2254711 h 2370204"/>
              <a:gd name="connsiteX114" fmla="*/ 935389 w 2397257"/>
              <a:gd name="connsiteY114" fmla="*/ 2249508 h 2370204"/>
              <a:gd name="connsiteX115" fmla="*/ 1719906 w 2397257"/>
              <a:gd name="connsiteY115" fmla="*/ 2232860 h 2370204"/>
              <a:gd name="connsiteX116" fmla="*/ 1721987 w 2397257"/>
              <a:gd name="connsiteY116" fmla="*/ 2233901 h 2370204"/>
              <a:gd name="connsiteX117" fmla="*/ 1719906 w 2397257"/>
              <a:gd name="connsiteY117" fmla="*/ 2234942 h 2370204"/>
              <a:gd name="connsiteX118" fmla="*/ 1717825 w 2397257"/>
              <a:gd name="connsiteY118" fmla="*/ 2233901 h 2370204"/>
              <a:gd name="connsiteX119" fmla="*/ 1719906 w 2397257"/>
              <a:gd name="connsiteY119" fmla="*/ 2232860 h 2370204"/>
              <a:gd name="connsiteX120" fmla="*/ 872960 w 2397257"/>
              <a:gd name="connsiteY120" fmla="*/ 2229739 h 2370204"/>
              <a:gd name="connsiteX121" fmla="*/ 879203 w 2397257"/>
              <a:gd name="connsiteY121" fmla="*/ 2235982 h 2370204"/>
              <a:gd name="connsiteX122" fmla="*/ 872960 w 2397257"/>
              <a:gd name="connsiteY122" fmla="*/ 2242225 h 2370204"/>
              <a:gd name="connsiteX123" fmla="*/ 866717 w 2397257"/>
              <a:gd name="connsiteY123" fmla="*/ 2235982 h 2370204"/>
              <a:gd name="connsiteX124" fmla="*/ 872960 w 2397257"/>
              <a:gd name="connsiteY124" fmla="*/ 2229739 h 2370204"/>
              <a:gd name="connsiteX125" fmla="*/ 1531581 w 2397257"/>
              <a:gd name="connsiteY125" fmla="*/ 2227658 h 2370204"/>
              <a:gd name="connsiteX126" fmla="*/ 1536783 w 2397257"/>
              <a:gd name="connsiteY126" fmla="*/ 2232340 h 2370204"/>
              <a:gd name="connsiteX127" fmla="*/ 1531581 w 2397257"/>
              <a:gd name="connsiteY127" fmla="*/ 2237022 h 2370204"/>
              <a:gd name="connsiteX128" fmla="*/ 1526378 w 2397257"/>
              <a:gd name="connsiteY128" fmla="*/ 2232340 h 2370204"/>
              <a:gd name="connsiteX129" fmla="*/ 1531581 w 2397257"/>
              <a:gd name="connsiteY129" fmla="*/ 2227658 h 2370204"/>
              <a:gd name="connsiteX130" fmla="*/ 2008119 w 2397257"/>
              <a:gd name="connsiteY130" fmla="*/ 2220374 h 2370204"/>
              <a:gd name="connsiteX131" fmla="*/ 2009160 w 2397257"/>
              <a:gd name="connsiteY131" fmla="*/ 2221415 h 2370204"/>
              <a:gd name="connsiteX132" fmla="*/ 2008119 w 2397257"/>
              <a:gd name="connsiteY132" fmla="*/ 2222456 h 2370204"/>
              <a:gd name="connsiteX133" fmla="*/ 2007078 w 2397257"/>
              <a:gd name="connsiteY133" fmla="*/ 2221415 h 2370204"/>
              <a:gd name="connsiteX134" fmla="*/ 2008119 w 2397257"/>
              <a:gd name="connsiteY134" fmla="*/ 2220374 h 2370204"/>
              <a:gd name="connsiteX135" fmla="*/ 1201750 w 2397257"/>
              <a:gd name="connsiteY135" fmla="*/ 2205809 h 2370204"/>
              <a:gd name="connsiteX136" fmla="*/ 1207993 w 2397257"/>
              <a:gd name="connsiteY136" fmla="*/ 2213093 h 2370204"/>
              <a:gd name="connsiteX137" fmla="*/ 1201750 w 2397257"/>
              <a:gd name="connsiteY137" fmla="*/ 2220377 h 2370204"/>
              <a:gd name="connsiteX138" fmla="*/ 1195507 w 2397257"/>
              <a:gd name="connsiteY138" fmla="*/ 2213093 h 2370204"/>
              <a:gd name="connsiteX139" fmla="*/ 1201750 w 2397257"/>
              <a:gd name="connsiteY139" fmla="*/ 2205809 h 2370204"/>
              <a:gd name="connsiteX140" fmla="*/ 808450 w 2397257"/>
              <a:gd name="connsiteY140" fmla="*/ 2205809 h 2370204"/>
              <a:gd name="connsiteX141" fmla="*/ 814693 w 2397257"/>
              <a:gd name="connsiteY141" fmla="*/ 2211532 h 2370204"/>
              <a:gd name="connsiteX142" fmla="*/ 808450 w 2397257"/>
              <a:gd name="connsiteY142" fmla="*/ 2217255 h 2370204"/>
              <a:gd name="connsiteX143" fmla="*/ 802207 w 2397257"/>
              <a:gd name="connsiteY143" fmla="*/ 2211532 h 2370204"/>
              <a:gd name="connsiteX144" fmla="*/ 808450 w 2397257"/>
              <a:gd name="connsiteY144" fmla="*/ 2205809 h 2370204"/>
              <a:gd name="connsiteX145" fmla="*/ 1594529 w 2397257"/>
              <a:gd name="connsiteY145" fmla="*/ 2205808 h 2370204"/>
              <a:gd name="connsiteX146" fmla="*/ 1598171 w 2397257"/>
              <a:gd name="connsiteY146" fmla="*/ 2209450 h 2370204"/>
              <a:gd name="connsiteX147" fmla="*/ 1594529 w 2397257"/>
              <a:gd name="connsiteY147" fmla="*/ 2213092 h 2370204"/>
              <a:gd name="connsiteX148" fmla="*/ 1590887 w 2397257"/>
              <a:gd name="connsiteY148" fmla="*/ 2209450 h 2370204"/>
              <a:gd name="connsiteX149" fmla="*/ 1594529 w 2397257"/>
              <a:gd name="connsiteY149" fmla="*/ 2205808 h 2370204"/>
              <a:gd name="connsiteX150" fmla="*/ 1268341 w 2397257"/>
              <a:gd name="connsiteY150" fmla="*/ 2202687 h 2370204"/>
              <a:gd name="connsiteX151" fmla="*/ 1274584 w 2397257"/>
              <a:gd name="connsiteY151" fmla="*/ 2209971 h 2370204"/>
              <a:gd name="connsiteX152" fmla="*/ 1268341 w 2397257"/>
              <a:gd name="connsiteY152" fmla="*/ 2217255 h 2370204"/>
              <a:gd name="connsiteX153" fmla="*/ 1262098 w 2397257"/>
              <a:gd name="connsiteY153" fmla="*/ 2209971 h 2370204"/>
              <a:gd name="connsiteX154" fmla="*/ 1268341 w 2397257"/>
              <a:gd name="connsiteY154" fmla="*/ 2202687 h 2370204"/>
              <a:gd name="connsiteX155" fmla="*/ 1134639 w 2397257"/>
              <a:gd name="connsiteY155" fmla="*/ 2202687 h 2370204"/>
              <a:gd name="connsiteX156" fmla="*/ 1143483 w 2397257"/>
              <a:gd name="connsiteY156" fmla="*/ 2209971 h 2370204"/>
              <a:gd name="connsiteX157" fmla="*/ 1134639 w 2397257"/>
              <a:gd name="connsiteY157" fmla="*/ 2217255 h 2370204"/>
              <a:gd name="connsiteX158" fmla="*/ 1125795 w 2397257"/>
              <a:gd name="connsiteY158" fmla="*/ 2209971 h 2370204"/>
              <a:gd name="connsiteX159" fmla="*/ 1134639 w 2397257"/>
              <a:gd name="connsiteY159" fmla="*/ 2202687 h 2370204"/>
              <a:gd name="connsiteX160" fmla="*/ 1778173 w 2397257"/>
              <a:gd name="connsiteY160" fmla="*/ 2200605 h 2370204"/>
              <a:gd name="connsiteX161" fmla="*/ 1779214 w 2397257"/>
              <a:gd name="connsiteY161" fmla="*/ 2201646 h 2370204"/>
              <a:gd name="connsiteX162" fmla="*/ 1778173 w 2397257"/>
              <a:gd name="connsiteY162" fmla="*/ 2202687 h 2370204"/>
              <a:gd name="connsiteX163" fmla="*/ 1777132 w 2397257"/>
              <a:gd name="connsiteY163" fmla="*/ 2201646 h 2370204"/>
              <a:gd name="connsiteX164" fmla="*/ 1778173 w 2397257"/>
              <a:gd name="connsiteY164" fmla="*/ 2200605 h 2370204"/>
              <a:gd name="connsiteX165" fmla="*/ 1334931 w 2397257"/>
              <a:gd name="connsiteY165" fmla="*/ 2197485 h 2370204"/>
              <a:gd name="connsiteX166" fmla="*/ 1341174 w 2397257"/>
              <a:gd name="connsiteY166" fmla="*/ 2202688 h 2370204"/>
              <a:gd name="connsiteX167" fmla="*/ 1334931 w 2397257"/>
              <a:gd name="connsiteY167" fmla="*/ 2207891 h 2370204"/>
              <a:gd name="connsiteX168" fmla="*/ 1328688 w 2397257"/>
              <a:gd name="connsiteY168" fmla="*/ 2202688 h 2370204"/>
              <a:gd name="connsiteX169" fmla="*/ 1334931 w 2397257"/>
              <a:gd name="connsiteY169" fmla="*/ 2197485 h 2370204"/>
              <a:gd name="connsiteX170" fmla="*/ 1068049 w 2397257"/>
              <a:gd name="connsiteY170" fmla="*/ 2195404 h 2370204"/>
              <a:gd name="connsiteX171" fmla="*/ 1076893 w 2397257"/>
              <a:gd name="connsiteY171" fmla="*/ 2202688 h 2370204"/>
              <a:gd name="connsiteX172" fmla="*/ 1068049 w 2397257"/>
              <a:gd name="connsiteY172" fmla="*/ 2209972 h 2370204"/>
              <a:gd name="connsiteX173" fmla="*/ 1059205 w 2397257"/>
              <a:gd name="connsiteY173" fmla="*/ 2202688 h 2370204"/>
              <a:gd name="connsiteX174" fmla="*/ 1068049 w 2397257"/>
              <a:gd name="connsiteY174" fmla="*/ 2195404 h 2370204"/>
              <a:gd name="connsiteX175" fmla="*/ 1401522 w 2397257"/>
              <a:gd name="connsiteY175" fmla="*/ 2184999 h 2370204"/>
              <a:gd name="connsiteX176" fmla="*/ 1407765 w 2397257"/>
              <a:gd name="connsiteY176" fmla="*/ 2191242 h 2370204"/>
              <a:gd name="connsiteX177" fmla="*/ 1401522 w 2397257"/>
              <a:gd name="connsiteY177" fmla="*/ 2197485 h 2370204"/>
              <a:gd name="connsiteX178" fmla="*/ 1395279 w 2397257"/>
              <a:gd name="connsiteY178" fmla="*/ 2191242 h 2370204"/>
              <a:gd name="connsiteX179" fmla="*/ 1401522 w 2397257"/>
              <a:gd name="connsiteY179" fmla="*/ 2184999 h 2370204"/>
              <a:gd name="connsiteX180" fmla="*/ 1002499 w 2397257"/>
              <a:gd name="connsiteY180" fmla="*/ 2184999 h 2370204"/>
              <a:gd name="connsiteX181" fmla="*/ 1010303 w 2397257"/>
              <a:gd name="connsiteY181" fmla="*/ 2192803 h 2370204"/>
              <a:gd name="connsiteX182" fmla="*/ 1002499 w 2397257"/>
              <a:gd name="connsiteY182" fmla="*/ 2200607 h 2370204"/>
              <a:gd name="connsiteX183" fmla="*/ 994695 w 2397257"/>
              <a:gd name="connsiteY183" fmla="*/ 2192803 h 2370204"/>
              <a:gd name="connsiteX184" fmla="*/ 1002499 w 2397257"/>
              <a:gd name="connsiteY184" fmla="*/ 2184999 h 2370204"/>
              <a:gd name="connsiteX185" fmla="*/ 747582 w 2397257"/>
              <a:gd name="connsiteY185" fmla="*/ 2180836 h 2370204"/>
              <a:gd name="connsiteX186" fmla="*/ 752264 w 2397257"/>
              <a:gd name="connsiteY186" fmla="*/ 2185518 h 2370204"/>
              <a:gd name="connsiteX187" fmla="*/ 747582 w 2397257"/>
              <a:gd name="connsiteY187" fmla="*/ 2190200 h 2370204"/>
              <a:gd name="connsiteX188" fmla="*/ 742900 w 2397257"/>
              <a:gd name="connsiteY188" fmla="*/ 2185518 h 2370204"/>
              <a:gd name="connsiteX189" fmla="*/ 747582 w 2397257"/>
              <a:gd name="connsiteY189" fmla="*/ 2180836 h 2370204"/>
              <a:gd name="connsiteX190" fmla="*/ 1656958 w 2397257"/>
              <a:gd name="connsiteY190" fmla="*/ 2177715 h 2370204"/>
              <a:gd name="connsiteX191" fmla="*/ 1660600 w 2397257"/>
              <a:gd name="connsiteY191" fmla="*/ 2181357 h 2370204"/>
              <a:gd name="connsiteX192" fmla="*/ 1656958 w 2397257"/>
              <a:gd name="connsiteY192" fmla="*/ 2184999 h 2370204"/>
              <a:gd name="connsiteX193" fmla="*/ 1653316 w 2397257"/>
              <a:gd name="connsiteY193" fmla="*/ 2181357 h 2370204"/>
              <a:gd name="connsiteX194" fmla="*/ 1656958 w 2397257"/>
              <a:gd name="connsiteY194" fmla="*/ 2177715 h 2370204"/>
              <a:gd name="connsiteX195" fmla="*/ 935389 w 2397257"/>
              <a:gd name="connsiteY195" fmla="*/ 2170432 h 2370204"/>
              <a:gd name="connsiteX196" fmla="*/ 942673 w 2397257"/>
              <a:gd name="connsiteY196" fmla="*/ 2176675 h 2370204"/>
              <a:gd name="connsiteX197" fmla="*/ 935389 w 2397257"/>
              <a:gd name="connsiteY197" fmla="*/ 2182918 h 2370204"/>
              <a:gd name="connsiteX198" fmla="*/ 928105 w 2397257"/>
              <a:gd name="connsiteY198" fmla="*/ 2176675 h 2370204"/>
              <a:gd name="connsiteX199" fmla="*/ 935389 w 2397257"/>
              <a:gd name="connsiteY199" fmla="*/ 2170432 h 2370204"/>
              <a:gd name="connsiteX200" fmla="*/ 1466031 w 2397257"/>
              <a:gd name="connsiteY200" fmla="*/ 2168351 h 2370204"/>
              <a:gd name="connsiteX201" fmla="*/ 1472274 w 2397257"/>
              <a:gd name="connsiteY201" fmla="*/ 2174594 h 2370204"/>
              <a:gd name="connsiteX202" fmla="*/ 1466031 w 2397257"/>
              <a:gd name="connsiteY202" fmla="*/ 2180837 h 2370204"/>
              <a:gd name="connsiteX203" fmla="*/ 1459788 w 2397257"/>
              <a:gd name="connsiteY203" fmla="*/ 2174594 h 2370204"/>
              <a:gd name="connsiteX204" fmla="*/ 1466031 w 2397257"/>
              <a:gd name="connsiteY204" fmla="*/ 2168351 h 2370204"/>
              <a:gd name="connsiteX205" fmla="*/ 1834879 w 2397257"/>
              <a:gd name="connsiteY205" fmla="*/ 2163148 h 2370204"/>
              <a:gd name="connsiteX206" fmla="*/ 1836440 w 2397257"/>
              <a:gd name="connsiteY206" fmla="*/ 2164189 h 2370204"/>
              <a:gd name="connsiteX207" fmla="*/ 1834879 w 2397257"/>
              <a:gd name="connsiteY207" fmla="*/ 2165230 h 2370204"/>
              <a:gd name="connsiteX208" fmla="*/ 1833318 w 2397257"/>
              <a:gd name="connsiteY208" fmla="*/ 2164189 h 2370204"/>
              <a:gd name="connsiteX209" fmla="*/ 1834879 w 2397257"/>
              <a:gd name="connsiteY209" fmla="*/ 2163148 h 2370204"/>
              <a:gd name="connsiteX210" fmla="*/ 687235 w 2397257"/>
              <a:gd name="connsiteY210" fmla="*/ 2150663 h 2370204"/>
              <a:gd name="connsiteX211" fmla="*/ 690877 w 2397257"/>
              <a:gd name="connsiteY211" fmla="*/ 2154305 h 2370204"/>
              <a:gd name="connsiteX212" fmla="*/ 687235 w 2397257"/>
              <a:gd name="connsiteY212" fmla="*/ 2157947 h 2370204"/>
              <a:gd name="connsiteX213" fmla="*/ 683593 w 2397257"/>
              <a:gd name="connsiteY213" fmla="*/ 2154305 h 2370204"/>
              <a:gd name="connsiteX214" fmla="*/ 687235 w 2397257"/>
              <a:gd name="connsiteY214" fmla="*/ 2150663 h 2370204"/>
              <a:gd name="connsiteX215" fmla="*/ 872960 w 2397257"/>
              <a:gd name="connsiteY215" fmla="*/ 2148582 h 2370204"/>
              <a:gd name="connsiteX216" fmla="*/ 879203 w 2397257"/>
              <a:gd name="connsiteY216" fmla="*/ 2155866 h 2370204"/>
              <a:gd name="connsiteX217" fmla="*/ 872960 w 2397257"/>
              <a:gd name="connsiteY217" fmla="*/ 2163150 h 2370204"/>
              <a:gd name="connsiteX218" fmla="*/ 866717 w 2397257"/>
              <a:gd name="connsiteY218" fmla="*/ 2155866 h 2370204"/>
              <a:gd name="connsiteX219" fmla="*/ 872960 w 2397257"/>
              <a:gd name="connsiteY219" fmla="*/ 2148582 h 2370204"/>
              <a:gd name="connsiteX220" fmla="*/ 1530541 w 2397257"/>
              <a:gd name="connsiteY220" fmla="*/ 2145461 h 2370204"/>
              <a:gd name="connsiteX221" fmla="*/ 1538865 w 2397257"/>
              <a:gd name="connsiteY221" fmla="*/ 2154305 h 2370204"/>
              <a:gd name="connsiteX222" fmla="*/ 1530541 w 2397257"/>
              <a:gd name="connsiteY222" fmla="*/ 2163149 h 2370204"/>
              <a:gd name="connsiteX223" fmla="*/ 1522217 w 2397257"/>
              <a:gd name="connsiteY223" fmla="*/ 2154305 h 2370204"/>
              <a:gd name="connsiteX224" fmla="*/ 1530541 w 2397257"/>
              <a:gd name="connsiteY224" fmla="*/ 2145461 h 2370204"/>
              <a:gd name="connsiteX225" fmla="*/ 1716265 w 2397257"/>
              <a:gd name="connsiteY225" fmla="*/ 2145460 h 2370204"/>
              <a:gd name="connsiteX226" fmla="*/ 1719907 w 2397257"/>
              <a:gd name="connsiteY226" fmla="*/ 2150662 h 2370204"/>
              <a:gd name="connsiteX227" fmla="*/ 1716265 w 2397257"/>
              <a:gd name="connsiteY227" fmla="*/ 2155865 h 2370204"/>
              <a:gd name="connsiteX228" fmla="*/ 1712623 w 2397257"/>
              <a:gd name="connsiteY228" fmla="*/ 2150662 h 2370204"/>
              <a:gd name="connsiteX229" fmla="*/ 1716265 w 2397257"/>
              <a:gd name="connsiteY229" fmla="*/ 2145460 h 2370204"/>
              <a:gd name="connsiteX230" fmla="*/ 1201230 w 2397257"/>
              <a:gd name="connsiteY230" fmla="*/ 2128813 h 2370204"/>
              <a:gd name="connsiteX231" fmla="*/ 1210074 w 2397257"/>
              <a:gd name="connsiteY231" fmla="*/ 2137137 h 2370204"/>
              <a:gd name="connsiteX232" fmla="*/ 1201230 w 2397257"/>
              <a:gd name="connsiteY232" fmla="*/ 2145461 h 2370204"/>
              <a:gd name="connsiteX233" fmla="*/ 1192386 w 2397257"/>
              <a:gd name="connsiteY233" fmla="*/ 2137137 h 2370204"/>
              <a:gd name="connsiteX234" fmla="*/ 1201230 w 2397257"/>
              <a:gd name="connsiteY234" fmla="*/ 2128813 h 2370204"/>
              <a:gd name="connsiteX235" fmla="*/ 1268341 w 2397257"/>
              <a:gd name="connsiteY235" fmla="*/ 2125692 h 2370204"/>
              <a:gd name="connsiteX236" fmla="*/ 1276665 w 2397257"/>
              <a:gd name="connsiteY236" fmla="*/ 2134536 h 2370204"/>
              <a:gd name="connsiteX237" fmla="*/ 1268341 w 2397257"/>
              <a:gd name="connsiteY237" fmla="*/ 2143380 h 2370204"/>
              <a:gd name="connsiteX238" fmla="*/ 1260017 w 2397257"/>
              <a:gd name="connsiteY238" fmla="*/ 2134536 h 2370204"/>
              <a:gd name="connsiteX239" fmla="*/ 1268341 w 2397257"/>
              <a:gd name="connsiteY239" fmla="*/ 2125692 h 2370204"/>
              <a:gd name="connsiteX240" fmla="*/ 1134639 w 2397257"/>
              <a:gd name="connsiteY240" fmla="*/ 2125692 h 2370204"/>
              <a:gd name="connsiteX241" fmla="*/ 1143483 w 2397257"/>
              <a:gd name="connsiteY241" fmla="*/ 2135577 h 2370204"/>
              <a:gd name="connsiteX242" fmla="*/ 1134639 w 2397257"/>
              <a:gd name="connsiteY242" fmla="*/ 2145462 h 2370204"/>
              <a:gd name="connsiteX243" fmla="*/ 1125795 w 2397257"/>
              <a:gd name="connsiteY243" fmla="*/ 2135577 h 2370204"/>
              <a:gd name="connsiteX244" fmla="*/ 1134639 w 2397257"/>
              <a:gd name="connsiteY244" fmla="*/ 2125692 h 2370204"/>
              <a:gd name="connsiteX245" fmla="*/ 809491 w 2397257"/>
              <a:gd name="connsiteY245" fmla="*/ 2123611 h 2370204"/>
              <a:gd name="connsiteX246" fmla="*/ 816775 w 2397257"/>
              <a:gd name="connsiteY246" fmla="*/ 2130895 h 2370204"/>
              <a:gd name="connsiteX247" fmla="*/ 809491 w 2397257"/>
              <a:gd name="connsiteY247" fmla="*/ 2138179 h 2370204"/>
              <a:gd name="connsiteX248" fmla="*/ 802207 w 2397257"/>
              <a:gd name="connsiteY248" fmla="*/ 2130895 h 2370204"/>
              <a:gd name="connsiteX249" fmla="*/ 809491 w 2397257"/>
              <a:gd name="connsiteY249" fmla="*/ 2123611 h 2370204"/>
              <a:gd name="connsiteX250" fmla="*/ 1889504 w 2397257"/>
              <a:gd name="connsiteY250" fmla="*/ 2123610 h 2370204"/>
              <a:gd name="connsiteX251" fmla="*/ 1890545 w 2397257"/>
              <a:gd name="connsiteY251" fmla="*/ 2124651 h 2370204"/>
              <a:gd name="connsiteX252" fmla="*/ 1889504 w 2397257"/>
              <a:gd name="connsiteY252" fmla="*/ 2125692 h 2370204"/>
              <a:gd name="connsiteX253" fmla="*/ 1888463 w 2397257"/>
              <a:gd name="connsiteY253" fmla="*/ 2124651 h 2370204"/>
              <a:gd name="connsiteX254" fmla="*/ 1889504 w 2397257"/>
              <a:gd name="connsiteY254" fmla="*/ 2123610 h 2370204"/>
              <a:gd name="connsiteX255" fmla="*/ 1594010 w 2397257"/>
              <a:gd name="connsiteY255" fmla="*/ 2121530 h 2370204"/>
              <a:gd name="connsiteX256" fmla="*/ 1601294 w 2397257"/>
              <a:gd name="connsiteY256" fmla="*/ 2128814 h 2370204"/>
              <a:gd name="connsiteX257" fmla="*/ 1594010 w 2397257"/>
              <a:gd name="connsiteY257" fmla="*/ 2136098 h 2370204"/>
              <a:gd name="connsiteX258" fmla="*/ 1586726 w 2397257"/>
              <a:gd name="connsiteY258" fmla="*/ 2128814 h 2370204"/>
              <a:gd name="connsiteX259" fmla="*/ 1594010 w 2397257"/>
              <a:gd name="connsiteY259" fmla="*/ 2121530 h 2370204"/>
              <a:gd name="connsiteX260" fmla="*/ 1335451 w 2397257"/>
              <a:gd name="connsiteY260" fmla="*/ 2118409 h 2370204"/>
              <a:gd name="connsiteX261" fmla="*/ 1344295 w 2397257"/>
              <a:gd name="connsiteY261" fmla="*/ 2127253 h 2370204"/>
              <a:gd name="connsiteX262" fmla="*/ 1335451 w 2397257"/>
              <a:gd name="connsiteY262" fmla="*/ 2136097 h 2370204"/>
              <a:gd name="connsiteX263" fmla="*/ 1326607 w 2397257"/>
              <a:gd name="connsiteY263" fmla="*/ 2127253 h 2370204"/>
              <a:gd name="connsiteX264" fmla="*/ 1335451 w 2397257"/>
              <a:gd name="connsiteY264" fmla="*/ 2118409 h 2370204"/>
              <a:gd name="connsiteX265" fmla="*/ 1068049 w 2397257"/>
              <a:gd name="connsiteY265" fmla="*/ 2118409 h 2370204"/>
              <a:gd name="connsiteX266" fmla="*/ 1076893 w 2397257"/>
              <a:gd name="connsiteY266" fmla="*/ 2128294 h 2370204"/>
              <a:gd name="connsiteX267" fmla="*/ 1068049 w 2397257"/>
              <a:gd name="connsiteY267" fmla="*/ 2138179 h 2370204"/>
              <a:gd name="connsiteX268" fmla="*/ 1059205 w 2397257"/>
              <a:gd name="connsiteY268" fmla="*/ 2128294 h 2370204"/>
              <a:gd name="connsiteX269" fmla="*/ 1068049 w 2397257"/>
              <a:gd name="connsiteY269" fmla="*/ 2118409 h 2370204"/>
              <a:gd name="connsiteX270" fmla="*/ 630008 w 2397257"/>
              <a:gd name="connsiteY270" fmla="*/ 2116327 h 2370204"/>
              <a:gd name="connsiteX271" fmla="*/ 633650 w 2397257"/>
              <a:gd name="connsiteY271" fmla="*/ 2119969 h 2370204"/>
              <a:gd name="connsiteX272" fmla="*/ 630008 w 2397257"/>
              <a:gd name="connsiteY272" fmla="*/ 2123611 h 2370204"/>
              <a:gd name="connsiteX273" fmla="*/ 626366 w 2397257"/>
              <a:gd name="connsiteY273" fmla="*/ 2119969 h 2370204"/>
              <a:gd name="connsiteX274" fmla="*/ 630008 w 2397257"/>
              <a:gd name="connsiteY274" fmla="*/ 2116327 h 2370204"/>
              <a:gd name="connsiteX275" fmla="*/ 1772971 w 2397257"/>
              <a:gd name="connsiteY275" fmla="*/ 2114246 h 2370204"/>
              <a:gd name="connsiteX276" fmla="*/ 1777133 w 2397257"/>
              <a:gd name="connsiteY276" fmla="*/ 2116327 h 2370204"/>
              <a:gd name="connsiteX277" fmla="*/ 1772971 w 2397257"/>
              <a:gd name="connsiteY277" fmla="*/ 2118408 h 2370204"/>
              <a:gd name="connsiteX278" fmla="*/ 1768809 w 2397257"/>
              <a:gd name="connsiteY278" fmla="*/ 2116327 h 2370204"/>
              <a:gd name="connsiteX279" fmla="*/ 1772971 w 2397257"/>
              <a:gd name="connsiteY279" fmla="*/ 2114246 h 2370204"/>
              <a:gd name="connsiteX280" fmla="*/ 1402042 w 2397257"/>
              <a:gd name="connsiteY280" fmla="*/ 2105923 h 2370204"/>
              <a:gd name="connsiteX281" fmla="*/ 1410886 w 2397257"/>
              <a:gd name="connsiteY281" fmla="*/ 2114767 h 2370204"/>
              <a:gd name="connsiteX282" fmla="*/ 1402042 w 2397257"/>
              <a:gd name="connsiteY282" fmla="*/ 2123611 h 2370204"/>
              <a:gd name="connsiteX283" fmla="*/ 1393198 w 2397257"/>
              <a:gd name="connsiteY283" fmla="*/ 2114767 h 2370204"/>
              <a:gd name="connsiteX284" fmla="*/ 1402042 w 2397257"/>
              <a:gd name="connsiteY284" fmla="*/ 2105923 h 2370204"/>
              <a:gd name="connsiteX285" fmla="*/ 1001458 w 2397257"/>
              <a:gd name="connsiteY285" fmla="*/ 2105923 h 2370204"/>
              <a:gd name="connsiteX286" fmla="*/ 1010302 w 2397257"/>
              <a:gd name="connsiteY286" fmla="*/ 2115808 h 2370204"/>
              <a:gd name="connsiteX287" fmla="*/ 1001458 w 2397257"/>
              <a:gd name="connsiteY287" fmla="*/ 2125693 h 2370204"/>
              <a:gd name="connsiteX288" fmla="*/ 992614 w 2397257"/>
              <a:gd name="connsiteY288" fmla="*/ 2115808 h 2370204"/>
              <a:gd name="connsiteX289" fmla="*/ 1001458 w 2397257"/>
              <a:gd name="connsiteY289" fmla="*/ 2105923 h 2370204"/>
              <a:gd name="connsiteX290" fmla="*/ 750184 w 2397257"/>
              <a:gd name="connsiteY290" fmla="*/ 2096559 h 2370204"/>
              <a:gd name="connsiteX291" fmla="*/ 755387 w 2397257"/>
              <a:gd name="connsiteY291" fmla="*/ 2102802 h 2370204"/>
              <a:gd name="connsiteX292" fmla="*/ 750184 w 2397257"/>
              <a:gd name="connsiteY292" fmla="*/ 2109045 h 2370204"/>
              <a:gd name="connsiteX293" fmla="*/ 744981 w 2397257"/>
              <a:gd name="connsiteY293" fmla="*/ 2102802 h 2370204"/>
              <a:gd name="connsiteX294" fmla="*/ 750184 w 2397257"/>
              <a:gd name="connsiteY294" fmla="*/ 2096559 h 2370204"/>
              <a:gd name="connsiteX295" fmla="*/ 1654357 w 2397257"/>
              <a:gd name="connsiteY295" fmla="*/ 2093437 h 2370204"/>
              <a:gd name="connsiteX296" fmla="*/ 1660600 w 2397257"/>
              <a:gd name="connsiteY296" fmla="*/ 2099680 h 2370204"/>
              <a:gd name="connsiteX297" fmla="*/ 1654357 w 2397257"/>
              <a:gd name="connsiteY297" fmla="*/ 2105923 h 2370204"/>
              <a:gd name="connsiteX298" fmla="*/ 1648114 w 2397257"/>
              <a:gd name="connsiteY298" fmla="*/ 2099680 h 2370204"/>
              <a:gd name="connsiteX299" fmla="*/ 1654357 w 2397257"/>
              <a:gd name="connsiteY299" fmla="*/ 2093437 h 2370204"/>
              <a:gd name="connsiteX300" fmla="*/ 936949 w 2397257"/>
              <a:gd name="connsiteY300" fmla="*/ 2091356 h 2370204"/>
              <a:gd name="connsiteX301" fmla="*/ 945793 w 2397257"/>
              <a:gd name="connsiteY301" fmla="*/ 2098640 h 2370204"/>
              <a:gd name="connsiteX302" fmla="*/ 936949 w 2397257"/>
              <a:gd name="connsiteY302" fmla="*/ 2105924 h 2370204"/>
              <a:gd name="connsiteX303" fmla="*/ 928105 w 2397257"/>
              <a:gd name="connsiteY303" fmla="*/ 2098640 h 2370204"/>
              <a:gd name="connsiteX304" fmla="*/ 936949 w 2397257"/>
              <a:gd name="connsiteY304" fmla="*/ 2091356 h 2370204"/>
              <a:gd name="connsiteX305" fmla="*/ 1466551 w 2397257"/>
              <a:gd name="connsiteY305" fmla="*/ 2089275 h 2370204"/>
              <a:gd name="connsiteX306" fmla="*/ 1475395 w 2397257"/>
              <a:gd name="connsiteY306" fmla="*/ 2097599 h 2370204"/>
              <a:gd name="connsiteX307" fmla="*/ 1466551 w 2397257"/>
              <a:gd name="connsiteY307" fmla="*/ 2105923 h 2370204"/>
              <a:gd name="connsiteX308" fmla="*/ 1457707 w 2397257"/>
              <a:gd name="connsiteY308" fmla="*/ 2097599 h 2370204"/>
              <a:gd name="connsiteX309" fmla="*/ 1466551 w 2397257"/>
              <a:gd name="connsiteY309" fmla="*/ 2089275 h 2370204"/>
              <a:gd name="connsiteX310" fmla="*/ 463012 w 2397257"/>
              <a:gd name="connsiteY310" fmla="*/ 2086153 h 2370204"/>
              <a:gd name="connsiteX311" fmla="*/ 465093 w 2397257"/>
              <a:gd name="connsiteY311" fmla="*/ 2087714 h 2370204"/>
              <a:gd name="connsiteX312" fmla="*/ 463012 w 2397257"/>
              <a:gd name="connsiteY312" fmla="*/ 2089275 h 2370204"/>
              <a:gd name="connsiteX313" fmla="*/ 460931 w 2397257"/>
              <a:gd name="connsiteY313" fmla="*/ 2087714 h 2370204"/>
              <a:gd name="connsiteX314" fmla="*/ 463012 w 2397257"/>
              <a:gd name="connsiteY314" fmla="*/ 2086153 h 2370204"/>
              <a:gd name="connsiteX315" fmla="*/ 2047657 w 2397257"/>
              <a:gd name="connsiteY315" fmla="*/ 2081991 h 2370204"/>
              <a:gd name="connsiteX316" fmla="*/ 2048698 w 2397257"/>
              <a:gd name="connsiteY316" fmla="*/ 2083032 h 2370204"/>
              <a:gd name="connsiteX317" fmla="*/ 2047657 w 2397257"/>
              <a:gd name="connsiteY317" fmla="*/ 2084073 h 2370204"/>
              <a:gd name="connsiteX318" fmla="*/ 2046616 w 2397257"/>
              <a:gd name="connsiteY318" fmla="*/ 2083032 h 2370204"/>
              <a:gd name="connsiteX319" fmla="*/ 2047657 w 2397257"/>
              <a:gd name="connsiteY319" fmla="*/ 2081991 h 2370204"/>
              <a:gd name="connsiteX320" fmla="*/ 1939967 w 2397257"/>
              <a:gd name="connsiteY320" fmla="*/ 2081991 h 2370204"/>
              <a:gd name="connsiteX321" fmla="*/ 1942568 w 2397257"/>
              <a:gd name="connsiteY321" fmla="*/ 2083032 h 2370204"/>
              <a:gd name="connsiteX322" fmla="*/ 1939967 w 2397257"/>
              <a:gd name="connsiteY322" fmla="*/ 2084073 h 2370204"/>
              <a:gd name="connsiteX323" fmla="*/ 1937366 w 2397257"/>
              <a:gd name="connsiteY323" fmla="*/ 2083032 h 2370204"/>
              <a:gd name="connsiteX324" fmla="*/ 1939967 w 2397257"/>
              <a:gd name="connsiteY324" fmla="*/ 2081991 h 2370204"/>
              <a:gd name="connsiteX325" fmla="*/ 575904 w 2397257"/>
              <a:gd name="connsiteY325" fmla="*/ 2078870 h 2370204"/>
              <a:gd name="connsiteX326" fmla="*/ 579546 w 2397257"/>
              <a:gd name="connsiteY326" fmla="*/ 2081471 h 2370204"/>
              <a:gd name="connsiteX327" fmla="*/ 575904 w 2397257"/>
              <a:gd name="connsiteY327" fmla="*/ 2084072 h 2370204"/>
              <a:gd name="connsiteX328" fmla="*/ 572262 w 2397257"/>
              <a:gd name="connsiteY328" fmla="*/ 2081471 h 2370204"/>
              <a:gd name="connsiteX329" fmla="*/ 575904 w 2397257"/>
              <a:gd name="connsiteY329" fmla="*/ 2078870 h 2370204"/>
              <a:gd name="connsiteX330" fmla="*/ 1828636 w 2397257"/>
              <a:gd name="connsiteY330" fmla="*/ 2071586 h 2370204"/>
              <a:gd name="connsiteX331" fmla="*/ 1833318 w 2397257"/>
              <a:gd name="connsiteY331" fmla="*/ 2076788 h 2370204"/>
              <a:gd name="connsiteX332" fmla="*/ 1828636 w 2397257"/>
              <a:gd name="connsiteY332" fmla="*/ 2081991 h 2370204"/>
              <a:gd name="connsiteX333" fmla="*/ 1823954 w 2397257"/>
              <a:gd name="connsiteY333" fmla="*/ 2076788 h 2370204"/>
              <a:gd name="connsiteX334" fmla="*/ 1828636 w 2397257"/>
              <a:gd name="connsiteY334" fmla="*/ 2071586 h 2370204"/>
              <a:gd name="connsiteX335" fmla="*/ 872439 w 2397257"/>
              <a:gd name="connsiteY335" fmla="*/ 2066385 h 2370204"/>
              <a:gd name="connsiteX336" fmla="*/ 881283 w 2397257"/>
              <a:gd name="connsiteY336" fmla="*/ 2076270 h 2370204"/>
              <a:gd name="connsiteX337" fmla="*/ 872439 w 2397257"/>
              <a:gd name="connsiteY337" fmla="*/ 2086155 h 2370204"/>
              <a:gd name="connsiteX338" fmla="*/ 863595 w 2397257"/>
              <a:gd name="connsiteY338" fmla="*/ 2076270 h 2370204"/>
              <a:gd name="connsiteX339" fmla="*/ 872439 w 2397257"/>
              <a:gd name="connsiteY339" fmla="*/ 2066385 h 2370204"/>
              <a:gd name="connsiteX340" fmla="*/ 1528980 w 2397257"/>
              <a:gd name="connsiteY340" fmla="*/ 2064304 h 2370204"/>
              <a:gd name="connsiteX341" fmla="*/ 1538865 w 2397257"/>
              <a:gd name="connsiteY341" fmla="*/ 2074189 h 2370204"/>
              <a:gd name="connsiteX342" fmla="*/ 1528980 w 2397257"/>
              <a:gd name="connsiteY342" fmla="*/ 2084074 h 2370204"/>
              <a:gd name="connsiteX343" fmla="*/ 1519095 w 2397257"/>
              <a:gd name="connsiteY343" fmla="*/ 2074189 h 2370204"/>
              <a:gd name="connsiteX344" fmla="*/ 1528980 w 2397257"/>
              <a:gd name="connsiteY344" fmla="*/ 2064304 h 2370204"/>
              <a:gd name="connsiteX345" fmla="*/ 690877 w 2397257"/>
              <a:gd name="connsiteY345" fmla="*/ 2064304 h 2370204"/>
              <a:gd name="connsiteX346" fmla="*/ 696079 w 2397257"/>
              <a:gd name="connsiteY346" fmla="*/ 2068986 h 2370204"/>
              <a:gd name="connsiteX347" fmla="*/ 690877 w 2397257"/>
              <a:gd name="connsiteY347" fmla="*/ 2073668 h 2370204"/>
              <a:gd name="connsiteX348" fmla="*/ 685674 w 2397257"/>
              <a:gd name="connsiteY348" fmla="*/ 2068986 h 2370204"/>
              <a:gd name="connsiteX349" fmla="*/ 690877 w 2397257"/>
              <a:gd name="connsiteY349" fmla="*/ 2064304 h 2370204"/>
              <a:gd name="connsiteX350" fmla="*/ 1712624 w 2397257"/>
              <a:gd name="connsiteY350" fmla="*/ 2059101 h 2370204"/>
              <a:gd name="connsiteX351" fmla="*/ 1719908 w 2397257"/>
              <a:gd name="connsiteY351" fmla="*/ 2066385 h 2370204"/>
              <a:gd name="connsiteX352" fmla="*/ 1712624 w 2397257"/>
              <a:gd name="connsiteY352" fmla="*/ 2073669 h 2370204"/>
              <a:gd name="connsiteX353" fmla="*/ 1705340 w 2397257"/>
              <a:gd name="connsiteY353" fmla="*/ 2066385 h 2370204"/>
              <a:gd name="connsiteX354" fmla="*/ 1712624 w 2397257"/>
              <a:gd name="connsiteY354" fmla="*/ 2059101 h 2370204"/>
              <a:gd name="connsiteX355" fmla="*/ 1201749 w 2397257"/>
              <a:gd name="connsiteY355" fmla="*/ 2051817 h 2370204"/>
              <a:gd name="connsiteX356" fmla="*/ 1213194 w 2397257"/>
              <a:gd name="connsiteY356" fmla="*/ 2062742 h 2370204"/>
              <a:gd name="connsiteX357" fmla="*/ 1201749 w 2397257"/>
              <a:gd name="connsiteY357" fmla="*/ 2073667 h 2370204"/>
              <a:gd name="connsiteX358" fmla="*/ 1190304 w 2397257"/>
              <a:gd name="connsiteY358" fmla="*/ 2062742 h 2370204"/>
              <a:gd name="connsiteX359" fmla="*/ 1201749 w 2397257"/>
              <a:gd name="connsiteY359" fmla="*/ 2051817 h 2370204"/>
              <a:gd name="connsiteX360" fmla="*/ 1268340 w 2397257"/>
              <a:gd name="connsiteY360" fmla="*/ 2049737 h 2370204"/>
              <a:gd name="connsiteX361" fmla="*/ 1279785 w 2397257"/>
              <a:gd name="connsiteY361" fmla="*/ 2060662 h 2370204"/>
              <a:gd name="connsiteX362" fmla="*/ 1268340 w 2397257"/>
              <a:gd name="connsiteY362" fmla="*/ 2071587 h 2370204"/>
              <a:gd name="connsiteX363" fmla="*/ 1256895 w 2397257"/>
              <a:gd name="connsiteY363" fmla="*/ 2060662 h 2370204"/>
              <a:gd name="connsiteX364" fmla="*/ 1268340 w 2397257"/>
              <a:gd name="connsiteY364" fmla="*/ 2049737 h 2370204"/>
              <a:gd name="connsiteX365" fmla="*/ 1134639 w 2397257"/>
              <a:gd name="connsiteY365" fmla="*/ 2049736 h 2370204"/>
              <a:gd name="connsiteX366" fmla="*/ 1145564 w 2397257"/>
              <a:gd name="connsiteY366" fmla="*/ 2060661 h 2370204"/>
              <a:gd name="connsiteX367" fmla="*/ 1134639 w 2397257"/>
              <a:gd name="connsiteY367" fmla="*/ 2071586 h 2370204"/>
              <a:gd name="connsiteX368" fmla="*/ 1123714 w 2397257"/>
              <a:gd name="connsiteY368" fmla="*/ 2060661 h 2370204"/>
              <a:gd name="connsiteX369" fmla="*/ 1134639 w 2397257"/>
              <a:gd name="connsiteY369" fmla="*/ 2049736 h 2370204"/>
              <a:gd name="connsiteX370" fmla="*/ 811572 w 2397257"/>
              <a:gd name="connsiteY370" fmla="*/ 2042454 h 2370204"/>
              <a:gd name="connsiteX371" fmla="*/ 818856 w 2397257"/>
              <a:gd name="connsiteY371" fmla="*/ 2049738 h 2370204"/>
              <a:gd name="connsiteX372" fmla="*/ 811572 w 2397257"/>
              <a:gd name="connsiteY372" fmla="*/ 2057022 h 2370204"/>
              <a:gd name="connsiteX373" fmla="*/ 804288 w 2397257"/>
              <a:gd name="connsiteY373" fmla="*/ 2049738 h 2370204"/>
              <a:gd name="connsiteX374" fmla="*/ 811572 w 2397257"/>
              <a:gd name="connsiteY374" fmla="*/ 2042454 h 2370204"/>
              <a:gd name="connsiteX375" fmla="*/ 1068049 w 2397257"/>
              <a:gd name="connsiteY375" fmla="*/ 2042453 h 2370204"/>
              <a:gd name="connsiteX376" fmla="*/ 1078974 w 2397257"/>
              <a:gd name="connsiteY376" fmla="*/ 2052338 h 2370204"/>
              <a:gd name="connsiteX377" fmla="*/ 1068049 w 2397257"/>
              <a:gd name="connsiteY377" fmla="*/ 2062223 h 2370204"/>
              <a:gd name="connsiteX378" fmla="*/ 1057124 w 2397257"/>
              <a:gd name="connsiteY378" fmla="*/ 2052338 h 2370204"/>
              <a:gd name="connsiteX379" fmla="*/ 1068049 w 2397257"/>
              <a:gd name="connsiteY379" fmla="*/ 2042453 h 2370204"/>
              <a:gd name="connsiteX380" fmla="*/ 412549 w 2397257"/>
              <a:gd name="connsiteY380" fmla="*/ 2042453 h 2370204"/>
              <a:gd name="connsiteX381" fmla="*/ 414110 w 2397257"/>
              <a:gd name="connsiteY381" fmla="*/ 2043494 h 2370204"/>
              <a:gd name="connsiteX382" fmla="*/ 412549 w 2397257"/>
              <a:gd name="connsiteY382" fmla="*/ 2044535 h 2370204"/>
              <a:gd name="connsiteX383" fmla="*/ 410988 w 2397257"/>
              <a:gd name="connsiteY383" fmla="*/ 2043494 h 2370204"/>
              <a:gd name="connsiteX384" fmla="*/ 412549 w 2397257"/>
              <a:gd name="connsiteY384" fmla="*/ 2042453 h 2370204"/>
              <a:gd name="connsiteX385" fmla="*/ 1335451 w 2397257"/>
              <a:gd name="connsiteY385" fmla="*/ 2039332 h 2370204"/>
              <a:gd name="connsiteX386" fmla="*/ 1346376 w 2397257"/>
              <a:gd name="connsiteY386" fmla="*/ 2050777 h 2370204"/>
              <a:gd name="connsiteX387" fmla="*/ 1335451 w 2397257"/>
              <a:gd name="connsiteY387" fmla="*/ 2062222 h 2370204"/>
              <a:gd name="connsiteX388" fmla="*/ 1324526 w 2397257"/>
              <a:gd name="connsiteY388" fmla="*/ 2050777 h 2370204"/>
              <a:gd name="connsiteX389" fmla="*/ 1335451 w 2397257"/>
              <a:gd name="connsiteY389" fmla="*/ 2039332 h 2370204"/>
              <a:gd name="connsiteX390" fmla="*/ 1591409 w 2397257"/>
              <a:gd name="connsiteY390" fmla="*/ 2037251 h 2370204"/>
              <a:gd name="connsiteX391" fmla="*/ 1601294 w 2397257"/>
              <a:gd name="connsiteY391" fmla="*/ 2047136 h 2370204"/>
              <a:gd name="connsiteX392" fmla="*/ 1591409 w 2397257"/>
              <a:gd name="connsiteY392" fmla="*/ 2057021 h 2370204"/>
              <a:gd name="connsiteX393" fmla="*/ 1581524 w 2397257"/>
              <a:gd name="connsiteY393" fmla="*/ 2047136 h 2370204"/>
              <a:gd name="connsiteX394" fmla="*/ 1591409 w 2397257"/>
              <a:gd name="connsiteY394" fmla="*/ 2037251 h 2370204"/>
              <a:gd name="connsiteX395" fmla="*/ 522839 w 2397257"/>
              <a:gd name="connsiteY395" fmla="*/ 2037251 h 2370204"/>
              <a:gd name="connsiteX396" fmla="*/ 525440 w 2397257"/>
              <a:gd name="connsiteY396" fmla="*/ 2039852 h 2370204"/>
              <a:gd name="connsiteX397" fmla="*/ 522839 w 2397257"/>
              <a:gd name="connsiteY397" fmla="*/ 2042453 h 2370204"/>
              <a:gd name="connsiteX398" fmla="*/ 520238 w 2397257"/>
              <a:gd name="connsiteY398" fmla="*/ 2039852 h 2370204"/>
              <a:gd name="connsiteX399" fmla="*/ 522839 w 2397257"/>
              <a:gd name="connsiteY399" fmla="*/ 2037251 h 2370204"/>
              <a:gd name="connsiteX400" fmla="*/ 1989389 w 2397257"/>
              <a:gd name="connsiteY400" fmla="*/ 2034129 h 2370204"/>
              <a:gd name="connsiteX401" fmla="*/ 1991470 w 2397257"/>
              <a:gd name="connsiteY401" fmla="*/ 2035690 h 2370204"/>
              <a:gd name="connsiteX402" fmla="*/ 1989389 w 2397257"/>
              <a:gd name="connsiteY402" fmla="*/ 2037251 h 2370204"/>
              <a:gd name="connsiteX403" fmla="*/ 1987308 w 2397257"/>
              <a:gd name="connsiteY403" fmla="*/ 2035690 h 2370204"/>
              <a:gd name="connsiteX404" fmla="*/ 1989389 w 2397257"/>
              <a:gd name="connsiteY404" fmla="*/ 2034129 h 2370204"/>
              <a:gd name="connsiteX405" fmla="*/ 1880660 w 2397257"/>
              <a:gd name="connsiteY405" fmla="*/ 2032048 h 2370204"/>
              <a:gd name="connsiteX406" fmla="*/ 1883261 w 2397257"/>
              <a:gd name="connsiteY406" fmla="*/ 2034649 h 2370204"/>
              <a:gd name="connsiteX407" fmla="*/ 1880660 w 2397257"/>
              <a:gd name="connsiteY407" fmla="*/ 2037250 h 2370204"/>
              <a:gd name="connsiteX408" fmla="*/ 1878059 w 2397257"/>
              <a:gd name="connsiteY408" fmla="*/ 2034649 h 2370204"/>
              <a:gd name="connsiteX409" fmla="*/ 1880660 w 2397257"/>
              <a:gd name="connsiteY409" fmla="*/ 2032048 h 2370204"/>
              <a:gd name="connsiteX410" fmla="*/ 635211 w 2397257"/>
              <a:gd name="connsiteY410" fmla="*/ 2029968 h 2370204"/>
              <a:gd name="connsiteX411" fmla="*/ 638853 w 2397257"/>
              <a:gd name="connsiteY411" fmla="*/ 2033610 h 2370204"/>
              <a:gd name="connsiteX412" fmla="*/ 635211 w 2397257"/>
              <a:gd name="connsiteY412" fmla="*/ 2037252 h 2370204"/>
              <a:gd name="connsiteX413" fmla="*/ 631569 w 2397257"/>
              <a:gd name="connsiteY413" fmla="*/ 2033610 h 2370204"/>
              <a:gd name="connsiteX414" fmla="*/ 635211 w 2397257"/>
              <a:gd name="connsiteY414" fmla="*/ 2029968 h 2370204"/>
              <a:gd name="connsiteX415" fmla="*/ 1002499 w 2397257"/>
              <a:gd name="connsiteY415" fmla="*/ 2029967 h 2370204"/>
              <a:gd name="connsiteX416" fmla="*/ 1012384 w 2397257"/>
              <a:gd name="connsiteY416" fmla="*/ 2039852 h 2370204"/>
              <a:gd name="connsiteX417" fmla="*/ 1002499 w 2397257"/>
              <a:gd name="connsiteY417" fmla="*/ 2049737 h 2370204"/>
              <a:gd name="connsiteX418" fmla="*/ 992614 w 2397257"/>
              <a:gd name="connsiteY418" fmla="*/ 2039852 h 2370204"/>
              <a:gd name="connsiteX419" fmla="*/ 1002499 w 2397257"/>
              <a:gd name="connsiteY419" fmla="*/ 2029967 h 2370204"/>
              <a:gd name="connsiteX420" fmla="*/ 1402042 w 2397257"/>
              <a:gd name="connsiteY420" fmla="*/ 2026847 h 2370204"/>
              <a:gd name="connsiteX421" fmla="*/ 1412967 w 2397257"/>
              <a:gd name="connsiteY421" fmla="*/ 2038292 h 2370204"/>
              <a:gd name="connsiteX422" fmla="*/ 1402042 w 2397257"/>
              <a:gd name="connsiteY422" fmla="*/ 2049737 h 2370204"/>
              <a:gd name="connsiteX423" fmla="*/ 1391117 w 2397257"/>
              <a:gd name="connsiteY423" fmla="*/ 2038292 h 2370204"/>
              <a:gd name="connsiteX424" fmla="*/ 1402042 w 2397257"/>
              <a:gd name="connsiteY424" fmla="*/ 2026847 h 2370204"/>
              <a:gd name="connsiteX425" fmla="*/ 1766729 w 2397257"/>
              <a:gd name="connsiteY425" fmla="*/ 2019563 h 2370204"/>
              <a:gd name="connsiteX426" fmla="*/ 1774013 w 2397257"/>
              <a:gd name="connsiteY426" fmla="*/ 2028407 h 2370204"/>
              <a:gd name="connsiteX427" fmla="*/ 1766729 w 2397257"/>
              <a:gd name="connsiteY427" fmla="*/ 2037251 h 2370204"/>
              <a:gd name="connsiteX428" fmla="*/ 1759445 w 2397257"/>
              <a:gd name="connsiteY428" fmla="*/ 2028407 h 2370204"/>
              <a:gd name="connsiteX429" fmla="*/ 1766729 w 2397257"/>
              <a:gd name="connsiteY429" fmla="*/ 2019563 h 2370204"/>
              <a:gd name="connsiteX430" fmla="*/ 751224 w 2397257"/>
              <a:gd name="connsiteY430" fmla="*/ 2012280 h 2370204"/>
              <a:gd name="connsiteX431" fmla="*/ 757467 w 2397257"/>
              <a:gd name="connsiteY431" fmla="*/ 2018523 h 2370204"/>
              <a:gd name="connsiteX432" fmla="*/ 751224 w 2397257"/>
              <a:gd name="connsiteY432" fmla="*/ 2024766 h 2370204"/>
              <a:gd name="connsiteX433" fmla="*/ 744981 w 2397257"/>
              <a:gd name="connsiteY433" fmla="*/ 2018523 h 2370204"/>
              <a:gd name="connsiteX434" fmla="*/ 751224 w 2397257"/>
              <a:gd name="connsiteY434" fmla="*/ 2012280 h 2370204"/>
              <a:gd name="connsiteX435" fmla="*/ 936948 w 2397257"/>
              <a:gd name="connsiteY435" fmla="*/ 2012279 h 2370204"/>
              <a:gd name="connsiteX436" fmla="*/ 945792 w 2397257"/>
              <a:gd name="connsiteY436" fmla="*/ 2021123 h 2370204"/>
              <a:gd name="connsiteX437" fmla="*/ 936948 w 2397257"/>
              <a:gd name="connsiteY437" fmla="*/ 2029967 h 2370204"/>
              <a:gd name="connsiteX438" fmla="*/ 928104 w 2397257"/>
              <a:gd name="connsiteY438" fmla="*/ 2021123 h 2370204"/>
              <a:gd name="connsiteX439" fmla="*/ 936948 w 2397257"/>
              <a:gd name="connsiteY439" fmla="*/ 2012279 h 2370204"/>
              <a:gd name="connsiteX440" fmla="*/ 1650716 w 2397257"/>
              <a:gd name="connsiteY440" fmla="*/ 2007078 h 2370204"/>
              <a:gd name="connsiteX441" fmla="*/ 1660601 w 2397257"/>
              <a:gd name="connsiteY441" fmla="*/ 2015922 h 2370204"/>
              <a:gd name="connsiteX442" fmla="*/ 1650716 w 2397257"/>
              <a:gd name="connsiteY442" fmla="*/ 2024766 h 2370204"/>
              <a:gd name="connsiteX443" fmla="*/ 1640831 w 2397257"/>
              <a:gd name="connsiteY443" fmla="*/ 2015922 h 2370204"/>
              <a:gd name="connsiteX444" fmla="*/ 1650716 w 2397257"/>
              <a:gd name="connsiteY444" fmla="*/ 2007078 h 2370204"/>
              <a:gd name="connsiteX445" fmla="*/ 1466551 w 2397257"/>
              <a:gd name="connsiteY445" fmla="*/ 2007078 h 2370204"/>
              <a:gd name="connsiteX446" fmla="*/ 1477476 w 2397257"/>
              <a:gd name="connsiteY446" fmla="*/ 2018523 h 2370204"/>
              <a:gd name="connsiteX447" fmla="*/ 1466551 w 2397257"/>
              <a:gd name="connsiteY447" fmla="*/ 2029968 h 2370204"/>
              <a:gd name="connsiteX448" fmla="*/ 1455626 w 2397257"/>
              <a:gd name="connsiteY448" fmla="*/ 2018523 h 2370204"/>
              <a:gd name="connsiteX449" fmla="*/ 1466551 w 2397257"/>
              <a:gd name="connsiteY449" fmla="*/ 2007078 h 2370204"/>
              <a:gd name="connsiteX450" fmla="*/ 471856 w 2397257"/>
              <a:gd name="connsiteY450" fmla="*/ 1992510 h 2370204"/>
              <a:gd name="connsiteX451" fmla="*/ 475498 w 2397257"/>
              <a:gd name="connsiteY451" fmla="*/ 1995111 h 2370204"/>
              <a:gd name="connsiteX452" fmla="*/ 471856 w 2397257"/>
              <a:gd name="connsiteY452" fmla="*/ 1997712 h 2370204"/>
              <a:gd name="connsiteX453" fmla="*/ 468214 w 2397257"/>
              <a:gd name="connsiteY453" fmla="*/ 1995111 h 2370204"/>
              <a:gd name="connsiteX454" fmla="*/ 471856 w 2397257"/>
              <a:gd name="connsiteY454" fmla="*/ 1992510 h 2370204"/>
              <a:gd name="connsiteX455" fmla="*/ 366768 w 2397257"/>
              <a:gd name="connsiteY455" fmla="*/ 1992510 h 2370204"/>
              <a:gd name="connsiteX456" fmla="*/ 369369 w 2397257"/>
              <a:gd name="connsiteY456" fmla="*/ 1995111 h 2370204"/>
              <a:gd name="connsiteX457" fmla="*/ 366768 w 2397257"/>
              <a:gd name="connsiteY457" fmla="*/ 1997712 h 2370204"/>
              <a:gd name="connsiteX458" fmla="*/ 364167 w 2397257"/>
              <a:gd name="connsiteY458" fmla="*/ 1995111 h 2370204"/>
              <a:gd name="connsiteX459" fmla="*/ 366768 w 2397257"/>
              <a:gd name="connsiteY459" fmla="*/ 1992510 h 2370204"/>
              <a:gd name="connsiteX460" fmla="*/ 581627 w 2397257"/>
              <a:gd name="connsiteY460" fmla="*/ 1987309 h 2370204"/>
              <a:gd name="connsiteX461" fmla="*/ 586830 w 2397257"/>
              <a:gd name="connsiteY461" fmla="*/ 1992512 h 2370204"/>
              <a:gd name="connsiteX462" fmla="*/ 581627 w 2397257"/>
              <a:gd name="connsiteY462" fmla="*/ 1997715 h 2370204"/>
              <a:gd name="connsiteX463" fmla="*/ 576424 w 2397257"/>
              <a:gd name="connsiteY463" fmla="*/ 1992512 h 2370204"/>
              <a:gd name="connsiteX464" fmla="*/ 581627 w 2397257"/>
              <a:gd name="connsiteY464" fmla="*/ 1987309 h 2370204"/>
              <a:gd name="connsiteX465" fmla="*/ 2035171 w 2397257"/>
              <a:gd name="connsiteY465" fmla="*/ 1985227 h 2370204"/>
              <a:gd name="connsiteX466" fmla="*/ 2036212 w 2397257"/>
              <a:gd name="connsiteY466" fmla="*/ 1987828 h 2370204"/>
              <a:gd name="connsiteX467" fmla="*/ 2035171 w 2397257"/>
              <a:gd name="connsiteY467" fmla="*/ 1990429 h 2370204"/>
              <a:gd name="connsiteX468" fmla="*/ 2034130 w 2397257"/>
              <a:gd name="connsiteY468" fmla="*/ 1987828 h 2370204"/>
              <a:gd name="connsiteX469" fmla="*/ 2035171 w 2397257"/>
              <a:gd name="connsiteY469" fmla="*/ 1985227 h 2370204"/>
              <a:gd name="connsiteX470" fmla="*/ 1930083 w 2397257"/>
              <a:gd name="connsiteY470" fmla="*/ 1985227 h 2370204"/>
              <a:gd name="connsiteX471" fmla="*/ 1935285 w 2397257"/>
              <a:gd name="connsiteY471" fmla="*/ 1988869 h 2370204"/>
              <a:gd name="connsiteX472" fmla="*/ 1930083 w 2397257"/>
              <a:gd name="connsiteY472" fmla="*/ 1992511 h 2370204"/>
              <a:gd name="connsiteX473" fmla="*/ 1924880 w 2397257"/>
              <a:gd name="connsiteY473" fmla="*/ 1988869 h 2370204"/>
              <a:gd name="connsiteX474" fmla="*/ 1930083 w 2397257"/>
              <a:gd name="connsiteY474" fmla="*/ 1985227 h 2370204"/>
              <a:gd name="connsiteX475" fmla="*/ 875040 w 2397257"/>
              <a:gd name="connsiteY475" fmla="*/ 1985227 h 2370204"/>
              <a:gd name="connsiteX476" fmla="*/ 886485 w 2397257"/>
              <a:gd name="connsiteY476" fmla="*/ 1996152 h 2370204"/>
              <a:gd name="connsiteX477" fmla="*/ 875040 w 2397257"/>
              <a:gd name="connsiteY477" fmla="*/ 2007077 h 2370204"/>
              <a:gd name="connsiteX478" fmla="*/ 863595 w 2397257"/>
              <a:gd name="connsiteY478" fmla="*/ 1996152 h 2370204"/>
              <a:gd name="connsiteX479" fmla="*/ 875040 w 2397257"/>
              <a:gd name="connsiteY479" fmla="*/ 1985227 h 2370204"/>
              <a:gd name="connsiteX480" fmla="*/ 1528459 w 2397257"/>
              <a:gd name="connsiteY480" fmla="*/ 1980025 h 2370204"/>
              <a:gd name="connsiteX481" fmla="*/ 1541985 w 2397257"/>
              <a:gd name="connsiteY481" fmla="*/ 1993551 h 2370204"/>
              <a:gd name="connsiteX482" fmla="*/ 1528459 w 2397257"/>
              <a:gd name="connsiteY482" fmla="*/ 2007077 h 2370204"/>
              <a:gd name="connsiteX483" fmla="*/ 1514933 w 2397257"/>
              <a:gd name="connsiteY483" fmla="*/ 1993551 h 2370204"/>
              <a:gd name="connsiteX484" fmla="*/ 1528459 w 2397257"/>
              <a:gd name="connsiteY484" fmla="*/ 1980025 h 2370204"/>
              <a:gd name="connsiteX485" fmla="*/ 1821354 w 2397257"/>
              <a:gd name="connsiteY485" fmla="*/ 1977944 h 2370204"/>
              <a:gd name="connsiteX486" fmla="*/ 1831239 w 2397257"/>
              <a:gd name="connsiteY486" fmla="*/ 1987829 h 2370204"/>
              <a:gd name="connsiteX487" fmla="*/ 1821354 w 2397257"/>
              <a:gd name="connsiteY487" fmla="*/ 1997714 h 2370204"/>
              <a:gd name="connsiteX488" fmla="*/ 1811469 w 2397257"/>
              <a:gd name="connsiteY488" fmla="*/ 1987829 h 2370204"/>
              <a:gd name="connsiteX489" fmla="*/ 1821354 w 2397257"/>
              <a:gd name="connsiteY489" fmla="*/ 1977944 h 2370204"/>
              <a:gd name="connsiteX490" fmla="*/ 693998 w 2397257"/>
              <a:gd name="connsiteY490" fmla="*/ 1977944 h 2370204"/>
              <a:gd name="connsiteX491" fmla="*/ 700241 w 2397257"/>
              <a:gd name="connsiteY491" fmla="*/ 1984187 h 2370204"/>
              <a:gd name="connsiteX492" fmla="*/ 693998 w 2397257"/>
              <a:gd name="connsiteY492" fmla="*/ 1990430 h 2370204"/>
              <a:gd name="connsiteX493" fmla="*/ 687755 w 2397257"/>
              <a:gd name="connsiteY493" fmla="*/ 1984187 h 2370204"/>
              <a:gd name="connsiteX494" fmla="*/ 693998 w 2397257"/>
              <a:gd name="connsiteY494" fmla="*/ 1977944 h 2370204"/>
              <a:gd name="connsiteX495" fmla="*/ 1200189 w 2397257"/>
              <a:gd name="connsiteY495" fmla="*/ 1972741 h 2370204"/>
              <a:gd name="connsiteX496" fmla="*/ 1215276 w 2397257"/>
              <a:gd name="connsiteY496" fmla="*/ 1987308 h 2370204"/>
              <a:gd name="connsiteX497" fmla="*/ 1200189 w 2397257"/>
              <a:gd name="connsiteY497" fmla="*/ 2001875 h 2370204"/>
              <a:gd name="connsiteX498" fmla="*/ 1185102 w 2397257"/>
              <a:gd name="connsiteY498" fmla="*/ 1987308 h 2370204"/>
              <a:gd name="connsiteX499" fmla="*/ 1200189 w 2397257"/>
              <a:gd name="connsiteY499" fmla="*/ 1972741 h 2370204"/>
              <a:gd name="connsiteX500" fmla="*/ 1268340 w 2397257"/>
              <a:gd name="connsiteY500" fmla="*/ 1970660 h 2370204"/>
              <a:gd name="connsiteX501" fmla="*/ 1281866 w 2397257"/>
              <a:gd name="connsiteY501" fmla="*/ 1985227 h 2370204"/>
              <a:gd name="connsiteX502" fmla="*/ 1268340 w 2397257"/>
              <a:gd name="connsiteY502" fmla="*/ 1999794 h 2370204"/>
              <a:gd name="connsiteX503" fmla="*/ 1254814 w 2397257"/>
              <a:gd name="connsiteY503" fmla="*/ 1985227 h 2370204"/>
              <a:gd name="connsiteX504" fmla="*/ 1268340 w 2397257"/>
              <a:gd name="connsiteY504" fmla="*/ 1970660 h 2370204"/>
              <a:gd name="connsiteX505" fmla="*/ 1133599 w 2397257"/>
              <a:gd name="connsiteY505" fmla="*/ 1970660 h 2370204"/>
              <a:gd name="connsiteX506" fmla="*/ 1148686 w 2397257"/>
              <a:gd name="connsiteY506" fmla="*/ 1985227 h 2370204"/>
              <a:gd name="connsiteX507" fmla="*/ 1133599 w 2397257"/>
              <a:gd name="connsiteY507" fmla="*/ 1999794 h 2370204"/>
              <a:gd name="connsiteX508" fmla="*/ 1118512 w 2397257"/>
              <a:gd name="connsiteY508" fmla="*/ 1985227 h 2370204"/>
              <a:gd name="connsiteX509" fmla="*/ 1133599 w 2397257"/>
              <a:gd name="connsiteY509" fmla="*/ 1970660 h 2370204"/>
              <a:gd name="connsiteX510" fmla="*/ 1706381 w 2397257"/>
              <a:gd name="connsiteY510" fmla="*/ 1967540 h 2370204"/>
              <a:gd name="connsiteX511" fmla="*/ 1717826 w 2397257"/>
              <a:gd name="connsiteY511" fmla="*/ 1978985 h 2370204"/>
              <a:gd name="connsiteX512" fmla="*/ 1706381 w 2397257"/>
              <a:gd name="connsiteY512" fmla="*/ 1990430 h 2370204"/>
              <a:gd name="connsiteX513" fmla="*/ 1694936 w 2397257"/>
              <a:gd name="connsiteY513" fmla="*/ 1978985 h 2370204"/>
              <a:gd name="connsiteX514" fmla="*/ 1706381 w 2397257"/>
              <a:gd name="connsiteY514" fmla="*/ 1967540 h 2370204"/>
              <a:gd name="connsiteX515" fmla="*/ 1068049 w 2397257"/>
              <a:gd name="connsiteY515" fmla="*/ 1962336 h 2370204"/>
              <a:gd name="connsiteX516" fmla="*/ 1082096 w 2397257"/>
              <a:gd name="connsiteY516" fmla="*/ 1976383 h 2370204"/>
              <a:gd name="connsiteX517" fmla="*/ 1068049 w 2397257"/>
              <a:gd name="connsiteY517" fmla="*/ 1990430 h 2370204"/>
              <a:gd name="connsiteX518" fmla="*/ 1054002 w 2397257"/>
              <a:gd name="connsiteY518" fmla="*/ 1976383 h 2370204"/>
              <a:gd name="connsiteX519" fmla="*/ 1068049 w 2397257"/>
              <a:gd name="connsiteY519" fmla="*/ 1962336 h 2370204"/>
              <a:gd name="connsiteX520" fmla="*/ 1334930 w 2397257"/>
              <a:gd name="connsiteY520" fmla="*/ 1960255 h 2370204"/>
              <a:gd name="connsiteX521" fmla="*/ 1348456 w 2397257"/>
              <a:gd name="connsiteY521" fmla="*/ 1975342 h 2370204"/>
              <a:gd name="connsiteX522" fmla="*/ 1334930 w 2397257"/>
              <a:gd name="connsiteY522" fmla="*/ 1990429 h 2370204"/>
              <a:gd name="connsiteX523" fmla="*/ 1321404 w 2397257"/>
              <a:gd name="connsiteY523" fmla="*/ 1975342 h 2370204"/>
              <a:gd name="connsiteX524" fmla="*/ 1334930 w 2397257"/>
              <a:gd name="connsiteY524" fmla="*/ 1960255 h 2370204"/>
              <a:gd name="connsiteX525" fmla="*/ 814173 w 2397257"/>
              <a:gd name="connsiteY525" fmla="*/ 1958174 h 2370204"/>
              <a:gd name="connsiteX526" fmla="*/ 824058 w 2397257"/>
              <a:gd name="connsiteY526" fmla="*/ 1968059 h 2370204"/>
              <a:gd name="connsiteX527" fmla="*/ 814173 w 2397257"/>
              <a:gd name="connsiteY527" fmla="*/ 1977944 h 2370204"/>
              <a:gd name="connsiteX528" fmla="*/ 804288 w 2397257"/>
              <a:gd name="connsiteY528" fmla="*/ 1968059 h 2370204"/>
              <a:gd name="connsiteX529" fmla="*/ 814173 w 2397257"/>
              <a:gd name="connsiteY529" fmla="*/ 1958174 h 2370204"/>
              <a:gd name="connsiteX530" fmla="*/ 1587766 w 2397257"/>
              <a:gd name="connsiteY530" fmla="*/ 1950892 h 2370204"/>
              <a:gd name="connsiteX531" fmla="*/ 1601292 w 2397257"/>
              <a:gd name="connsiteY531" fmla="*/ 1964418 h 2370204"/>
              <a:gd name="connsiteX532" fmla="*/ 1587766 w 2397257"/>
              <a:gd name="connsiteY532" fmla="*/ 1977944 h 2370204"/>
              <a:gd name="connsiteX533" fmla="*/ 1574240 w 2397257"/>
              <a:gd name="connsiteY533" fmla="*/ 1964418 h 2370204"/>
              <a:gd name="connsiteX534" fmla="*/ 1587766 w 2397257"/>
              <a:gd name="connsiteY534" fmla="*/ 1950892 h 2370204"/>
              <a:gd name="connsiteX535" fmla="*/ 1002499 w 2397257"/>
              <a:gd name="connsiteY535" fmla="*/ 1950891 h 2370204"/>
              <a:gd name="connsiteX536" fmla="*/ 1014465 w 2397257"/>
              <a:gd name="connsiteY536" fmla="*/ 1962857 h 2370204"/>
              <a:gd name="connsiteX537" fmla="*/ 1002499 w 2397257"/>
              <a:gd name="connsiteY537" fmla="*/ 1974823 h 2370204"/>
              <a:gd name="connsiteX538" fmla="*/ 990533 w 2397257"/>
              <a:gd name="connsiteY538" fmla="*/ 1962857 h 2370204"/>
              <a:gd name="connsiteX539" fmla="*/ 1002499 w 2397257"/>
              <a:gd name="connsiteY539" fmla="*/ 1950891 h 2370204"/>
              <a:gd name="connsiteX540" fmla="*/ 1400481 w 2397257"/>
              <a:gd name="connsiteY540" fmla="*/ 1945689 h 2370204"/>
              <a:gd name="connsiteX541" fmla="*/ 1415048 w 2397257"/>
              <a:gd name="connsiteY541" fmla="*/ 1960256 h 2370204"/>
              <a:gd name="connsiteX542" fmla="*/ 1400481 w 2397257"/>
              <a:gd name="connsiteY542" fmla="*/ 1974823 h 2370204"/>
              <a:gd name="connsiteX543" fmla="*/ 1385914 w 2397257"/>
              <a:gd name="connsiteY543" fmla="*/ 1960256 h 2370204"/>
              <a:gd name="connsiteX544" fmla="*/ 1400481 w 2397257"/>
              <a:gd name="connsiteY544" fmla="*/ 1945689 h 2370204"/>
              <a:gd name="connsiteX545" fmla="*/ 531164 w 2397257"/>
              <a:gd name="connsiteY545" fmla="*/ 1942568 h 2370204"/>
              <a:gd name="connsiteX546" fmla="*/ 534806 w 2397257"/>
              <a:gd name="connsiteY546" fmla="*/ 1946730 h 2370204"/>
              <a:gd name="connsiteX547" fmla="*/ 531164 w 2397257"/>
              <a:gd name="connsiteY547" fmla="*/ 1950892 h 2370204"/>
              <a:gd name="connsiteX548" fmla="*/ 527522 w 2397257"/>
              <a:gd name="connsiteY548" fmla="*/ 1946730 h 2370204"/>
              <a:gd name="connsiteX549" fmla="*/ 531164 w 2397257"/>
              <a:gd name="connsiteY549" fmla="*/ 1942568 h 2370204"/>
              <a:gd name="connsiteX550" fmla="*/ 425035 w 2397257"/>
              <a:gd name="connsiteY550" fmla="*/ 1942567 h 2370204"/>
              <a:gd name="connsiteX551" fmla="*/ 428677 w 2397257"/>
              <a:gd name="connsiteY551" fmla="*/ 1946729 h 2370204"/>
              <a:gd name="connsiteX552" fmla="*/ 425035 w 2397257"/>
              <a:gd name="connsiteY552" fmla="*/ 1950891 h 2370204"/>
              <a:gd name="connsiteX553" fmla="*/ 421393 w 2397257"/>
              <a:gd name="connsiteY553" fmla="*/ 1946729 h 2370204"/>
              <a:gd name="connsiteX554" fmla="*/ 425035 w 2397257"/>
              <a:gd name="connsiteY554" fmla="*/ 1942567 h 2370204"/>
              <a:gd name="connsiteX555" fmla="*/ 323589 w 2397257"/>
              <a:gd name="connsiteY555" fmla="*/ 1940487 h 2370204"/>
              <a:gd name="connsiteX556" fmla="*/ 324630 w 2397257"/>
              <a:gd name="connsiteY556" fmla="*/ 1943088 h 2370204"/>
              <a:gd name="connsiteX557" fmla="*/ 323589 w 2397257"/>
              <a:gd name="connsiteY557" fmla="*/ 1945689 h 2370204"/>
              <a:gd name="connsiteX558" fmla="*/ 322548 w 2397257"/>
              <a:gd name="connsiteY558" fmla="*/ 1943088 h 2370204"/>
              <a:gd name="connsiteX559" fmla="*/ 323589 w 2397257"/>
              <a:gd name="connsiteY559" fmla="*/ 1940487 h 2370204"/>
              <a:gd name="connsiteX560" fmla="*/ 1975863 w 2397257"/>
              <a:gd name="connsiteY560" fmla="*/ 1938406 h 2370204"/>
              <a:gd name="connsiteX561" fmla="*/ 1980025 w 2397257"/>
              <a:gd name="connsiteY561" fmla="*/ 1942048 h 2370204"/>
              <a:gd name="connsiteX562" fmla="*/ 1975863 w 2397257"/>
              <a:gd name="connsiteY562" fmla="*/ 1945690 h 2370204"/>
              <a:gd name="connsiteX563" fmla="*/ 1971701 w 2397257"/>
              <a:gd name="connsiteY563" fmla="*/ 1942048 h 2370204"/>
              <a:gd name="connsiteX564" fmla="*/ 1975863 w 2397257"/>
              <a:gd name="connsiteY564" fmla="*/ 1938406 h 2370204"/>
              <a:gd name="connsiteX565" fmla="*/ 641454 w 2397257"/>
              <a:gd name="connsiteY565" fmla="*/ 1938406 h 2370204"/>
              <a:gd name="connsiteX566" fmla="*/ 646136 w 2397257"/>
              <a:gd name="connsiteY566" fmla="*/ 1943088 h 2370204"/>
              <a:gd name="connsiteX567" fmla="*/ 641454 w 2397257"/>
              <a:gd name="connsiteY567" fmla="*/ 1947770 h 2370204"/>
              <a:gd name="connsiteX568" fmla="*/ 636772 w 2397257"/>
              <a:gd name="connsiteY568" fmla="*/ 1943088 h 2370204"/>
              <a:gd name="connsiteX569" fmla="*/ 641454 w 2397257"/>
              <a:gd name="connsiteY569" fmla="*/ 1938406 h 2370204"/>
              <a:gd name="connsiteX570" fmla="*/ 1871817 w 2397257"/>
              <a:gd name="connsiteY570" fmla="*/ 1935285 h 2370204"/>
              <a:gd name="connsiteX571" fmla="*/ 1878060 w 2397257"/>
              <a:gd name="connsiteY571" fmla="*/ 1941528 h 2370204"/>
              <a:gd name="connsiteX572" fmla="*/ 1871817 w 2397257"/>
              <a:gd name="connsiteY572" fmla="*/ 1947771 h 2370204"/>
              <a:gd name="connsiteX573" fmla="*/ 1865574 w 2397257"/>
              <a:gd name="connsiteY573" fmla="*/ 1941528 h 2370204"/>
              <a:gd name="connsiteX574" fmla="*/ 1871817 w 2397257"/>
              <a:gd name="connsiteY574" fmla="*/ 1935285 h 2370204"/>
              <a:gd name="connsiteX575" fmla="*/ 936949 w 2397257"/>
              <a:gd name="connsiteY575" fmla="*/ 1930081 h 2370204"/>
              <a:gd name="connsiteX576" fmla="*/ 947874 w 2397257"/>
              <a:gd name="connsiteY576" fmla="*/ 1941526 h 2370204"/>
              <a:gd name="connsiteX577" fmla="*/ 936949 w 2397257"/>
              <a:gd name="connsiteY577" fmla="*/ 1952971 h 2370204"/>
              <a:gd name="connsiteX578" fmla="*/ 926024 w 2397257"/>
              <a:gd name="connsiteY578" fmla="*/ 1941526 h 2370204"/>
              <a:gd name="connsiteX579" fmla="*/ 936949 w 2397257"/>
              <a:gd name="connsiteY579" fmla="*/ 1930081 h 2370204"/>
              <a:gd name="connsiteX580" fmla="*/ 1760485 w 2397257"/>
              <a:gd name="connsiteY580" fmla="*/ 1928002 h 2370204"/>
              <a:gd name="connsiteX581" fmla="*/ 1771930 w 2397257"/>
              <a:gd name="connsiteY581" fmla="*/ 1939447 h 2370204"/>
              <a:gd name="connsiteX582" fmla="*/ 1760485 w 2397257"/>
              <a:gd name="connsiteY582" fmla="*/ 1950892 h 2370204"/>
              <a:gd name="connsiteX583" fmla="*/ 1749040 w 2397257"/>
              <a:gd name="connsiteY583" fmla="*/ 1939447 h 2370204"/>
              <a:gd name="connsiteX584" fmla="*/ 1760485 w 2397257"/>
              <a:gd name="connsiteY584" fmla="*/ 1928002 h 2370204"/>
              <a:gd name="connsiteX585" fmla="*/ 1463950 w 2397257"/>
              <a:gd name="connsiteY585" fmla="*/ 1925920 h 2370204"/>
              <a:gd name="connsiteX586" fmla="*/ 1477476 w 2397257"/>
              <a:gd name="connsiteY586" fmla="*/ 1939446 h 2370204"/>
              <a:gd name="connsiteX587" fmla="*/ 1463950 w 2397257"/>
              <a:gd name="connsiteY587" fmla="*/ 1952972 h 2370204"/>
              <a:gd name="connsiteX588" fmla="*/ 1450424 w 2397257"/>
              <a:gd name="connsiteY588" fmla="*/ 1939446 h 2370204"/>
              <a:gd name="connsiteX589" fmla="*/ 1463950 w 2397257"/>
              <a:gd name="connsiteY589" fmla="*/ 1925920 h 2370204"/>
              <a:gd name="connsiteX590" fmla="*/ 756426 w 2397257"/>
              <a:gd name="connsiteY590" fmla="*/ 1922798 h 2370204"/>
              <a:gd name="connsiteX591" fmla="*/ 767871 w 2397257"/>
              <a:gd name="connsiteY591" fmla="*/ 1934243 h 2370204"/>
              <a:gd name="connsiteX592" fmla="*/ 756426 w 2397257"/>
              <a:gd name="connsiteY592" fmla="*/ 1945688 h 2370204"/>
              <a:gd name="connsiteX593" fmla="*/ 744981 w 2397257"/>
              <a:gd name="connsiteY593" fmla="*/ 1934243 h 2370204"/>
              <a:gd name="connsiteX594" fmla="*/ 756426 w 2397257"/>
              <a:gd name="connsiteY594" fmla="*/ 1922798 h 2370204"/>
              <a:gd name="connsiteX595" fmla="*/ 1645513 w 2397257"/>
              <a:gd name="connsiteY595" fmla="*/ 1915516 h 2370204"/>
              <a:gd name="connsiteX596" fmla="*/ 1660600 w 2397257"/>
              <a:gd name="connsiteY596" fmla="*/ 1930603 h 2370204"/>
              <a:gd name="connsiteX597" fmla="*/ 1645513 w 2397257"/>
              <a:gd name="connsiteY597" fmla="*/ 1945690 h 2370204"/>
              <a:gd name="connsiteX598" fmla="*/ 1630426 w 2397257"/>
              <a:gd name="connsiteY598" fmla="*/ 1930603 h 2370204"/>
              <a:gd name="connsiteX599" fmla="*/ 1645513 w 2397257"/>
              <a:gd name="connsiteY599" fmla="*/ 1915516 h 2370204"/>
              <a:gd name="connsiteX600" fmla="*/ 876081 w 2397257"/>
              <a:gd name="connsiteY600" fmla="*/ 1900948 h 2370204"/>
              <a:gd name="connsiteX601" fmla="*/ 890648 w 2397257"/>
              <a:gd name="connsiteY601" fmla="*/ 1915515 h 2370204"/>
              <a:gd name="connsiteX602" fmla="*/ 876081 w 2397257"/>
              <a:gd name="connsiteY602" fmla="*/ 1930082 h 2370204"/>
              <a:gd name="connsiteX603" fmla="*/ 861514 w 2397257"/>
              <a:gd name="connsiteY603" fmla="*/ 1915515 h 2370204"/>
              <a:gd name="connsiteX604" fmla="*/ 876081 w 2397257"/>
              <a:gd name="connsiteY604" fmla="*/ 1900948 h 2370204"/>
              <a:gd name="connsiteX605" fmla="*/ 484342 w 2397257"/>
              <a:gd name="connsiteY605" fmla="*/ 1895747 h 2370204"/>
              <a:gd name="connsiteX606" fmla="*/ 487984 w 2397257"/>
              <a:gd name="connsiteY606" fmla="*/ 1899389 h 2370204"/>
              <a:gd name="connsiteX607" fmla="*/ 484342 w 2397257"/>
              <a:gd name="connsiteY607" fmla="*/ 1903031 h 2370204"/>
              <a:gd name="connsiteX608" fmla="*/ 480700 w 2397257"/>
              <a:gd name="connsiteY608" fmla="*/ 1899389 h 2370204"/>
              <a:gd name="connsiteX609" fmla="*/ 484342 w 2397257"/>
              <a:gd name="connsiteY609" fmla="*/ 1895747 h 2370204"/>
              <a:gd name="connsiteX610" fmla="*/ 1525859 w 2397257"/>
              <a:gd name="connsiteY610" fmla="*/ 1895746 h 2370204"/>
              <a:gd name="connsiteX611" fmla="*/ 1541987 w 2397257"/>
              <a:gd name="connsiteY611" fmla="*/ 1912914 h 2370204"/>
              <a:gd name="connsiteX612" fmla="*/ 1525859 w 2397257"/>
              <a:gd name="connsiteY612" fmla="*/ 1930082 h 2370204"/>
              <a:gd name="connsiteX613" fmla="*/ 1509731 w 2397257"/>
              <a:gd name="connsiteY613" fmla="*/ 1912914 h 2370204"/>
              <a:gd name="connsiteX614" fmla="*/ 1525859 w 2397257"/>
              <a:gd name="connsiteY614" fmla="*/ 1895746 h 2370204"/>
              <a:gd name="connsiteX615" fmla="*/ 1200189 w 2397257"/>
              <a:gd name="connsiteY615" fmla="*/ 1895746 h 2370204"/>
              <a:gd name="connsiteX616" fmla="*/ 1217357 w 2397257"/>
              <a:gd name="connsiteY616" fmla="*/ 1912914 h 2370204"/>
              <a:gd name="connsiteX617" fmla="*/ 1200189 w 2397257"/>
              <a:gd name="connsiteY617" fmla="*/ 1930082 h 2370204"/>
              <a:gd name="connsiteX618" fmla="*/ 1183021 w 2397257"/>
              <a:gd name="connsiteY618" fmla="*/ 1912914 h 2370204"/>
              <a:gd name="connsiteX619" fmla="*/ 1200189 w 2397257"/>
              <a:gd name="connsiteY619" fmla="*/ 1895746 h 2370204"/>
              <a:gd name="connsiteX620" fmla="*/ 588910 w 2397257"/>
              <a:gd name="connsiteY620" fmla="*/ 1893666 h 2370204"/>
              <a:gd name="connsiteX621" fmla="*/ 596194 w 2397257"/>
              <a:gd name="connsiteY621" fmla="*/ 1899909 h 2370204"/>
              <a:gd name="connsiteX622" fmla="*/ 588910 w 2397257"/>
              <a:gd name="connsiteY622" fmla="*/ 1906152 h 2370204"/>
              <a:gd name="connsiteX623" fmla="*/ 581626 w 2397257"/>
              <a:gd name="connsiteY623" fmla="*/ 1899909 h 2370204"/>
              <a:gd name="connsiteX624" fmla="*/ 588910 w 2397257"/>
              <a:gd name="connsiteY624" fmla="*/ 1893666 h 2370204"/>
              <a:gd name="connsiteX625" fmla="*/ 1133599 w 2397257"/>
              <a:gd name="connsiteY625" fmla="*/ 1893665 h 2370204"/>
              <a:gd name="connsiteX626" fmla="*/ 1150767 w 2397257"/>
              <a:gd name="connsiteY626" fmla="*/ 1910833 h 2370204"/>
              <a:gd name="connsiteX627" fmla="*/ 1133599 w 2397257"/>
              <a:gd name="connsiteY627" fmla="*/ 1928001 h 2370204"/>
              <a:gd name="connsiteX628" fmla="*/ 1116431 w 2397257"/>
              <a:gd name="connsiteY628" fmla="*/ 1910833 h 2370204"/>
              <a:gd name="connsiteX629" fmla="*/ 1133599 w 2397257"/>
              <a:gd name="connsiteY629" fmla="*/ 1893665 h 2370204"/>
              <a:gd name="connsiteX630" fmla="*/ 381334 w 2397257"/>
              <a:gd name="connsiteY630" fmla="*/ 1893665 h 2370204"/>
              <a:gd name="connsiteX631" fmla="*/ 383935 w 2397257"/>
              <a:gd name="connsiteY631" fmla="*/ 1896266 h 2370204"/>
              <a:gd name="connsiteX632" fmla="*/ 381334 w 2397257"/>
              <a:gd name="connsiteY632" fmla="*/ 1898867 h 2370204"/>
              <a:gd name="connsiteX633" fmla="*/ 378733 w 2397257"/>
              <a:gd name="connsiteY633" fmla="*/ 1896266 h 2370204"/>
              <a:gd name="connsiteX634" fmla="*/ 381334 w 2397257"/>
              <a:gd name="connsiteY634" fmla="*/ 1893665 h 2370204"/>
              <a:gd name="connsiteX635" fmla="*/ 1266780 w 2397257"/>
              <a:gd name="connsiteY635" fmla="*/ 1890543 h 2370204"/>
              <a:gd name="connsiteX636" fmla="*/ 1283948 w 2397257"/>
              <a:gd name="connsiteY636" fmla="*/ 1908231 h 2370204"/>
              <a:gd name="connsiteX637" fmla="*/ 1266780 w 2397257"/>
              <a:gd name="connsiteY637" fmla="*/ 1925919 h 2370204"/>
              <a:gd name="connsiteX638" fmla="*/ 1249612 w 2397257"/>
              <a:gd name="connsiteY638" fmla="*/ 1908231 h 2370204"/>
              <a:gd name="connsiteX639" fmla="*/ 1266780 w 2397257"/>
              <a:gd name="connsiteY639" fmla="*/ 1890543 h 2370204"/>
              <a:gd name="connsiteX640" fmla="*/ 2020084 w 2397257"/>
              <a:gd name="connsiteY640" fmla="*/ 1886382 h 2370204"/>
              <a:gd name="connsiteX641" fmla="*/ 2023726 w 2397257"/>
              <a:gd name="connsiteY641" fmla="*/ 1890024 h 2370204"/>
              <a:gd name="connsiteX642" fmla="*/ 2020084 w 2397257"/>
              <a:gd name="connsiteY642" fmla="*/ 1893666 h 2370204"/>
              <a:gd name="connsiteX643" fmla="*/ 2016442 w 2397257"/>
              <a:gd name="connsiteY643" fmla="*/ 1890024 h 2370204"/>
              <a:gd name="connsiteX644" fmla="*/ 2020084 w 2397257"/>
              <a:gd name="connsiteY644" fmla="*/ 1886382 h 2370204"/>
              <a:gd name="connsiteX645" fmla="*/ 1918118 w 2397257"/>
              <a:gd name="connsiteY645" fmla="*/ 1886382 h 2370204"/>
              <a:gd name="connsiteX646" fmla="*/ 1928003 w 2397257"/>
              <a:gd name="connsiteY646" fmla="*/ 1894706 h 2370204"/>
              <a:gd name="connsiteX647" fmla="*/ 1918118 w 2397257"/>
              <a:gd name="connsiteY647" fmla="*/ 1903030 h 2370204"/>
              <a:gd name="connsiteX648" fmla="*/ 1908233 w 2397257"/>
              <a:gd name="connsiteY648" fmla="*/ 1894706 h 2370204"/>
              <a:gd name="connsiteX649" fmla="*/ 1918118 w 2397257"/>
              <a:gd name="connsiteY649" fmla="*/ 1886382 h 2370204"/>
              <a:gd name="connsiteX650" fmla="*/ 282489 w 2397257"/>
              <a:gd name="connsiteY650" fmla="*/ 1886382 h 2370204"/>
              <a:gd name="connsiteX651" fmla="*/ 285090 w 2397257"/>
              <a:gd name="connsiteY651" fmla="*/ 1888463 h 2370204"/>
              <a:gd name="connsiteX652" fmla="*/ 282489 w 2397257"/>
              <a:gd name="connsiteY652" fmla="*/ 1890544 h 2370204"/>
              <a:gd name="connsiteX653" fmla="*/ 279888 w 2397257"/>
              <a:gd name="connsiteY653" fmla="*/ 1888463 h 2370204"/>
              <a:gd name="connsiteX654" fmla="*/ 282489 w 2397257"/>
              <a:gd name="connsiteY654" fmla="*/ 1886382 h 2370204"/>
              <a:gd name="connsiteX655" fmla="*/ 700761 w 2397257"/>
              <a:gd name="connsiteY655" fmla="*/ 1886381 h 2370204"/>
              <a:gd name="connsiteX656" fmla="*/ 710646 w 2397257"/>
              <a:gd name="connsiteY656" fmla="*/ 1894705 h 2370204"/>
              <a:gd name="connsiteX657" fmla="*/ 700761 w 2397257"/>
              <a:gd name="connsiteY657" fmla="*/ 1903029 h 2370204"/>
              <a:gd name="connsiteX658" fmla="*/ 690876 w 2397257"/>
              <a:gd name="connsiteY658" fmla="*/ 1894705 h 2370204"/>
              <a:gd name="connsiteX659" fmla="*/ 700761 w 2397257"/>
              <a:gd name="connsiteY659" fmla="*/ 1886381 h 2370204"/>
              <a:gd name="connsiteX660" fmla="*/ 1811469 w 2397257"/>
              <a:gd name="connsiteY660" fmla="*/ 1883261 h 2370204"/>
              <a:gd name="connsiteX661" fmla="*/ 1823955 w 2397257"/>
              <a:gd name="connsiteY661" fmla="*/ 1895747 h 2370204"/>
              <a:gd name="connsiteX662" fmla="*/ 1811469 w 2397257"/>
              <a:gd name="connsiteY662" fmla="*/ 1908233 h 2370204"/>
              <a:gd name="connsiteX663" fmla="*/ 1798983 w 2397257"/>
              <a:gd name="connsiteY663" fmla="*/ 1895747 h 2370204"/>
              <a:gd name="connsiteX664" fmla="*/ 1811469 w 2397257"/>
              <a:gd name="connsiteY664" fmla="*/ 1883261 h 2370204"/>
              <a:gd name="connsiteX665" fmla="*/ 1068049 w 2397257"/>
              <a:gd name="connsiteY665" fmla="*/ 1883260 h 2370204"/>
              <a:gd name="connsiteX666" fmla="*/ 1084177 w 2397257"/>
              <a:gd name="connsiteY666" fmla="*/ 1899388 h 2370204"/>
              <a:gd name="connsiteX667" fmla="*/ 1068049 w 2397257"/>
              <a:gd name="connsiteY667" fmla="*/ 1915516 h 2370204"/>
              <a:gd name="connsiteX668" fmla="*/ 1051921 w 2397257"/>
              <a:gd name="connsiteY668" fmla="*/ 1899388 h 2370204"/>
              <a:gd name="connsiteX669" fmla="*/ 1068049 w 2397257"/>
              <a:gd name="connsiteY669" fmla="*/ 1883260 h 2370204"/>
              <a:gd name="connsiteX670" fmla="*/ 2117888 w 2397257"/>
              <a:gd name="connsiteY670" fmla="*/ 1881179 h 2370204"/>
              <a:gd name="connsiteX671" fmla="*/ 2120489 w 2397257"/>
              <a:gd name="connsiteY671" fmla="*/ 1882220 h 2370204"/>
              <a:gd name="connsiteX672" fmla="*/ 2117888 w 2397257"/>
              <a:gd name="connsiteY672" fmla="*/ 1883261 h 2370204"/>
              <a:gd name="connsiteX673" fmla="*/ 2115287 w 2397257"/>
              <a:gd name="connsiteY673" fmla="*/ 1882220 h 2370204"/>
              <a:gd name="connsiteX674" fmla="*/ 2117888 w 2397257"/>
              <a:gd name="connsiteY674" fmla="*/ 1881179 h 2370204"/>
              <a:gd name="connsiteX675" fmla="*/ 1333890 w 2397257"/>
              <a:gd name="connsiteY675" fmla="*/ 1881179 h 2370204"/>
              <a:gd name="connsiteX676" fmla="*/ 1351578 w 2397257"/>
              <a:gd name="connsiteY676" fmla="*/ 1898347 h 2370204"/>
              <a:gd name="connsiteX677" fmla="*/ 1333890 w 2397257"/>
              <a:gd name="connsiteY677" fmla="*/ 1915515 h 2370204"/>
              <a:gd name="connsiteX678" fmla="*/ 1316202 w 2397257"/>
              <a:gd name="connsiteY678" fmla="*/ 1898347 h 2370204"/>
              <a:gd name="connsiteX679" fmla="*/ 1333890 w 2397257"/>
              <a:gd name="connsiteY679" fmla="*/ 1881179 h 2370204"/>
              <a:gd name="connsiteX680" fmla="*/ 1701178 w 2397257"/>
              <a:gd name="connsiteY680" fmla="*/ 1879099 h 2370204"/>
              <a:gd name="connsiteX681" fmla="*/ 1714704 w 2397257"/>
              <a:gd name="connsiteY681" fmla="*/ 1892625 h 2370204"/>
              <a:gd name="connsiteX682" fmla="*/ 1701178 w 2397257"/>
              <a:gd name="connsiteY682" fmla="*/ 1906151 h 2370204"/>
              <a:gd name="connsiteX683" fmla="*/ 1687652 w 2397257"/>
              <a:gd name="connsiteY683" fmla="*/ 1892625 h 2370204"/>
              <a:gd name="connsiteX684" fmla="*/ 1701178 w 2397257"/>
              <a:gd name="connsiteY684" fmla="*/ 1879099 h 2370204"/>
              <a:gd name="connsiteX685" fmla="*/ 816774 w 2397257"/>
              <a:gd name="connsiteY685" fmla="*/ 1870774 h 2370204"/>
              <a:gd name="connsiteX686" fmla="*/ 829260 w 2397257"/>
              <a:gd name="connsiteY686" fmla="*/ 1883260 h 2370204"/>
              <a:gd name="connsiteX687" fmla="*/ 816774 w 2397257"/>
              <a:gd name="connsiteY687" fmla="*/ 1895746 h 2370204"/>
              <a:gd name="connsiteX688" fmla="*/ 804288 w 2397257"/>
              <a:gd name="connsiteY688" fmla="*/ 1883260 h 2370204"/>
              <a:gd name="connsiteX689" fmla="*/ 816774 w 2397257"/>
              <a:gd name="connsiteY689" fmla="*/ 1870774 h 2370204"/>
              <a:gd name="connsiteX690" fmla="*/ 1002499 w 2397257"/>
              <a:gd name="connsiteY690" fmla="*/ 1868693 h 2370204"/>
              <a:gd name="connsiteX691" fmla="*/ 1017586 w 2397257"/>
              <a:gd name="connsiteY691" fmla="*/ 1883780 h 2370204"/>
              <a:gd name="connsiteX692" fmla="*/ 1002499 w 2397257"/>
              <a:gd name="connsiteY692" fmla="*/ 1898867 h 2370204"/>
              <a:gd name="connsiteX693" fmla="*/ 987412 w 2397257"/>
              <a:gd name="connsiteY693" fmla="*/ 1883780 h 2370204"/>
              <a:gd name="connsiteX694" fmla="*/ 1002499 w 2397257"/>
              <a:gd name="connsiteY694" fmla="*/ 1868693 h 2370204"/>
              <a:gd name="connsiteX695" fmla="*/ 1397880 w 2397257"/>
              <a:gd name="connsiteY695" fmla="*/ 1866612 h 2370204"/>
              <a:gd name="connsiteX696" fmla="*/ 1415048 w 2397257"/>
              <a:gd name="connsiteY696" fmla="*/ 1883780 h 2370204"/>
              <a:gd name="connsiteX697" fmla="*/ 1397880 w 2397257"/>
              <a:gd name="connsiteY697" fmla="*/ 1900948 h 2370204"/>
              <a:gd name="connsiteX698" fmla="*/ 1380712 w 2397257"/>
              <a:gd name="connsiteY698" fmla="*/ 1883780 h 2370204"/>
              <a:gd name="connsiteX699" fmla="*/ 1397880 w 2397257"/>
              <a:gd name="connsiteY699" fmla="*/ 1866612 h 2370204"/>
              <a:gd name="connsiteX700" fmla="*/ 1585166 w 2397257"/>
              <a:gd name="connsiteY700" fmla="*/ 1863491 h 2370204"/>
              <a:gd name="connsiteX701" fmla="*/ 1601294 w 2397257"/>
              <a:gd name="connsiteY701" fmla="*/ 1879619 h 2370204"/>
              <a:gd name="connsiteX702" fmla="*/ 1585166 w 2397257"/>
              <a:gd name="connsiteY702" fmla="*/ 1895747 h 2370204"/>
              <a:gd name="connsiteX703" fmla="*/ 1569038 w 2397257"/>
              <a:gd name="connsiteY703" fmla="*/ 1879619 h 2370204"/>
              <a:gd name="connsiteX704" fmla="*/ 1585166 w 2397257"/>
              <a:gd name="connsiteY704" fmla="*/ 1863491 h 2370204"/>
              <a:gd name="connsiteX705" fmla="*/ 542089 w 2397257"/>
              <a:gd name="connsiteY705" fmla="*/ 1843723 h 2370204"/>
              <a:gd name="connsiteX706" fmla="*/ 549373 w 2397257"/>
              <a:gd name="connsiteY706" fmla="*/ 1852567 h 2370204"/>
              <a:gd name="connsiteX707" fmla="*/ 542089 w 2397257"/>
              <a:gd name="connsiteY707" fmla="*/ 1861411 h 2370204"/>
              <a:gd name="connsiteX708" fmla="*/ 534805 w 2397257"/>
              <a:gd name="connsiteY708" fmla="*/ 1852567 h 2370204"/>
              <a:gd name="connsiteX709" fmla="*/ 542089 w 2397257"/>
              <a:gd name="connsiteY709" fmla="*/ 1843723 h 2370204"/>
              <a:gd name="connsiteX710" fmla="*/ 937989 w 2397257"/>
              <a:gd name="connsiteY710" fmla="*/ 1843722 h 2370204"/>
              <a:gd name="connsiteX711" fmla="*/ 955157 w 2397257"/>
              <a:gd name="connsiteY711" fmla="*/ 1861410 h 2370204"/>
              <a:gd name="connsiteX712" fmla="*/ 937989 w 2397257"/>
              <a:gd name="connsiteY712" fmla="*/ 1879098 h 2370204"/>
              <a:gd name="connsiteX713" fmla="*/ 920821 w 2397257"/>
              <a:gd name="connsiteY713" fmla="*/ 1861410 h 2370204"/>
              <a:gd name="connsiteX714" fmla="*/ 937989 w 2397257"/>
              <a:gd name="connsiteY714" fmla="*/ 1843722 h 2370204"/>
              <a:gd name="connsiteX715" fmla="*/ 439602 w 2397257"/>
              <a:gd name="connsiteY715" fmla="*/ 1841642 h 2370204"/>
              <a:gd name="connsiteX716" fmla="*/ 445325 w 2397257"/>
              <a:gd name="connsiteY716" fmla="*/ 1848926 h 2370204"/>
              <a:gd name="connsiteX717" fmla="*/ 439602 w 2397257"/>
              <a:gd name="connsiteY717" fmla="*/ 1856210 h 2370204"/>
              <a:gd name="connsiteX718" fmla="*/ 433879 w 2397257"/>
              <a:gd name="connsiteY718" fmla="*/ 1848926 h 2370204"/>
              <a:gd name="connsiteX719" fmla="*/ 439602 w 2397257"/>
              <a:gd name="connsiteY719" fmla="*/ 1841642 h 2370204"/>
              <a:gd name="connsiteX720" fmla="*/ 1462389 w 2397257"/>
              <a:gd name="connsiteY720" fmla="*/ 1841641 h 2370204"/>
              <a:gd name="connsiteX721" fmla="*/ 1479557 w 2397257"/>
              <a:gd name="connsiteY721" fmla="*/ 1858809 h 2370204"/>
              <a:gd name="connsiteX722" fmla="*/ 1462389 w 2397257"/>
              <a:gd name="connsiteY722" fmla="*/ 1875977 h 2370204"/>
              <a:gd name="connsiteX723" fmla="*/ 1445221 w 2397257"/>
              <a:gd name="connsiteY723" fmla="*/ 1858809 h 2370204"/>
              <a:gd name="connsiteX724" fmla="*/ 1462389 w 2397257"/>
              <a:gd name="connsiteY724" fmla="*/ 1841641 h 2370204"/>
              <a:gd name="connsiteX725" fmla="*/ 648737 w 2397257"/>
              <a:gd name="connsiteY725" fmla="*/ 1838520 h 2370204"/>
              <a:gd name="connsiteX726" fmla="*/ 660703 w 2397257"/>
              <a:gd name="connsiteY726" fmla="*/ 1851006 h 2370204"/>
              <a:gd name="connsiteX727" fmla="*/ 648737 w 2397257"/>
              <a:gd name="connsiteY727" fmla="*/ 1863492 h 2370204"/>
              <a:gd name="connsiteX728" fmla="*/ 636771 w 2397257"/>
              <a:gd name="connsiteY728" fmla="*/ 1851006 h 2370204"/>
              <a:gd name="connsiteX729" fmla="*/ 648737 w 2397257"/>
              <a:gd name="connsiteY729" fmla="*/ 1838520 h 2370204"/>
              <a:gd name="connsiteX730" fmla="*/ 1858291 w 2397257"/>
              <a:gd name="connsiteY730" fmla="*/ 1836440 h 2370204"/>
              <a:gd name="connsiteX731" fmla="*/ 1870777 w 2397257"/>
              <a:gd name="connsiteY731" fmla="*/ 1847885 h 2370204"/>
              <a:gd name="connsiteX732" fmla="*/ 1858291 w 2397257"/>
              <a:gd name="connsiteY732" fmla="*/ 1859330 h 2370204"/>
              <a:gd name="connsiteX733" fmla="*/ 1845805 w 2397257"/>
              <a:gd name="connsiteY733" fmla="*/ 1847885 h 2370204"/>
              <a:gd name="connsiteX734" fmla="*/ 1858291 w 2397257"/>
              <a:gd name="connsiteY734" fmla="*/ 1836440 h 2370204"/>
              <a:gd name="connsiteX735" fmla="*/ 341796 w 2397257"/>
              <a:gd name="connsiteY735" fmla="*/ 1836439 h 2370204"/>
              <a:gd name="connsiteX736" fmla="*/ 346478 w 2397257"/>
              <a:gd name="connsiteY736" fmla="*/ 1841641 h 2370204"/>
              <a:gd name="connsiteX737" fmla="*/ 341796 w 2397257"/>
              <a:gd name="connsiteY737" fmla="*/ 1846844 h 2370204"/>
              <a:gd name="connsiteX738" fmla="*/ 337114 w 2397257"/>
              <a:gd name="connsiteY738" fmla="*/ 1841641 h 2370204"/>
              <a:gd name="connsiteX739" fmla="*/ 341796 w 2397257"/>
              <a:gd name="connsiteY739" fmla="*/ 1836439 h 2370204"/>
              <a:gd name="connsiteX740" fmla="*/ 1961818 w 2397257"/>
              <a:gd name="connsiteY740" fmla="*/ 1834359 h 2370204"/>
              <a:gd name="connsiteX741" fmla="*/ 1971703 w 2397257"/>
              <a:gd name="connsiteY741" fmla="*/ 1844244 h 2370204"/>
              <a:gd name="connsiteX742" fmla="*/ 1961818 w 2397257"/>
              <a:gd name="connsiteY742" fmla="*/ 1854129 h 2370204"/>
              <a:gd name="connsiteX743" fmla="*/ 1951933 w 2397257"/>
              <a:gd name="connsiteY743" fmla="*/ 1844244 h 2370204"/>
              <a:gd name="connsiteX744" fmla="*/ 1961818 w 2397257"/>
              <a:gd name="connsiteY744" fmla="*/ 1834359 h 2370204"/>
              <a:gd name="connsiteX745" fmla="*/ 1751642 w 2397257"/>
              <a:gd name="connsiteY745" fmla="*/ 1831237 h 2370204"/>
              <a:gd name="connsiteX746" fmla="*/ 1768810 w 2397257"/>
              <a:gd name="connsiteY746" fmla="*/ 1848925 h 2370204"/>
              <a:gd name="connsiteX747" fmla="*/ 1751642 w 2397257"/>
              <a:gd name="connsiteY747" fmla="*/ 1866613 h 2370204"/>
              <a:gd name="connsiteX748" fmla="*/ 1734474 w 2397257"/>
              <a:gd name="connsiteY748" fmla="*/ 1848925 h 2370204"/>
              <a:gd name="connsiteX749" fmla="*/ 1751642 w 2397257"/>
              <a:gd name="connsiteY749" fmla="*/ 1831237 h 2370204"/>
              <a:gd name="connsiteX750" fmla="*/ 760068 w 2397257"/>
              <a:gd name="connsiteY750" fmla="*/ 1831236 h 2370204"/>
              <a:gd name="connsiteX751" fmla="*/ 775155 w 2397257"/>
              <a:gd name="connsiteY751" fmla="*/ 1846323 h 2370204"/>
              <a:gd name="connsiteX752" fmla="*/ 760068 w 2397257"/>
              <a:gd name="connsiteY752" fmla="*/ 1861410 h 2370204"/>
              <a:gd name="connsiteX753" fmla="*/ 744981 w 2397257"/>
              <a:gd name="connsiteY753" fmla="*/ 1846323 h 2370204"/>
              <a:gd name="connsiteX754" fmla="*/ 760068 w 2397257"/>
              <a:gd name="connsiteY754" fmla="*/ 1831236 h 2370204"/>
              <a:gd name="connsiteX755" fmla="*/ 2060142 w 2397257"/>
              <a:gd name="connsiteY755" fmla="*/ 1829156 h 2370204"/>
              <a:gd name="connsiteX756" fmla="*/ 2066385 w 2397257"/>
              <a:gd name="connsiteY756" fmla="*/ 1836440 h 2370204"/>
              <a:gd name="connsiteX757" fmla="*/ 2060142 w 2397257"/>
              <a:gd name="connsiteY757" fmla="*/ 1843724 h 2370204"/>
              <a:gd name="connsiteX758" fmla="*/ 2053899 w 2397257"/>
              <a:gd name="connsiteY758" fmla="*/ 1836440 h 2370204"/>
              <a:gd name="connsiteX759" fmla="*/ 2060142 w 2397257"/>
              <a:gd name="connsiteY759" fmla="*/ 1829156 h 2370204"/>
              <a:gd name="connsiteX760" fmla="*/ 245032 w 2397257"/>
              <a:gd name="connsiteY760" fmla="*/ 1829156 h 2370204"/>
              <a:gd name="connsiteX761" fmla="*/ 247633 w 2397257"/>
              <a:gd name="connsiteY761" fmla="*/ 1832798 h 2370204"/>
              <a:gd name="connsiteX762" fmla="*/ 245032 w 2397257"/>
              <a:gd name="connsiteY762" fmla="*/ 1836440 h 2370204"/>
              <a:gd name="connsiteX763" fmla="*/ 242431 w 2397257"/>
              <a:gd name="connsiteY763" fmla="*/ 1832798 h 2370204"/>
              <a:gd name="connsiteX764" fmla="*/ 245032 w 2397257"/>
              <a:gd name="connsiteY764" fmla="*/ 1829156 h 2370204"/>
              <a:gd name="connsiteX765" fmla="*/ 2155345 w 2397257"/>
              <a:gd name="connsiteY765" fmla="*/ 1823953 h 2370204"/>
              <a:gd name="connsiteX766" fmla="*/ 2157946 w 2397257"/>
              <a:gd name="connsiteY766" fmla="*/ 1826554 h 2370204"/>
              <a:gd name="connsiteX767" fmla="*/ 2155345 w 2397257"/>
              <a:gd name="connsiteY767" fmla="*/ 1829155 h 2370204"/>
              <a:gd name="connsiteX768" fmla="*/ 2152744 w 2397257"/>
              <a:gd name="connsiteY768" fmla="*/ 1826554 h 2370204"/>
              <a:gd name="connsiteX769" fmla="*/ 2155345 w 2397257"/>
              <a:gd name="connsiteY769" fmla="*/ 1823953 h 2370204"/>
              <a:gd name="connsiteX770" fmla="*/ 1640311 w 2397257"/>
              <a:gd name="connsiteY770" fmla="*/ 1823953 h 2370204"/>
              <a:gd name="connsiteX771" fmla="*/ 1657479 w 2397257"/>
              <a:gd name="connsiteY771" fmla="*/ 1842682 h 2370204"/>
              <a:gd name="connsiteX772" fmla="*/ 1640311 w 2397257"/>
              <a:gd name="connsiteY772" fmla="*/ 1861411 h 2370204"/>
              <a:gd name="connsiteX773" fmla="*/ 1623143 w 2397257"/>
              <a:gd name="connsiteY773" fmla="*/ 1842682 h 2370204"/>
              <a:gd name="connsiteX774" fmla="*/ 1640311 w 2397257"/>
              <a:gd name="connsiteY774" fmla="*/ 1823953 h 2370204"/>
              <a:gd name="connsiteX775" fmla="*/ 1200189 w 2397257"/>
              <a:gd name="connsiteY775" fmla="*/ 1821872 h 2370204"/>
              <a:gd name="connsiteX776" fmla="*/ 1215276 w 2397257"/>
              <a:gd name="connsiteY776" fmla="*/ 1838000 h 2370204"/>
              <a:gd name="connsiteX777" fmla="*/ 1200189 w 2397257"/>
              <a:gd name="connsiteY777" fmla="*/ 1854128 h 2370204"/>
              <a:gd name="connsiteX778" fmla="*/ 1185102 w 2397257"/>
              <a:gd name="connsiteY778" fmla="*/ 1838000 h 2370204"/>
              <a:gd name="connsiteX779" fmla="*/ 1200189 w 2397257"/>
              <a:gd name="connsiteY779" fmla="*/ 1821872 h 2370204"/>
              <a:gd name="connsiteX780" fmla="*/ 1268340 w 2397257"/>
              <a:gd name="connsiteY780" fmla="*/ 1818751 h 2370204"/>
              <a:gd name="connsiteX781" fmla="*/ 1283947 w 2397257"/>
              <a:gd name="connsiteY781" fmla="*/ 1833838 h 2370204"/>
              <a:gd name="connsiteX782" fmla="*/ 1268340 w 2397257"/>
              <a:gd name="connsiteY782" fmla="*/ 1848925 h 2370204"/>
              <a:gd name="connsiteX783" fmla="*/ 1252733 w 2397257"/>
              <a:gd name="connsiteY783" fmla="*/ 1833838 h 2370204"/>
              <a:gd name="connsiteX784" fmla="*/ 1268340 w 2397257"/>
              <a:gd name="connsiteY784" fmla="*/ 1818751 h 2370204"/>
              <a:gd name="connsiteX785" fmla="*/ 1133598 w 2397257"/>
              <a:gd name="connsiteY785" fmla="*/ 1818751 h 2370204"/>
              <a:gd name="connsiteX786" fmla="*/ 1148685 w 2397257"/>
              <a:gd name="connsiteY786" fmla="*/ 1834879 h 2370204"/>
              <a:gd name="connsiteX787" fmla="*/ 1133598 w 2397257"/>
              <a:gd name="connsiteY787" fmla="*/ 1851007 h 2370204"/>
              <a:gd name="connsiteX788" fmla="*/ 1118511 w 2397257"/>
              <a:gd name="connsiteY788" fmla="*/ 1834879 h 2370204"/>
              <a:gd name="connsiteX789" fmla="*/ 1133598 w 2397257"/>
              <a:gd name="connsiteY789" fmla="*/ 1818751 h 2370204"/>
              <a:gd name="connsiteX790" fmla="*/ 2247948 w 2397257"/>
              <a:gd name="connsiteY790" fmla="*/ 1814589 h 2370204"/>
              <a:gd name="connsiteX791" fmla="*/ 2249509 w 2397257"/>
              <a:gd name="connsiteY791" fmla="*/ 1815630 h 2370204"/>
              <a:gd name="connsiteX792" fmla="*/ 2247948 w 2397257"/>
              <a:gd name="connsiteY792" fmla="*/ 1816671 h 2370204"/>
              <a:gd name="connsiteX793" fmla="*/ 2246387 w 2397257"/>
              <a:gd name="connsiteY793" fmla="*/ 1815630 h 2370204"/>
              <a:gd name="connsiteX794" fmla="*/ 2247948 w 2397257"/>
              <a:gd name="connsiteY794" fmla="*/ 1814589 h 2370204"/>
              <a:gd name="connsiteX795" fmla="*/ 878682 w 2397257"/>
              <a:gd name="connsiteY795" fmla="*/ 1814589 h 2370204"/>
              <a:gd name="connsiteX796" fmla="*/ 895850 w 2397257"/>
              <a:gd name="connsiteY796" fmla="*/ 1831757 h 2370204"/>
              <a:gd name="connsiteX797" fmla="*/ 878682 w 2397257"/>
              <a:gd name="connsiteY797" fmla="*/ 1848925 h 2370204"/>
              <a:gd name="connsiteX798" fmla="*/ 861514 w 2397257"/>
              <a:gd name="connsiteY798" fmla="*/ 1831757 h 2370204"/>
              <a:gd name="connsiteX799" fmla="*/ 878682 w 2397257"/>
              <a:gd name="connsiteY799" fmla="*/ 1814589 h 2370204"/>
              <a:gd name="connsiteX800" fmla="*/ 1523257 w 2397257"/>
              <a:gd name="connsiteY800" fmla="*/ 1811467 h 2370204"/>
              <a:gd name="connsiteX801" fmla="*/ 1541986 w 2397257"/>
              <a:gd name="connsiteY801" fmla="*/ 1830196 h 2370204"/>
              <a:gd name="connsiteX802" fmla="*/ 1523257 w 2397257"/>
              <a:gd name="connsiteY802" fmla="*/ 1848925 h 2370204"/>
              <a:gd name="connsiteX803" fmla="*/ 1504528 w 2397257"/>
              <a:gd name="connsiteY803" fmla="*/ 1830196 h 2370204"/>
              <a:gd name="connsiteX804" fmla="*/ 1523257 w 2397257"/>
              <a:gd name="connsiteY804" fmla="*/ 1811467 h 2370204"/>
              <a:gd name="connsiteX805" fmla="*/ 1068049 w 2397257"/>
              <a:gd name="connsiteY805" fmla="*/ 1807306 h 2370204"/>
              <a:gd name="connsiteX806" fmla="*/ 1084177 w 2397257"/>
              <a:gd name="connsiteY806" fmla="*/ 1822913 h 2370204"/>
              <a:gd name="connsiteX807" fmla="*/ 1068049 w 2397257"/>
              <a:gd name="connsiteY807" fmla="*/ 1838520 h 2370204"/>
              <a:gd name="connsiteX808" fmla="*/ 1051921 w 2397257"/>
              <a:gd name="connsiteY808" fmla="*/ 1822913 h 2370204"/>
              <a:gd name="connsiteX809" fmla="*/ 1068049 w 2397257"/>
              <a:gd name="connsiteY809" fmla="*/ 1807306 h 2370204"/>
              <a:gd name="connsiteX810" fmla="*/ 1333890 w 2397257"/>
              <a:gd name="connsiteY810" fmla="*/ 1807305 h 2370204"/>
              <a:gd name="connsiteX811" fmla="*/ 1351578 w 2397257"/>
              <a:gd name="connsiteY811" fmla="*/ 1822912 h 2370204"/>
              <a:gd name="connsiteX812" fmla="*/ 1333890 w 2397257"/>
              <a:gd name="connsiteY812" fmla="*/ 1838519 h 2370204"/>
              <a:gd name="connsiteX813" fmla="*/ 1316202 w 2397257"/>
              <a:gd name="connsiteY813" fmla="*/ 1822912 h 2370204"/>
              <a:gd name="connsiteX814" fmla="*/ 1333890 w 2397257"/>
              <a:gd name="connsiteY814" fmla="*/ 1807305 h 2370204"/>
              <a:gd name="connsiteX815" fmla="*/ 498909 w 2397257"/>
              <a:gd name="connsiteY815" fmla="*/ 1794821 h 2370204"/>
              <a:gd name="connsiteX816" fmla="*/ 507753 w 2397257"/>
              <a:gd name="connsiteY816" fmla="*/ 1802105 h 2370204"/>
              <a:gd name="connsiteX817" fmla="*/ 498909 w 2397257"/>
              <a:gd name="connsiteY817" fmla="*/ 1809389 h 2370204"/>
              <a:gd name="connsiteX818" fmla="*/ 490065 w 2397257"/>
              <a:gd name="connsiteY818" fmla="*/ 1802105 h 2370204"/>
              <a:gd name="connsiteX819" fmla="*/ 498909 w 2397257"/>
              <a:gd name="connsiteY819" fmla="*/ 1794821 h 2370204"/>
              <a:gd name="connsiteX820" fmla="*/ 601916 w 2397257"/>
              <a:gd name="connsiteY820" fmla="*/ 1794820 h 2370204"/>
              <a:gd name="connsiteX821" fmla="*/ 611801 w 2397257"/>
              <a:gd name="connsiteY821" fmla="*/ 1805745 h 2370204"/>
              <a:gd name="connsiteX822" fmla="*/ 601916 w 2397257"/>
              <a:gd name="connsiteY822" fmla="*/ 1816670 h 2370204"/>
              <a:gd name="connsiteX823" fmla="*/ 592031 w 2397257"/>
              <a:gd name="connsiteY823" fmla="*/ 1805745 h 2370204"/>
              <a:gd name="connsiteX824" fmla="*/ 601916 w 2397257"/>
              <a:gd name="connsiteY824" fmla="*/ 1794820 h 2370204"/>
              <a:gd name="connsiteX825" fmla="*/ 708044 w 2397257"/>
              <a:gd name="connsiteY825" fmla="*/ 1791698 h 2370204"/>
              <a:gd name="connsiteX826" fmla="*/ 720010 w 2397257"/>
              <a:gd name="connsiteY826" fmla="*/ 1804184 h 2370204"/>
              <a:gd name="connsiteX827" fmla="*/ 708044 w 2397257"/>
              <a:gd name="connsiteY827" fmla="*/ 1816670 h 2370204"/>
              <a:gd name="connsiteX828" fmla="*/ 696078 w 2397257"/>
              <a:gd name="connsiteY828" fmla="*/ 1804184 h 2370204"/>
              <a:gd name="connsiteX829" fmla="*/ 708044 w 2397257"/>
              <a:gd name="connsiteY829" fmla="*/ 1791698 h 2370204"/>
              <a:gd name="connsiteX830" fmla="*/ 400063 w 2397257"/>
              <a:gd name="connsiteY830" fmla="*/ 1789618 h 2370204"/>
              <a:gd name="connsiteX831" fmla="*/ 405786 w 2397257"/>
              <a:gd name="connsiteY831" fmla="*/ 1794300 h 2370204"/>
              <a:gd name="connsiteX832" fmla="*/ 400063 w 2397257"/>
              <a:gd name="connsiteY832" fmla="*/ 1798982 h 2370204"/>
              <a:gd name="connsiteX833" fmla="*/ 394341 w 2397257"/>
              <a:gd name="connsiteY833" fmla="*/ 1794300 h 2370204"/>
              <a:gd name="connsiteX834" fmla="*/ 400063 w 2397257"/>
              <a:gd name="connsiteY834" fmla="*/ 1789618 h 2370204"/>
              <a:gd name="connsiteX835" fmla="*/ 1800023 w 2397257"/>
              <a:gd name="connsiteY835" fmla="*/ 1787537 h 2370204"/>
              <a:gd name="connsiteX836" fmla="*/ 1813549 w 2397257"/>
              <a:gd name="connsiteY836" fmla="*/ 1802104 h 2370204"/>
              <a:gd name="connsiteX837" fmla="*/ 1800023 w 2397257"/>
              <a:gd name="connsiteY837" fmla="*/ 1816671 h 2370204"/>
              <a:gd name="connsiteX838" fmla="*/ 1786497 w 2397257"/>
              <a:gd name="connsiteY838" fmla="*/ 1802104 h 2370204"/>
              <a:gd name="connsiteX839" fmla="*/ 1800023 w 2397257"/>
              <a:gd name="connsiteY839" fmla="*/ 1787537 h 2370204"/>
              <a:gd name="connsiteX840" fmla="*/ 1002498 w 2397257"/>
              <a:gd name="connsiteY840" fmla="*/ 1787537 h 2370204"/>
              <a:gd name="connsiteX841" fmla="*/ 1019666 w 2397257"/>
              <a:gd name="connsiteY841" fmla="*/ 1804705 h 2370204"/>
              <a:gd name="connsiteX842" fmla="*/ 1002498 w 2397257"/>
              <a:gd name="connsiteY842" fmla="*/ 1821873 h 2370204"/>
              <a:gd name="connsiteX843" fmla="*/ 985330 w 2397257"/>
              <a:gd name="connsiteY843" fmla="*/ 1804705 h 2370204"/>
              <a:gd name="connsiteX844" fmla="*/ 1002498 w 2397257"/>
              <a:gd name="connsiteY844" fmla="*/ 1787537 h 2370204"/>
              <a:gd name="connsiteX845" fmla="*/ 1397880 w 2397257"/>
              <a:gd name="connsiteY845" fmla="*/ 1787536 h 2370204"/>
              <a:gd name="connsiteX846" fmla="*/ 1415048 w 2397257"/>
              <a:gd name="connsiteY846" fmla="*/ 1804704 h 2370204"/>
              <a:gd name="connsiteX847" fmla="*/ 1397880 w 2397257"/>
              <a:gd name="connsiteY847" fmla="*/ 1821872 h 2370204"/>
              <a:gd name="connsiteX848" fmla="*/ 1380712 w 2397257"/>
              <a:gd name="connsiteY848" fmla="*/ 1804704 h 2370204"/>
              <a:gd name="connsiteX849" fmla="*/ 1397880 w 2397257"/>
              <a:gd name="connsiteY849" fmla="*/ 1787536 h 2370204"/>
              <a:gd name="connsiteX850" fmla="*/ 1903031 w 2397257"/>
              <a:gd name="connsiteY850" fmla="*/ 1784416 h 2370204"/>
              <a:gd name="connsiteX851" fmla="*/ 1915517 w 2397257"/>
              <a:gd name="connsiteY851" fmla="*/ 1796902 h 2370204"/>
              <a:gd name="connsiteX852" fmla="*/ 1903031 w 2397257"/>
              <a:gd name="connsiteY852" fmla="*/ 1809388 h 2370204"/>
              <a:gd name="connsiteX853" fmla="*/ 1890545 w 2397257"/>
              <a:gd name="connsiteY853" fmla="*/ 1796902 h 2370204"/>
              <a:gd name="connsiteX854" fmla="*/ 1903031 w 2397257"/>
              <a:gd name="connsiteY854" fmla="*/ 1784416 h 2370204"/>
              <a:gd name="connsiteX855" fmla="*/ 2001877 w 2397257"/>
              <a:gd name="connsiteY855" fmla="*/ 1782335 h 2370204"/>
              <a:gd name="connsiteX856" fmla="*/ 2009161 w 2397257"/>
              <a:gd name="connsiteY856" fmla="*/ 1789619 h 2370204"/>
              <a:gd name="connsiteX857" fmla="*/ 2001877 w 2397257"/>
              <a:gd name="connsiteY857" fmla="*/ 1796903 h 2370204"/>
              <a:gd name="connsiteX858" fmla="*/ 1994593 w 2397257"/>
              <a:gd name="connsiteY858" fmla="*/ 1789619 h 2370204"/>
              <a:gd name="connsiteX859" fmla="*/ 2001877 w 2397257"/>
              <a:gd name="connsiteY859" fmla="*/ 1782335 h 2370204"/>
              <a:gd name="connsiteX860" fmla="*/ 1692334 w 2397257"/>
              <a:gd name="connsiteY860" fmla="*/ 1782334 h 2370204"/>
              <a:gd name="connsiteX861" fmla="*/ 1709502 w 2397257"/>
              <a:gd name="connsiteY861" fmla="*/ 1800543 h 2370204"/>
              <a:gd name="connsiteX862" fmla="*/ 1692334 w 2397257"/>
              <a:gd name="connsiteY862" fmla="*/ 1818752 h 2370204"/>
              <a:gd name="connsiteX863" fmla="*/ 1675166 w 2397257"/>
              <a:gd name="connsiteY863" fmla="*/ 1800543 h 2370204"/>
              <a:gd name="connsiteX864" fmla="*/ 1692334 w 2397257"/>
              <a:gd name="connsiteY864" fmla="*/ 1782334 h 2370204"/>
              <a:gd name="connsiteX865" fmla="*/ 820416 w 2397257"/>
              <a:gd name="connsiteY865" fmla="*/ 1782334 h 2370204"/>
              <a:gd name="connsiteX866" fmla="*/ 836544 w 2397257"/>
              <a:gd name="connsiteY866" fmla="*/ 1798462 h 2370204"/>
              <a:gd name="connsiteX867" fmla="*/ 820416 w 2397257"/>
              <a:gd name="connsiteY867" fmla="*/ 1814590 h 2370204"/>
              <a:gd name="connsiteX868" fmla="*/ 804288 w 2397257"/>
              <a:gd name="connsiteY868" fmla="*/ 1798462 h 2370204"/>
              <a:gd name="connsiteX869" fmla="*/ 820416 w 2397257"/>
              <a:gd name="connsiteY869" fmla="*/ 1782334 h 2370204"/>
              <a:gd name="connsiteX870" fmla="*/ 304860 w 2397257"/>
              <a:gd name="connsiteY870" fmla="*/ 1779213 h 2370204"/>
              <a:gd name="connsiteX871" fmla="*/ 310063 w 2397257"/>
              <a:gd name="connsiteY871" fmla="*/ 1785456 h 2370204"/>
              <a:gd name="connsiteX872" fmla="*/ 304860 w 2397257"/>
              <a:gd name="connsiteY872" fmla="*/ 1791699 h 2370204"/>
              <a:gd name="connsiteX873" fmla="*/ 299657 w 2397257"/>
              <a:gd name="connsiteY873" fmla="*/ 1785456 h 2370204"/>
              <a:gd name="connsiteX874" fmla="*/ 304860 w 2397257"/>
              <a:gd name="connsiteY874" fmla="*/ 1779213 h 2370204"/>
              <a:gd name="connsiteX875" fmla="*/ 1579963 w 2397257"/>
              <a:gd name="connsiteY875" fmla="*/ 1775051 h 2370204"/>
              <a:gd name="connsiteX876" fmla="*/ 1598172 w 2397257"/>
              <a:gd name="connsiteY876" fmla="*/ 1794820 h 2370204"/>
              <a:gd name="connsiteX877" fmla="*/ 1579963 w 2397257"/>
              <a:gd name="connsiteY877" fmla="*/ 1814589 h 2370204"/>
              <a:gd name="connsiteX878" fmla="*/ 1561754 w 2397257"/>
              <a:gd name="connsiteY878" fmla="*/ 1794820 h 2370204"/>
              <a:gd name="connsiteX879" fmla="*/ 1579963 w 2397257"/>
              <a:gd name="connsiteY879" fmla="*/ 1775051 h 2370204"/>
              <a:gd name="connsiteX880" fmla="*/ 2095519 w 2397257"/>
              <a:gd name="connsiteY880" fmla="*/ 1771930 h 2370204"/>
              <a:gd name="connsiteX881" fmla="*/ 2102803 w 2397257"/>
              <a:gd name="connsiteY881" fmla="*/ 1779734 h 2370204"/>
              <a:gd name="connsiteX882" fmla="*/ 2095519 w 2397257"/>
              <a:gd name="connsiteY882" fmla="*/ 1787538 h 2370204"/>
              <a:gd name="connsiteX883" fmla="*/ 2088235 w 2397257"/>
              <a:gd name="connsiteY883" fmla="*/ 1779734 h 2370204"/>
              <a:gd name="connsiteX884" fmla="*/ 2095519 w 2397257"/>
              <a:gd name="connsiteY884" fmla="*/ 1771930 h 2370204"/>
              <a:gd name="connsiteX885" fmla="*/ 211737 w 2397257"/>
              <a:gd name="connsiteY885" fmla="*/ 1771930 h 2370204"/>
              <a:gd name="connsiteX886" fmla="*/ 215379 w 2397257"/>
              <a:gd name="connsiteY886" fmla="*/ 1775572 h 2370204"/>
              <a:gd name="connsiteX887" fmla="*/ 211737 w 2397257"/>
              <a:gd name="connsiteY887" fmla="*/ 1779214 h 2370204"/>
              <a:gd name="connsiteX888" fmla="*/ 208095 w 2397257"/>
              <a:gd name="connsiteY888" fmla="*/ 1775572 h 2370204"/>
              <a:gd name="connsiteX889" fmla="*/ 211737 w 2397257"/>
              <a:gd name="connsiteY889" fmla="*/ 1771930 h 2370204"/>
              <a:gd name="connsiteX890" fmla="*/ 2188641 w 2397257"/>
              <a:gd name="connsiteY890" fmla="*/ 1764646 h 2370204"/>
              <a:gd name="connsiteX891" fmla="*/ 2192283 w 2397257"/>
              <a:gd name="connsiteY891" fmla="*/ 1768288 h 2370204"/>
              <a:gd name="connsiteX892" fmla="*/ 2188641 w 2397257"/>
              <a:gd name="connsiteY892" fmla="*/ 1771930 h 2370204"/>
              <a:gd name="connsiteX893" fmla="*/ 2184999 w 2397257"/>
              <a:gd name="connsiteY893" fmla="*/ 1768288 h 2370204"/>
              <a:gd name="connsiteX894" fmla="*/ 2188641 w 2397257"/>
              <a:gd name="connsiteY894" fmla="*/ 1764646 h 2370204"/>
              <a:gd name="connsiteX895" fmla="*/ 1461349 w 2397257"/>
              <a:gd name="connsiteY895" fmla="*/ 1764646 h 2370204"/>
              <a:gd name="connsiteX896" fmla="*/ 1475396 w 2397257"/>
              <a:gd name="connsiteY896" fmla="*/ 1778172 h 2370204"/>
              <a:gd name="connsiteX897" fmla="*/ 1461349 w 2397257"/>
              <a:gd name="connsiteY897" fmla="*/ 1791698 h 2370204"/>
              <a:gd name="connsiteX898" fmla="*/ 1447302 w 2397257"/>
              <a:gd name="connsiteY898" fmla="*/ 1778172 h 2370204"/>
              <a:gd name="connsiteX899" fmla="*/ 1461349 w 2397257"/>
              <a:gd name="connsiteY899" fmla="*/ 1764646 h 2370204"/>
              <a:gd name="connsiteX900" fmla="*/ 940590 w 2397257"/>
              <a:gd name="connsiteY900" fmla="*/ 1764646 h 2370204"/>
              <a:gd name="connsiteX901" fmla="*/ 955157 w 2397257"/>
              <a:gd name="connsiteY901" fmla="*/ 1779733 h 2370204"/>
              <a:gd name="connsiteX902" fmla="*/ 940590 w 2397257"/>
              <a:gd name="connsiteY902" fmla="*/ 1794820 h 2370204"/>
              <a:gd name="connsiteX903" fmla="*/ 926023 w 2397257"/>
              <a:gd name="connsiteY903" fmla="*/ 1779733 h 2370204"/>
              <a:gd name="connsiteX904" fmla="*/ 940590 w 2397257"/>
              <a:gd name="connsiteY904" fmla="*/ 1764646 h 2370204"/>
              <a:gd name="connsiteX905" fmla="*/ 1200189 w 2397257"/>
              <a:gd name="connsiteY905" fmla="*/ 1755282 h 2370204"/>
              <a:gd name="connsiteX906" fmla="*/ 1210074 w 2397257"/>
              <a:gd name="connsiteY906" fmla="*/ 1763606 h 2370204"/>
              <a:gd name="connsiteX907" fmla="*/ 1200189 w 2397257"/>
              <a:gd name="connsiteY907" fmla="*/ 1771930 h 2370204"/>
              <a:gd name="connsiteX908" fmla="*/ 1190304 w 2397257"/>
              <a:gd name="connsiteY908" fmla="*/ 1763606 h 2370204"/>
              <a:gd name="connsiteX909" fmla="*/ 1200189 w 2397257"/>
              <a:gd name="connsiteY909" fmla="*/ 1755282 h 2370204"/>
              <a:gd name="connsiteX910" fmla="*/ 2280203 w 2397257"/>
              <a:gd name="connsiteY910" fmla="*/ 1752160 h 2370204"/>
              <a:gd name="connsiteX911" fmla="*/ 2281764 w 2397257"/>
              <a:gd name="connsiteY911" fmla="*/ 1754762 h 2370204"/>
              <a:gd name="connsiteX912" fmla="*/ 2280203 w 2397257"/>
              <a:gd name="connsiteY912" fmla="*/ 1757364 h 2370204"/>
              <a:gd name="connsiteX913" fmla="*/ 2278642 w 2397257"/>
              <a:gd name="connsiteY913" fmla="*/ 1754762 h 2370204"/>
              <a:gd name="connsiteX914" fmla="*/ 2280203 w 2397257"/>
              <a:gd name="connsiteY914" fmla="*/ 1752160 h 2370204"/>
              <a:gd name="connsiteX915" fmla="*/ 1266780 w 2397257"/>
              <a:gd name="connsiteY915" fmla="*/ 1750079 h 2370204"/>
              <a:gd name="connsiteX916" fmla="*/ 1276665 w 2397257"/>
              <a:gd name="connsiteY916" fmla="*/ 1758923 h 2370204"/>
              <a:gd name="connsiteX917" fmla="*/ 1266780 w 2397257"/>
              <a:gd name="connsiteY917" fmla="*/ 1767767 h 2370204"/>
              <a:gd name="connsiteX918" fmla="*/ 1256895 w 2397257"/>
              <a:gd name="connsiteY918" fmla="*/ 1758923 h 2370204"/>
              <a:gd name="connsiteX919" fmla="*/ 1266780 w 2397257"/>
              <a:gd name="connsiteY919" fmla="*/ 1750079 h 2370204"/>
              <a:gd name="connsiteX920" fmla="*/ 1133599 w 2397257"/>
              <a:gd name="connsiteY920" fmla="*/ 1750079 h 2370204"/>
              <a:gd name="connsiteX921" fmla="*/ 1143484 w 2397257"/>
              <a:gd name="connsiteY921" fmla="*/ 1759964 h 2370204"/>
              <a:gd name="connsiteX922" fmla="*/ 1133599 w 2397257"/>
              <a:gd name="connsiteY922" fmla="*/ 1769849 h 2370204"/>
              <a:gd name="connsiteX923" fmla="*/ 1123714 w 2397257"/>
              <a:gd name="connsiteY923" fmla="*/ 1759964 h 2370204"/>
              <a:gd name="connsiteX924" fmla="*/ 1133599 w 2397257"/>
              <a:gd name="connsiteY924" fmla="*/ 1750079 h 2370204"/>
              <a:gd name="connsiteX925" fmla="*/ 659661 w 2397257"/>
              <a:gd name="connsiteY925" fmla="*/ 1744877 h 2370204"/>
              <a:gd name="connsiteX926" fmla="*/ 673187 w 2397257"/>
              <a:gd name="connsiteY926" fmla="*/ 1758403 h 2370204"/>
              <a:gd name="connsiteX927" fmla="*/ 659661 w 2397257"/>
              <a:gd name="connsiteY927" fmla="*/ 1771929 h 2370204"/>
              <a:gd name="connsiteX928" fmla="*/ 646135 w 2397257"/>
              <a:gd name="connsiteY928" fmla="*/ 1758403 h 2370204"/>
              <a:gd name="connsiteX929" fmla="*/ 659661 w 2397257"/>
              <a:gd name="connsiteY929" fmla="*/ 1744877 h 2370204"/>
              <a:gd name="connsiteX930" fmla="*/ 557175 w 2397257"/>
              <a:gd name="connsiteY930" fmla="*/ 1744877 h 2370204"/>
              <a:gd name="connsiteX931" fmla="*/ 567060 w 2397257"/>
              <a:gd name="connsiteY931" fmla="*/ 1754762 h 2370204"/>
              <a:gd name="connsiteX932" fmla="*/ 557175 w 2397257"/>
              <a:gd name="connsiteY932" fmla="*/ 1764647 h 2370204"/>
              <a:gd name="connsiteX933" fmla="*/ 547290 w 2397257"/>
              <a:gd name="connsiteY933" fmla="*/ 1754762 h 2370204"/>
              <a:gd name="connsiteX934" fmla="*/ 557175 w 2397257"/>
              <a:gd name="connsiteY934" fmla="*/ 1744877 h 2370204"/>
              <a:gd name="connsiteX935" fmla="*/ 457811 w 2397257"/>
              <a:gd name="connsiteY935" fmla="*/ 1739675 h 2370204"/>
              <a:gd name="connsiteX936" fmla="*/ 465095 w 2397257"/>
              <a:gd name="connsiteY936" fmla="*/ 1748519 h 2370204"/>
              <a:gd name="connsiteX937" fmla="*/ 457811 w 2397257"/>
              <a:gd name="connsiteY937" fmla="*/ 1757363 h 2370204"/>
              <a:gd name="connsiteX938" fmla="*/ 450527 w 2397257"/>
              <a:gd name="connsiteY938" fmla="*/ 1748519 h 2370204"/>
              <a:gd name="connsiteX939" fmla="*/ 457811 w 2397257"/>
              <a:gd name="connsiteY939" fmla="*/ 1739675 h 2370204"/>
              <a:gd name="connsiteX940" fmla="*/ 767351 w 2397257"/>
              <a:gd name="connsiteY940" fmla="*/ 1739674 h 2370204"/>
              <a:gd name="connsiteX941" fmla="*/ 782438 w 2397257"/>
              <a:gd name="connsiteY941" fmla="*/ 1755802 h 2370204"/>
              <a:gd name="connsiteX942" fmla="*/ 767351 w 2397257"/>
              <a:gd name="connsiteY942" fmla="*/ 1771930 h 2370204"/>
              <a:gd name="connsiteX943" fmla="*/ 752264 w 2397257"/>
              <a:gd name="connsiteY943" fmla="*/ 1755802 h 2370204"/>
              <a:gd name="connsiteX944" fmla="*/ 767351 w 2397257"/>
              <a:gd name="connsiteY944" fmla="*/ 1739674 h 2370204"/>
              <a:gd name="connsiteX945" fmla="*/ 1740717 w 2397257"/>
              <a:gd name="connsiteY945" fmla="*/ 1735513 h 2370204"/>
              <a:gd name="connsiteX946" fmla="*/ 1759446 w 2397257"/>
              <a:gd name="connsiteY946" fmla="*/ 1755282 h 2370204"/>
              <a:gd name="connsiteX947" fmla="*/ 1740717 w 2397257"/>
              <a:gd name="connsiteY947" fmla="*/ 1775051 h 2370204"/>
              <a:gd name="connsiteX948" fmla="*/ 1721988 w 2397257"/>
              <a:gd name="connsiteY948" fmla="*/ 1755282 h 2370204"/>
              <a:gd name="connsiteX949" fmla="*/ 1740717 w 2397257"/>
              <a:gd name="connsiteY949" fmla="*/ 1735513 h 2370204"/>
              <a:gd name="connsiteX950" fmla="*/ 1633547 w 2397257"/>
              <a:gd name="connsiteY950" fmla="*/ 1735513 h 2370204"/>
              <a:gd name="connsiteX951" fmla="*/ 1653316 w 2397257"/>
              <a:gd name="connsiteY951" fmla="*/ 1755282 h 2370204"/>
              <a:gd name="connsiteX952" fmla="*/ 1633547 w 2397257"/>
              <a:gd name="connsiteY952" fmla="*/ 1775051 h 2370204"/>
              <a:gd name="connsiteX953" fmla="*/ 1613778 w 2397257"/>
              <a:gd name="connsiteY953" fmla="*/ 1755282 h 2370204"/>
              <a:gd name="connsiteX954" fmla="*/ 1633547 w 2397257"/>
              <a:gd name="connsiteY954" fmla="*/ 1735513 h 2370204"/>
              <a:gd name="connsiteX955" fmla="*/ 1332849 w 2397257"/>
              <a:gd name="connsiteY955" fmla="*/ 1735513 h 2370204"/>
              <a:gd name="connsiteX956" fmla="*/ 1344294 w 2397257"/>
              <a:gd name="connsiteY956" fmla="*/ 1746438 h 2370204"/>
              <a:gd name="connsiteX957" fmla="*/ 1332849 w 2397257"/>
              <a:gd name="connsiteY957" fmla="*/ 1757363 h 2370204"/>
              <a:gd name="connsiteX958" fmla="*/ 1321404 w 2397257"/>
              <a:gd name="connsiteY958" fmla="*/ 1746438 h 2370204"/>
              <a:gd name="connsiteX959" fmla="*/ 1332849 w 2397257"/>
              <a:gd name="connsiteY959" fmla="*/ 1735513 h 2370204"/>
              <a:gd name="connsiteX960" fmla="*/ 1068048 w 2397257"/>
              <a:gd name="connsiteY960" fmla="*/ 1735513 h 2370204"/>
              <a:gd name="connsiteX961" fmla="*/ 1078973 w 2397257"/>
              <a:gd name="connsiteY961" fmla="*/ 1746438 h 2370204"/>
              <a:gd name="connsiteX962" fmla="*/ 1068048 w 2397257"/>
              <a:gd name="connsiteY962" fmla="*/ 1757363 h 2370204"/>
              <a:gd name="connsiteX963" fmla="*/ 1057123 w 2397257"/>
              <a:gd name="connsiteY963" fmla="*/ 1746438 h 2370204"/>
              <a:gd name="connsiteX964" fmla="*/ 1068048 w 2397257"/>
              <a:gd name="connsiteY964" fmla="*/ 1735513 h 2370204"/>
              <a:gd name="connsiteX965" fmla="*/ 1843203 w 2397257"/>
              <a:gd name="connsiteY965" fmla="*/ 1732392 h 2370204"/>
              <a:gd name="connsiteX966" fmla="*/ 1860371 w 2397257"/>
              <a:gd name="connsiteY966" fmla="*/ 1750080 h 2370204"/>
              <a:gd name="connsiteX967" fmla="*/ 1843203 w 2397257"/>
              <a:gd name="connsiteY967" fmla="*/ 1767768 h 2370204"/>
              <a:gd name="connsiteX968" fmla="*/ 1826035 w 2397257"/>
              <a:gd name="connsiteY968" fmla="*/ 1750080 h 2370204"/>
              <a:gd name="connsiteX969" fmla="*/ 1843203 w 2397257"/>
              <a:gd name="connsiteY969" fmla="*/ 1732392 h 2370204"/>
              <a:gd name="connsiteX970" fmla="*/ 363127 w 2397257"/>
              <a:gd name="connsiteY970" fmla="*/ 1732392 h 2370204"/>
              <a:gd name="connsiteX971" fmla="*/ 369370 w 2397257"/>
              <a:gd name="connsiteY971" fmla="*/ 1738635 h 2370204"/>
              <a:gd name="connsiteX972" fmla="*/ 363127 w 2397257"/>
              <a:gd name="connsiteY972" fmla="*/ 1744878 h 2370204"/>
              <a:gd name="connsiteX973" fmla="*/ 356884 w 2397257"/>
              <a:gd name="connsiteY973" fmla="*/ 1738635 h 2370204"/>
              <a:gd name="connsiteX974" fmla="*/ 363127 w 2397257"/>
              <a:gd name="connsiteY974" fmla="*/ 1732392 h 2370204"/>
              <a:gd name="connsiteX975" fmla="*/ 882844 w 2397257"/>
              <a:gd name="connsiteY975" fmla="*/ 1732391 h 2370204"/>
              <a:gd name="connsiteX976" fmla="*/ 898972 w 2397257"/>
              <a:gd name="connsiteY976" fmla="*/ 1747478 h 2370204"/>
              <a:gd name="connsiteX977" fmla="*/ 882844 w 2397257"/>
              <a:gd name="connsiteY977" fmla="*/ 1762565 h 2370204"/>
              <a:gd name="connsiteX978" fmla="*/ 866716 w 2397257"/>
              <a:gd name="connsiteY978" fmla="*/ 1747478 h 2370204"/>
              <a:gd name="connsiteX979" fmla="*/ 882844 w 2397257"/>
              <a:gd name="connsiteY979" fmla="*/ 1732391 h 2370204"/>
              <a:gd name="connsiteX980" fmla="*/ 1942569 w 2397257"/>
              <a:gd name="connsiteY980" fmla="*/ 1730311 h 2370204"/>
              <a:gd name="connsiteX981" fmla="*/ 1955055 w 2397257"/>
              <a:gd name="connsiteY981" fmla="*/ 1742797 h 2370204"/>
              <a:gd name="connsiteX982" fmla="*/ 1942569 w 2397257"/>
              <a:gd name="connsiteY982" fmla="*/ 1755283 h 2370204"/>
              <a:gd name="connsiteX983" fmla="*/ 1930083 w 2397257"/>
              <a:gd name="connsiteY983" fmla="*/ 1742797 h 2370204"/>
              <a:gd name="connsiteX984" fmla="*/ 1942569 w 2397257"/>
              <a:gd name="connsiteY984" fmla="*/ 1730311 h 2370204"/>
              <a:gd name="connsiteX985" fmla="*/ 1519615 w 2397257"/>
              <a:gd name="connsiteY985" fmla="*/ 1727189 h 2370204"/>
              <a:gd name="connsiteX986" fmla="*/ 1536783 w 2397257"/>
              <a:gd name="connsiteY986" fmla="*/ 1744877 h 2370204"/>
              <a:gd name="connsiteX987" fmla="*/ 1519615 w 2397257"/>
              <a:gd name="connsiteY987" fmla="*/ 1762565 h 2370204"/>
              <a:gd name="connsiteX988" fmla="*/ 1502447 w 2397257"/>
              <a:gd name="connsiteY988" fmla="*/ 1744877 h 2370204"/>
              <a:gd name="connsiteX989" fmla="*/ 1519615 w 2397257"/>
              <a:gd name="connsiteY989" fmla="*/ 1727189 h 2370204"/>
              <a:gd name="connsiteX990" fmla="*/ 2036732 w 2397257"/>
              <a:gd name="connsiteY990" fmla="*/ 1723028 h 2370204"/>
              <a:gd name="connsiteX991" fmla="*/ 2046617 w 2397257"/>
              <a:gd name="connsiteY991" fmla="*/ 1732913 h 2370204"/>
              <a:gd name="connsiteX992" fmla="*/ 2036732 w 2397257"/>
              <a:gd name="connsiteY992" fmla="*/ 1742798 h 2370204"/>
              <a:gd name="connsiteX993" fmla="*/ 2026847 w 2397257"/>
              <a:gd name="connsiteY993" fmla="*/ 1732913 h 2370204"/>
              <a:gd name="connsiteX994" fmla="*/ 2036732 w 2397257"/>
              <a:gd name="connsiteY994" fmla="*/ 1723028 h 2370204"/>
              <a:gd name="connsiteX995" fmla="*/ 271044 w 2397257"/>
              <a:gd name="connsiteY995" fmla="*/ 1723027 h 2370204"/>
              <a:gd name="connsiteX996" fmla="*/ 274686 w 2397257"/>
              <a:gd name="connsiteY996" fmla="*/ 1726669 h 2370204"/>
              <a:gd name="connsiteX997" fmla="*/ 271044 w 2397257"/>
              <a:gd name="connsiteY997" fmla="*/ 1730311 h 2370204"/>
              <a:gd name="connsiteX998" fmla="*/ 267402 w 2397257"/>
              <a:gd name="connsiteY998" fmla="*/ 1726669 h 2370204"/>
              <a:gd name="connsiteX999" fmla="*/ 271044 w 2397257"/>
              <a:gd name="connsiteY999" fmla="*/ 1723027 h 2370204"/>
              <a:gd name="connsiteX1000" fmla="*/ 2129333 w 2397257"/>
              <a:gd name="connsiteY1000" fmla="*/ 1712622 h 2370204"/>
              <a:gd name="connsiteX1001" fmla="*/ 2138177 w 2397257"/>
              <a:gd name="connsiteY1001" fmla="*/ 1719906 h 2370204"/>
              <a:gd name="connsiteX1002" fmla="*/ 2129333 w 2397257"/>
              <a:gd name="connsiteY1002" fmla="*/ 1727190 h 2370204"/>
              <a:gd name="connsiteX1003" fmla="*/ 2120489 w 2397257"/>
              <a:gd name="connsiteY1003" fmla="*/ 1719906 h 2370204"/>
              <a:gd name="connsiteX1004" fmla="*/ 2129333 w 2397257"/>
              <a:gd name="connsiteY1004" fmla="*/ 1712622 h 2370204"/>
              <a:gd name="connsiteX1005" fmla="*/ 1004059 w 2397257"/>
              <a:gd name="connsiteY1005" fmla="*/ 1712622 h 2370204"/>
              <a:gd name="connsiteX1006" fmla="*/ 1017585 w 2397257"/>
              <a:gd name="connsiteY1006" fmla="*/ 1726148 h 2370204"/>
              <a:gd name="connsiteX1007" fmla="*/ 1004059 w 2397257"/>
              <a:gd name="connsiteY1007" fmla="*/ 1739674 h 2370204"/>
              <a:gd name="connsiteX1008" fmla="*/ 990533 w 2397257"/>
              <a:gd name="connsiteY1008" fmla="*/ 1726148 h 2370204"/>
              <a:gd name="connsiteX1009" fmla="*/ 1004059 w 2397257"/>
              <a:gd name="connsiteY1009" fmla="*/ 1712622 h 2370204"/>
              <a:gd name="connsiteX1010" fmla="*/ 182084 w 2397257"/>
              <a:gd name="connsiteY1010" fmla="*/ 1712622 h 2370204"/>
              <a:gd name="connsiteX1011" fmla="*/ 183125 w 2397257"/>
              <a:gd name="connsiteY1011" fmla="*/ 1714183 h 2370204"/>
              <a:gd name="connsiteX1012" fmla="*/ 182084 w 2397257"/>
              <a:gd name="connsiteY1012" fmla="*/ 1715744 h 2370204"/>
              <a:gd name="connsiteX1013" fmla="*/ 181043 w 2397257"/>
              <a:gd name="connsiteY1013" fmla="*/ 1714183 h 2370204"/>
              <a:gd name="connsiteX1014" fmla="*/ 182084 w 2397257"/>
              <a:gd name="connsiteY1014" fmla="*/ 1712622 h 2370204"/>
              <a:gd name="connsiteX1015" fmla="*/ 1397359 w 2397257"/>
              <a:gd name="connsiteY1015" fmla="*/ 1710541 h 2370204"/>
              <a:gd name="connsiteX1016" fmla="*/ 1410885 w 2397257"/>
              <a:gd name="connsiteY1016" fmla="*/ 1724067 h 2370204"/>
              <a:gd name="connsiteX1017" fmla="*/ 1397359 w 2397257"/>
              <a:gd name="connsiteY1017" fmla="*/ 1737593 h 2370204"/>
              <a:gd name="connsiteX1018" fmla="*/ 1383833 w 2397257"/>
              <a:gd name="connsiteY1018" fmla="*/ 1724067 h 2370204"/>
              <a:gd name="connsiteX1019" fmla="*/ 1397359 w 2397257"/>
              <a:gd name="connsiteY1019" fmla="*/ 1710541 h 2370204"/>
              <a:gd name="connsiteX1020" fmla="*/ 2219855 w 2397257"/>
              <a:gd name="connsiteY1020" fmla="*/ 1705339 h 2370204"/>
              <a:gd name="connsiteX1021" fmla="*/ 2222456 w 2397257"/>
              <a:gd name="connsiteY1021" fmla="*/ 1707940 h 2370204"/>
              <a:gd name="connsiteX1022" fmla="*/ 2219855 w 2397257"/>
              <a:gd name="connsiteY1022" fmla="*/ 1710541 h 2370204"/>
              <a:gd name="connsiteX1023" fmla="*/ 2217254 w 2397257"/>
              <a:gd name="connsiteY1023" fmla="*/ 1707940 h 2370204"/>
              <a:gd name="connsiteX1024" fmla="*/ 2219855 w 2397257"/>
              <a:gd name="connsiteY1024" fmla="*/ 1705339 h 2370204"/>
              <a:gd name="connsiteX1025" fmla="*/ 826658 w 2397257"/>
              <a:gd name="connsiteY1025" fmla="*/ 1695975 h 2370204"/>
              <a:gd name="connsiteX1026" fmla="*/ 838624 w 2397257"/>
              <a:gd name="connsiteY1026" fmla="*/ 1709501 h 2370204"/>
              <a:gd name="connsiteX1027" fmla="*/ 826658 w 2397257"/>
              <a:gd name="connsiteY1027" fmla="*/ 1723027 h 2370204"/>
              <a:gd name="connsiteX1028" fmla="*/ 814692 w 2397257"/>
              <a:gd name="connsiteY1028" fmla="*/ 1709501 h 2370204"/>
              <a:gd name="connsiteX1029" fmla="*/ 826658 w 2397257"/>
              <a:gd name="connsiteY1029" fmla="*/ 1695975 h 2370204"/>
              <a:gd name="connsiteX1030" fmla="*/ 717929 w 2397257"/>
              <a:gd name="connsiteY1030" fmla="*/ 1695975 h 2370204"/>
              <a:gd name="connsiteX1031" fmla="*/ 732496 w 2397257"/>
              <a:gd name="connsiteY1031" fmla="*/ 1710542 h 2370204"/>
              <a:gd name="connsiteX1032" fmla="*/ 717929 w 2397257"/>
              <a:gd name="connsiteY1032" fmla="*/ 1725109 h 2370204"/>
              <a:gd name="connsiteX1033" fmla="*/ 703362 w 2397257"/>
              <a:gd name="connsiteY1033" fmla="*/ 1710542 h 2370204"/>
              <a:gd name="connsiteX1034" fmla="*/ 717929 w 2397257"/>
              <a:gd name="connsiteY1034" fmla="*/ 1695975 h 2370204"/>
              <a:gd name="connsiteX1035" fmla="*/ 614921 w 2397257"/>
              <a:gd name="connsiteY1035" fmla="*/ 1695975 h 2370204"/>
              <a:gd name="connsiteX1036" fmla="*/ 628447 w 2397257"/>
              <a:gd name="connsiteY1036" fmla="*/ 1709501 h 2370204"/>
              <a:gd name="connsiteX1037" fmla="*/ 614921 w 2397257"/>
              <a:gd name="connsiteY1037" fmla="*/ 1723027 h 2370204"/>
              <a:gd name="connsiteX1038" fmla="*/ 601395 w 2397257"/>
              <a:gd name="connsiteY1038" fmla="*/ 1709501 h 2370204"/>
              <a:gd name="connsiteX1039" fmla="*/ 614921 w 2397257"/>
              <a:gd name="connsiteY1039" fmla="*/ 1695975 h 2370204"/>
              <a:gd name="connsiteX1040" fmla="*/ 2307255 w 2397257"/>
              <a:gd name="connsiteY1040" fmla="*/ 1692853 h 2370204"/>
              <a:gd name="connsiteX1041" fmla="*/ 2308816 w 2397257"/>
              <a:gd name="connsiteY1041" fmla="*/ 1694414 h 2370204"/>
              <a:gd name="connsiteX1042" fmla="*/ 2307255 w 2397257"/>
              <a:gd name="connsiteY1042" fmla="*/ 1695975 h 2370204"/>
              <a:gd name="connsiteX1043" fmla="*/ 2305694 w 2397257"/>
              <a:gd name="connsiteY1043" fmla="*/ 1694414 h 2370204"/>
              <a:gd name="connsiteX1044" fmla="*/ 2307255 w 2397257"/>
              <a:gd name="connsiteY1044" fmla="*/ 1692853 h 2370204"/>
              <a:gd name="connsiteX1045" fmla="*/ 1573720 w 2397257"/>
              <a:gd name="connsiteY1045" fmla="*/ 1690772 h 2370204"/>
              <a:gd name="connsiteX1046" fmla="*/ 1588807 w 2397257"/>
              <a:gd name="connsiteY1046" fmla="*/ 1705339 h 2370204"/>
              <a:gd name="connsiteX1047" fmla="*/ 1573720 w 2397257"/>
              <a:gd name="connsiteY1047" fmla="*/ 1719906 h 2370204"/>
              <a:gd name="connsiteX1048" fmla="*/ 1558633 w 2397257"/>
              <a:gd name="connsiteY1048" fmla="*/ 1705339 h 2370204"/>
              <a:gd name="connsiteX1049" fmla="*/ 1573720 w 2397257"/>
              <a:gd name="connsiteY1049" fmla="*/ 1690772 h 2370204"/>
              <a:gd name="connsiteX1050" fmla="*/ 1682450 w 2397257"/>
              <a:gd name="connsiteY1050" fmla="*/ 1687651 h 2370204"/>
              <a:gd name="connsiteX1051" fmla="*/ 1702219 w 2397257"/>
              <a:gd name="connsiteY1051" fmla="*/ 1707420 h 2370204"/>
              <a:gd name="connsiteX1052" fmla="*/ 1682450 w 2397257"/>
              <a:gd name="connsiteY1052" fmla="*/ 1727189 h 2370204"/>
              <a:gd name="connsiteX1053" fmla="*/ 1662681 w 2397257"/>
              <a:gd name="connsiteY1053" fmla="*/ 1707420 h 2370204"/>
              <a:gd name="connsiteX1054" fmla="*/ 1682450 w 2397257"/>
              <a:gd name="connsiteY1054" fmla="*/ 1687651 h 2370204"/>
              <a:gd name="connsiteX1055" fmla="*/ 1456666 w 2397257"/>
              <a:gd name="connsiteY1055" fmla="*/ 1687651 h 2370204"/>
              <a:gd name="connsiteX1056" fmla="*/ 1462909 w 2397257"/>
              <a:gd name="connsiteY1056" fmla="*/ 1693894 h 2370204"/>
              <a:gd name="connsiteX1057" fmla="*/ 1456666 w 2397257"/>
              <a:gd name="connsiteY1057" fmla="*/ 1700137 h 2370204"/>
              <a:gd name="connsiteX1058" fmla="*/ 1450423 w 2397257"/>
              <a:gd name="connsiteY1058" fmla="*/ 1693894 h 2370204"/>
              <a:gd name="connsiteX1059" fmla="*/ 1456666 w 2397257"/>
              <a:gd name="connsiteY1059" fmla="*/ 1687651 h 2370204"/>
              <a:gd name="connsiteX1060" fmla="*/ 943192 w 2397257"/>
              <a:gd name="connsiteY1060" fmla="*/ 1687651 h 2370204"/>
              <a:gd name="connsiteX1061" fmla="*/ 953077 w 2397257"/>
              <a:gd name="connsiteY1061" fmla="*/ 1696495 h 2370204"/>
              <a:gd name="connsiteX1062" fmla="*/ 943192 w 2397257"/>
              <a:gd name="connsiteY1062" fmla="*/ 1705339 h 2370204"/>
              <a:gd name="connsiteX1063" fmla="*/ 933307 w 2397257"/>
              <a:gd name="connsiteY1063" fmla="*/ 1696495 h 2370204"/>
              <a:gd name="connsiteX1064" fmla="*/ 943192 w 2397257"/>
              <a:gd name="connsiteY1064" fmla="*/ 1687651 h 2370204"/>
              <a:gd name="connsiteX1065" fmla="*/ 517637 w 2397257"/>
              <a:gd name="connsiteY1065" fmla="*/ 1687651 h 2370204"/>
              <a:gd name="connsiteX1066" fmla="*/ 529603 w 2397257"/>
              <a:gd name="connsiteY1066" fmla="*/ 1700137 h 2370204"/>
              <a:gd name="connsiteX1067" fmla="*/ 517637 w 2397257"/>
              <a:gd name="connsiteY1067" fmla="*/ 1712623 h 2370204"/>
              <a:gd name="connsiteX1068" fmla="*/ 505671 w 2397257"/>
              <a:gd name="connsiteY1068" fmla="*/ 1700137 h 2370204"/>
              <a:gd name="connsiteX1069" fmla="*/ 517637 w 2397257"/>
              <a:gd name="connsiteY1069" fmla="*/ 1687651 h 2370204"/>
              <a:gd name="connsiteX1070" fmla="*/ 1785457 w 2397257"/>
              <a:gd name="connsiteY1070" fmla="*/ 1685570 h 2370204"/>
              <a:gd name="connsiteX1071" fmla="*/ 1804186 w 2397257"/>
              <a:gd name="connsiteY1071" fmla="*/ 1704299 h 2370204"/>
              <a:gd name="connsiteX1072" fmla="*/ 1785457 w 2397257"/>
              <a:gd name="connsiteY1072" fmla="*/ 1723028 h 2370204"/>
              <a:gd name="connsiteX1073" fmla="*/ 1766728 w 2397257"/>
              <a:gd name="connsiteY1073" fmla="*/ 1704299 h 2370204"/>
              <a:gd name="connsiteX1074" fmla="*/ 1785457 w 2397257"/>
              <a:gd name="connsiteY1074" fmla="*/ 1685570 h 2370204"/>
              <a:gd name="connsiteX1075" fmla="*/ 1200188 w 2397257"/>
              <a:gd name="connsiteY1075" fmla="*/ 1685570 h 2370204"/>
              <a:gd name="connsiteX1076" fmla="*/ 1202789 w 2397257"/>
              <a:gd name="connsiteY1076" fmla="*/ 1688171 h 2370204"/>
              <a:gd name="connsiteX1077" fmla="*/ 1200188 w 2397257"/>
              <a:gd name="connsiteY1077" fmla="*/ 1690772 h 2370204"/>
              <a:gd name="connsiteX1078" fmla="*/ 1197587 w 2397257"/>
              <a:gd name="connsiteY1078" fmla="*/ 1688171 h 2370204"/>
              <a:gd name="connsiteX1079" fmla="*/ 1200188 w 2397257"/>
              <a:gd name="connsiteY1079" fmla="*/ 1685570 h 2370204"/>
              <a:gd name="connsiteX1080" fmla="*/ 422434 w 2397257"/>
              <a:gd name="connsiteY1080" fmla="*/ 1683490 h 2370204"/>
              <a:gd name="connsiteX1081" fmla="*/ 428677 w 2397257"/>
              <a:gd name="connsiteY1081" fmla="*/ 1690774 h 2370204"/>
              <a:gd name="connsiteX1082" fmla="*/ 422434 w 2397257"/>
              <a:gd name="connsiteY1082" fmla="*/ 1698058 h 2370204"/>
              <a:gd name="connsiteX1083" fmla="*/ 416191 w 2397257"/>
              <a:gd name="connsiteY1083" fmla="*/ 1690774 h 2370204"/>
              <a:gd name="connsiteX1084" fmla="*/ 422434 w 2397257"/>
              <a:gd name="connsiteY1084" fmla="*/ 1683490 h 2370204"/>
              <a:gd name="connsiteX1085" fmla="*/ 1883262 w 2397257"/>
              <a:gd name="connsiteY1085" fmla="*/ 1680368 h 2370204"/>
              <a:gd name="connsiteX1086" fmla="*/ 1900950 w 2397257"/>
              <a:gd name="connsiteY1086" fmla="*/ 1696496 h 2370204"/>
              <a:gd name="connsiteX1087" fmla="*/ 1883262 w 2397257"/>
              <a:gd name="connsiteY1087" fmla="*/ 1712624 h 2370204"/>
              <a:gd name="connsiteX1088" fmla="*/ 1865574 w 2397257"/>
              <a:gd name="connsiteY1088" fmla="*/ 1696496 h 2370204"/>
              <a:gd name="connsiteX1089" fmla="*/ 1883262 w 2397257"/>
              <a:gd name="connsiteY1089" fmla="*/ 1680368 h 2370204"/>
              <a:gd name="connsiteX1090" fmla="*/ 1266779 w 2397257"/>
              <a:gd name="connsiteY1090" fmla="*/ 1680368 h 2370204"/>
              <a:gd name="connsiteX1091" fmla="*/ 1269380 w 2397257"/>
              <a:gd name="connsiteY1091" fmla="*/ 1682969 h 2370204"/>
              <a:gd name="connsiteX1092" fmla="*/ 1266779 w 2397257"/>
              <a:gd name="connsiteY1092" fmla="*/ 1685570 h 2370204"/>
              <a:gd name="connsiteX1093" fmla="*/ 1264178 w 2397257"/>
              <a:gd name="connsiteY1093" fmla="*/ 1682969 h 2370204"/>
              <a:gd name="connsiteX1094" fmla="*/ 1266779 w 2397257"/>
              <a:gd name="connsiteY1094" fmla="*/ 1680368 h 2370204"/>
              <a:gd name="connsiteX1095" fmla="*/ 1133598 w 2397257"/>
              <a:gd name="connsiteY1095" fmla="*/ 1680368 h 2370204"/>
              <a:gd name="connsiteX1096" fmla="*/ 1136199 w 2397257"/>
              <a:gd name="connsiteY1096" fmla="*/ 1682969 h 2370204"/>
              <a:gd name="connsiteX1097" fmla="*/ 1133598 w 2397257"/>
              <a:gd name="connsiteY1097" fmla="*/ 1685570 h 2370204"/>
              <a:gd name="connsiteX1098" fmla="*/ 1130997 w 2397257"/>
              <a:gd name="connsiteY1098" fmla="*/ 1682969 h 2370204"/>
              <a:gd name="connsiteX1099" fmla="*/ 1133598 w 2397257"/>
              <a:gd name="connsiteY1099" fmla="*/ 1680368 h 2370204"/>
              <a:gd name="connsiteX1100" fmla="*/ 330352 w 2397257"/>
              <a:gd name="connsiteY1100" fmla="*/ 1675166 h 2370204"/>
              <a:gd name="connsiteX1101" fmla="*/ 333994 w 2397257"/>
              <a:gd name="connsiteY1101" fmla="*/ 1679328 h 2370204"/>
              <a:gd name="connsiteX1102" fmla="*/ 330352 w 2397257"/>
              <a:gd name="connsiteY1102" fmla="*/ 1683490 h 2370204"/>
              <a:gd name="connsiteX1103" fmla="*/ 326710 w 2397257"/>
              <a:gd name="connsiteY1103" fmla="*/ 1679328 h 2370204"/>
              <a:gd name="connsiteX1104" fmla="*/ 330352 w 2397257"/>
              <a:gd name="connsiteY1104" fmla="*/ 1675166 h 2370204"/>
              <a:gd name="connsiteX1105" fmla="*/ 1976905 w 2397257"/>
              <a:gd name="connsiteY1105" fmla="*/ 1671004 h 2370204"/>
              <a:gd name="connsiteX1106" fmla="*/ 1991472 w 2397257"/>
              <a:gd name="connsiteY1106" fmla="*/ 1685571 h 2370204"/>
              <a:gd name="connsiteX1107" fmla="*/ 1976905 w 2397257"/>
              <a:gd name="connsiteY1107" fmla="*/ 1700138 h 2370204"/>
              <a:gd name="connsiteX1108" fmla="*/ 1962338 w 2397257"/>
              <a:gd name="connsiteY1108" fmla="*/ 1685571 h 2370204"/>
              <a:gd name="connsiteX1109" fmla="*/ 1976905 w 2397257"/>
              <a:gd name="connsiteY1109" fmla="*/ 1671004 h 2370204"/>
              <a:gd name="connsiteX1110" fmla="*/ 1068049 w 2397257"/>
              <a:gd name="connsiteY1110" fmla="*/ 1665801 h 2370204"/>
              <a:gd name="connsiteX1111" fmla="*/ 1071691 w 2397257"/>
              <a:gd name="connsiteY1111" fmla="*/ 1669443 h 2370204"/>
              <a:gd name="connsiteX1112" fmla="*/ 1068049 w 2397257"/>
              <a:gd name="connsiteY1112" fmla="*/ 1673085 h 2370204"/>
              <a:gd name="connsiteX1113" fmla="*/ 1064407 w 2397257"/>
              <a:gd name="connsiteY1113" fmla="*/ 1669443 h 2370204"/>
              <a:gd name="connsiteX1114" fmla="*/ 1068049 w 2397257"/>
              <a:gd name="connsiteY1114" fmla="*/ 1665801 h 2370204"/>
              <a:gd name="connsiteX1115" fmla="*/ 2070027 w 2397257"/>
              <a:gd name="connsiteY1115" fmla="*/ 1663721 h 2370204"/>
              <a:gd name="connsiteX1116" fmla="*/ 2080952 w 2397257"/>
              <a:gd name="connsiteY1116" fmla="*/ 1673606 h 2370204"/>
              <a:gd name="connsiteX1117" fmla="*/ 2070027 w 2397257"/>
              <a:gd name="connsiteY1117" fmla="*/ 1683491 h 2370204"/>
              <a:gd name="connsiteX1118" fmla="*/ 2059102 w 2397257"/>
              <a:gd name="connsiteY1118" fmla="*/ 1673606 h 2370204"/>
              <a:gd name="connsiteX1119" fmla="*/ 2070027 w 2397257"/>
              <a:gd name="connsiteY1119" fmla="*/ 1663721 h 2370204"/>
              <a:gd name="connsiteX1120" fmla="*/ 1332329 w 2397257"/>
              <a:gd name="connsiteY1120" fmla="*/ 1663720 h 2370204"/>
              <a:gd name="connsiteX1121" fmla="*/ 1335971 w 2397257"/>
              <a:gd name="connsiteY1121" fmla="*/ 1667362 h 2370204"/>
              <a:gd name="connsiteX1122" fmla="*/ 1332329 w 2397257"/>
              <a:gd name="connsiteY1122" fmla="*/ 1671004 h 2370204"/>
              <a:gd name="connsiteX1123" fmla="*/ 1328687 w 2397257"/>
              <a:gd name="connsiteY1123" fmla="*/ 1667362 h 2370204"/>
              <a:gd name="connsiteX1124" fmla="*/ 1332329 w 2397257"/>
              <a:gd name="connsiteY1124" fmla="*/ 1663720 h 2370204"/>
              <a:gd name="connsiteX1125" fmla="*/ 241911 w 2397257"/>
              <a:gd name="connsiteY1125" fmla="*/ 1663720 h 2370204"/>
              <a:gd name="connsiteX1126" fmla="*/ 245553 w 2397257"/>
              <a:gd name="connsiteY1126" fmla="*/ 1667362 h 2370204"/>
              <a:gd name="connsiteX1127" fmla="*/ 241911 w 2397257"/>
              <a:gd name="connsiteY1127" fmla="*/ 1671004 h 2370204"/>
              <a:gd name="connsiteX1128" fmla="*/ 238269 w 2397257"/>
              <a:gd name="connsiteY1128" fmla="*/ 1667362 h 2370204"/>
              <a:gd name="connsiteX1129" fmla="*/ 241911 w 2397257"/>
              <a:gd name="connsiteY1129" fmla="*/ 1663720 h 2370204"/>
              <a:gd name="connsiteX1130" fmla="*/ 2157947 w 2397257"/>
              <a:gd name="connsiteY1130" fmla="*/ 1653315 h 2370204"/>
              <a:gd name="connsiteX1131" fmla="*/ 2165231 w 2397257"/>
              <a:gd name="connsiteY1131" fmla="*/ 1659558 h 2370204"/>
              <a:gd name="connsiteX1132" fmla="*/ 2157947 w 2397257"/>
              <a:gd name="connsiteY1132" fmla="*/ 1665801 h 2370204"/>
              <a:gd name="connsiteX1133" fmla="*/ 2150663 w 2397257"/>
              <a:gd name="connsiteY1133" fmla="*/ 1659558 h 2370204"/>
              <a:gd name="connsiteX1134" fmla="*/ 2157947 w 2397257"/>
              <a:gd name="connsiteY1134" fmla="*/ 1653315 h 2370204"/>
              <a:gd name="connsiteX1135" fmla="*/ 885966 w 2397257"/>
              <a:gd name="connsiteY1135" fmla="*/ 1651234 h 2370204"/>
              <a:gd name="connsiteX1136" fmla="*/ 895851 w 2397257"/>
              <a:gd name="connsiteY1136" fmla="*/ 1661119 h 2370204"/>
              <a:gd name="connsiteX1137" fmla="*/ 885966 w 2397257"/>
              <a:gd name="connsiteY1137" fmla="*/ 1671004 h 2370204"/>
              <a:gd name="connsiteX1138" fmla="*/ 876081 w 2397257"/>
              <a:gd name="connsiteY1138" fmla="*/ 1661119 h 2370204"/>
              <a:gd name="connsiteX1139" fmla="*/ 885966 w 2397257"/>
              <a:gd name="connsiteY1139" fmla="*/ 1651234 h 2370204"/>
              <a:gd name="connsiteX1140" fmla="*/ 1513372 w 2397257"/>
              <a:gd name="connsiteY1140" fmla="*/ 1648113 h 2370204"/>
              <a:gd name="connsiteX1141" fmla="*/ 1524297 w 2397257"/>
              <a:gd name="connsiteY1141" fmla="*/ 1657998 h 2370204"/>
              <a:gd name="connsiteX1142" fmla="*/ 1513372 w 2397257"/>
              <a:gd name="connsiteY1142" fmla="*/ 1667883 h 2370204"/>
              <a:gd name="connsiteX1143" fmla="*/ 1502447 w 2397257"/>
              <a:gd name="connsiteY1143" fmla="*/ 1657998 h 2370204"/>
              <a:gd name="connsiteX1144" fmla="*/ 1513372 w 2397257"/>
              <a:gd name="connsiteY1144" fmla="*/ 1648113 h 2370204"/>
              <a:gd name="connsiteX1145" fmla="*/ 777236 w 2397257"/>
              <a:gd name="connsiteY1145" fmla="*/ 1648113 h 2370204"/>
              <a:gd name="connsiteX1146" fmla="*/ 791803 w 2397257"/>
              <a:gd name="connsiteY1146" fmla="*/ 1663200 h 2370204"/>
              <a:gd name="connsiteX1147" fmla="*/ 777236 w 2397257"/>
              <a:gd name="connsiteY1147" fmla="*/ 1678287 h 2370204"/>
              <a:gd name="connsiteX1148" fmla="*/ 762669 w 2397257"/>
              <a:gd name="connsiteY1148" fmla="*/ 1663200 h 2370204"/>
              <a:gd name="connsiteX1149" fmla="*/ 777236 w 2397257"/>
              <a:gd name="connsiteY1149" fmla="*/ 1648113 h 2370204"/>
              <a:gd name="connsiteX1150" fmla="*/ 673188 w 2397257"/>
              <a:gd name="connsiteY1150" fmla="*/ 1646032 h 2370204"/>
              <a:gd name="connsiteX1151" fmla="*/ 687755 w 2397257"/>
              <a:gd name="connsiteY1151" fmla="*/ 1660599 h 2370204"/>
              <a:gd name="connsiteX1152" fmla="*/ 673188 w 2397257"/>
              <a:gd name="connsiteY1152" fmla="*/ 1675166 h 2370204"/>
              <a:gd name="connsiteX1153" fmla="*/ 658621 w 2397257"/>
              <a:gd name="connsiteY1153" fmla="*/ 1660599 h 2370204"/>
              <a:gd name="connsiteX1154" fmla="*/ 673188 w 2397257"/>
              <a:gd name="connsiteY1154" fmla="*/ 1646032 h 2370204"/>
              <a:gd name="connsiteX1155" fmla="*/ 2245867 w 2397257"/>
              <a:gd name="connsiteY1155" fmla="*/ 1643951 h 2370204"/>
              <a:gd name="connsiteX1156" fmla="*/ 2249509 w 2397257"/>
              <a:gd name="connsiteY1156" fmla="*/ 1646032 h 2370204"/>
              <a:gd name="connsiteX1157" fmla="*/ 2245867 w 2397257"/>
              <a:gd name="connsiteY1157" fmla="*/ 1648113 h 2370204"/>
              <a:gd name="connsiteX1158" fmla="*/ 2242225 w 2397257"/>
              <a:gd name="connsiteY1158" fmla="*/ 1646032 h 2370204"/>
              <a:gd name="connsiteX1159" fmla="*/ 2245867 w 2397257"/>
              <a:gd name="connsiteY1159" fmla="*/ 1643951 h 2370204"/>
              <a:gd name="connsiteX1160" fmla="*/ 1623143 w 2397257"/>
              <a:gd name="connsiteY1160" fmla="*/ 1640829 h 2370204"/>
              <a:gd name="connsiteX1161" fmla="*/ 1642912 w 2397257"/>
              <a:gd name="connsiteY1161" fmla="*/ 1660598 h 2370204"/>
              <a:gd name="connsiteX1162" fmla="*/ 1623143 w 2397257"/>
              <a:gd name="connsiteY1162" fmla="*/ 1680367 h 2370204"/>
              <a:gd name="connsiteX1163" fmla="*/ 1603374 w 2397257"/>
              <a:gd name="connsiteY1163" fmla="*/ 1660598 h 2370204"/>
              <a:gd name="connsiteX1164" fmla="*/ 1623143 w 2397257"/>
              <a:gd name="connsiteY1164" fmla="*/ 1640829 h 2370204"/>
              <a:gd name="connsiteX1165" fmla="*/ 575383 w 2397257"/>
              <a:gd name="connsiteY1165" fmla="*/ 1640829 h 2370204"/>
              <a:gd name="connsiteX1166" fmla="*/ 588909 w 2397257"/>
              <a:gd name="connsiteY1166" fmla="*/ 1654355 h 2370204"/>
              <a:gd name="connsiteX1167" fmla="*/ 575383 w 2397257"/>
              <a:gd name="connsiteY1167" fmla="*/ 1667881 h 2370204"/>
              <a:gd name="connsiteX1168" fmla="*/ 561857 w 2397257"/>
              <a:gd name="connsiteY1168" fmla="*/ 1654355 h 2370204"/>
              <a:gd name="connsiteX1169" fmla="*/ 575383 w 2397257"/>
              <a:gd name="connsiteY1169" fmla="*/ 1640829 h 2370204"/>
              <a:gd name="connsiteX1170" fmla="*/ 1394758 w 2397257"/>
              <a:gd name="connsiteY1170" fmla="*/ 1638749 h 2370204"/>
              <a:gd name="connsiteX1171" fmla="*/ 1398400 w 2397257"/>
              <a:gd name="connsiteY1171" fmla="*/ 1642391 h 2370204"/>
              <a:gd name="connsiteX1172" fmla="*/ 1394758 w 2397257"/>
              <a:gd name="connsiteY1172" fmla="*/ 1646033 h 2370204"/>
              <a:gd name="connsiteX1173" fmla="*/ 1391116 w 2397257"/>
              <a:gd name="connsiteY1173" fmla="*/ 1642391 h 2370204"/>
              <a:gd name="connsiteX1174" fmla="*/ 1394758 w 2397257"/>
              <a:gd name="connsiteY1174" fmla="*/ 1638749 h 2370204"/>
              <a:gd name="connsiteX1175" fmla="*/ 1005100 w 2397257"/>
              <a:gd name="connsiteY1175" fmla="*/ 1638749 h 2370204"/>
              <a:gd name="connsiteX1176" fmla="*/ 1010303 w 2397257"/>
              <a:gd name="connsiteY1176" fmla="*/ 1644992 h 2370204"/>
              <a:gd name="connsiteX1177" fmla="*/ 1005100 w 2397257"/>
              <a:gd name="connsiteY1177" fmla="*/ 1651235 h 2370204"/>
              <a:gd name="connsiteX1178" fmla="*/ 999897 w 2397257"/>
              <a:gd name="connsiteY1178" fmla="*/ 1644992 h 2370204"/>
              <a:gd name="connsiteX1179" fmla="*/ 1005100 w 2397257"/>
              <a:gd name="connsiteY1179" fmla="*/ 1638749 h 2370204"/>
              <a:gd name="connsiteX1180" fmla="*/ 1726150 w 2397257"/>
              <a:gd name="connsiteY1180" fmla="*/ 1635627 h 2370204"/>
              <a:gd name="connsiteX1181" fmla="*/ 1746960 w 2397257"/>
              <a:gd name="connsiteY1181" fmla="*/ 1656957 h 2370204"/>
              <a:gd name="connsiteX1182" fmla="*/ 1726150 w 2397257"/>
              <a:gd name="connsiteY1182" fmla="*/ 1678287 h 2370204"/>
              <a:gd name="connsiteX1183" fmla="*/ 1705340 w 2397257"/>
              <a:gd name="connsiteY1183" fmla="*/ 1656957 h 2370204"/>
              <a:gd name="connsiteX1184" fmla="*/ 1726150 w 2397257"/>
              <a:gd name="connsiteY1184" fmla="*/ 1635627 h 2370204"/>
              <a:gd name="connsiteX1185" fmla="*/ 481740 w 2397257"/>
              <a:gd name="connsiteY1185" fmla="*/ 1633546 h 2370204"/>
              <a:gd name="connsiteX1186" fmla="*/ 490064 w 2397257"/>
              <a:gd name="connsiteY1186" fmla="*/ 1643431 h 2370204"/>
              <a:gd name="connsiteX1187" fmla="*/ 481740 w 2397257"/>
              <a:gd name="connsiteY1187" fmla="*/ 1653316 h 2370204"/>
              <a:gd name="connsiteX1188" fmla="*/ 473416 w 2397257"/>
              <a:gd name="connsiteY1188" fmla="*/ 1643431 h 2370204"/>
              <a:gd name="connsiteX1189" fmla="*/ 481740 w 2397257"/>
              <a:gd name="connsiteY1189" fmla="*/ 1633546 h 2370204"/>
              <a:gd name="connsiteX1190" fmla="*/ 1824995 w 2397257"/>
              <a:gd name="connsiteY1190" fmla="*/ 1631465 h 2370204"/>
              <a:gd name="connsiteX1191" fmla="*/ 1843724 w 2397257"/>
              <a:gd name="connsiteY1191" fmla="*/ 1649674 h 2370204"/>
              <a:gd name="connsiteX1192" fmla="*/ 1824995 w 2397257"/>
              <a:gd name="connsiteY1192" fmla="*/ 1667883 h 2370204"/>
              <a:gd name="connsiteX1193" fmla="*/ 1806266 w 2397257"/>
              <a:gd name="connsiteY1193" fmla="*/ 1649674 h 2370204"/>
              <a:gd name="connsiteX1194" fmla="*/ 1824995 w 2397257"/>
              <a:gd name="connsiteY1194" fmla="*/ 1631465 h 2370204"/>
              <a:gd name="connsiteX1195" fmla="*/ 2329626 w 2397257"/>
              <a:gd name="connsiteY1195" fmla="*/ 1628344 h 2370204"/>
              <a:gd name="connsiteX1196" fmla="*/ 2330667 w 2397257"/>
              <a:gd name="connsiteY1196" fmla="*/ 1630946 h 2370204"/>
              <a:gd name="connsiteX1197" fmla="*/ 2329626 w 2397257"/>
              <a:gd name="connsiteY1197" fmla="*/ 1633548 h 2370204"/>
              <a:gd name="connsiteX1198" fmla="*/ 2328585 w 2397257"/>
              <a:gd name="connsiteY1198" fmla="*/ 1630946 h 2370204"/>
              <a:gd name="connsiteX1199" fmla="*/ 2329626 w 2397257"/>
              <a:gd name="connsiteY1199" fmla="*/ 1628344 h 2370204"/>
              <a:gd name="connsiteX1200" fmla="*/ 391220 w 2397257"/>
              <a:gd name="connsiteY1200" fmla="*/ 1624183 h 2370204"/>
              <a:gd name="connsiteX1201" fmla="*/ 398504 w 2397257"/>
              <a:gd name="connsiteY1201" fmla="*/ 1631467 h 2370204"/>
              <a:gd name="connsiteX1202" fmla="*/ 391220 w 2397257"/>
              <a:gd name="connsiteY1202" fmla="*/ 1638751 h 2370204"/>
              <a:gd name="connsiteX1203" fmla="*/ 383936 w 2397257"/>
              <a:gd name="connsiteY1203" fmla="*/ 1631467 h 2370204"/>
              <a:gd name="connsiteX1204" fmla="*/ 391220 w 2397257"/>
              <a:gd name="connsiteY1204" fmla="*/ 1624183 h 2370204"/>
              <a:gd name="connsiteX1205" fmla="*/ 1919159 w 2397257"/>
              <a:gd name="connsiteY1205" fmla="*/ 1621061 h 2370204"/>
              <a:gd name="connsiteX1206" fmla="*/ 1935287 w 2397257"/>
              <a:gd name="connsiteY1206" fmla="*/ 1638229 h 2370204"/>
              <a:gd name="connsiteX1207" fmla="*/ 1919159 w 2397257"/>
              <a:gd name="connsiteY1207" fmla="*/ 1655397 h 2370204"/>
              <a:gd name="connsiteX1208" fmla="*/ 1903031 w 2397257"/>
              <a:gd name="connsiteY1208" fmla="*/ 1638229 h 2370204"/>
              <a:gd name="connsiteX1209" fmla="*/ 1919159 w 2397257"/>
              <a:gd name="connsiteY1209" fmla="*/ 1621061 h 2370204"/>
              <a:gd name="connsiteX1210" fmla="*/ 302259 w 2397257"/>
              <a:gd name="connsiteY1210" fmla="*/ 1613778 h 2370204"/>
              <a:gd name="connsiteX1211" fmla="*/ 306941 w 2397257"/>
              <a:gd name="connsiteY1211" fmla="*/ 1618980 h 2370204"/>
              <a:gd name="connsiteX1212" fmla="*/ 302259 w 2397257"/>
              <a:gd name="connsiteY1212" fmla="*/ 1624183 h 2370204"/>
              <a:gd name="connsiteX1213" fmla="*/ 297577 w 2397257"/>
              <a:gd name="connsiteY1213" fmla="*/ 1618980 h 2370204"/>
              <a:gd name="connsiteX1214" fmla="*/ 302259 w 2397257"/>
              <a:gd name="connsiteY1214" fmla="*/ 1613778 h 2370204"/>
              <a:gd name="connsiteX1215" fmla="*/ 2009160 w 2397257"/>
              <a:gd name="connsiteY1215" fmla="*/ 1611697 h 2370204"/>
              <a:gd name="connsiteX1216" fmla="*/ 2023727 w 2397257"/>
              <a:gd name="connsiteY1216" fmla="*/ 1626264 h 2370204"/>
              <a:gd name="connsiteX1217" fmla="*/ 2009160 w 2397257"/>
              <a:gd name="connsiteY1217" fmla="*/ 1640831 h 2370204"/>
              <a:gd name="connsiteX1218" fmla="*/ 1994593 w 2397257"/>
              <a:gd name="connsiteY1218" fmla="*/ 1626264 h 2370204"/>
              <a:gd name="connsiteX1219" fmla="*/ 2009160 w 2397257"/>
              <a:gd name="connsiteY1219" fmla="*/ 1611697 h 2370204"/>
              <a:gd name="connsiteX1220" fmla="*/ 1454065 w 2397257"/>
              <a:gd name="connsiteY1220" fmla="*/ 1608575 h 2370204"/>
              <a:gd name="connsiteX1221" fmla="*/ 1455626 w 2397257"/>
              <a:gd name="connsiteY1221" fmla="*/ 1610136 h 2370204"/>
              <a:gd name="connsiteX1222" fmla="*/ 1454065 w 2397257"/>
              <a:gd name="connsiteY1222" fmla="*/ 1611697 h 2370204"/>
              <a:gd name="connsiteX1223" fmla="*/ 1452504 w 2397257"/>
              <a:gd name="connsiteY1223" fmla="*/ 1610136 h 2370204"/>
              <a:gd name="connsiteX1224" fmla="*/ 1454065 w 2397257"/>
              <a:gd name="connsiteY1224" fmla="*/ 1608575 h 2370204"/>
              <a:gd name="connsiteX1225" fmla="*/ 835502 w 2397257"/>
              <a:gd name="connsiteY1225" fmla="*/ 1608575 h 2370204"/>
              <a:gd name="connsiteX1226" fmla="*/ 843826 w 2397257"/>
              <a:gd name="connsiteY1226" fmla="*/ 1616379 h 2370204"/>
              <a:gd name="connsiteX1227" fmla="*/ 835502 w 2397257"/>
              <a:gd name="connsiteY1227" fmla="*/ 1624183 h 2370204"/>
              <a:gd name="connsiteX1228" fmla="*/ 827178 w 2397257"/>
              <a:gd name="connsiteY1228" fmla="*/ 1616379 h 2370204"/>
              <a:gd name="connsiteX1229" fmla="*/ 835502 w 2397257"/>
              <a:gd name="connsiteY1229" fmla="*/ 1608575 h 2370204"/>
              <a:gd name="connsiteX1230" fmla="*/ 1565396 w 2397257"/>
              <a:gd name="connsiteY1230" fmla="*/ 1606494 h 2370204"/>
              <a:gd name="connsiteX1231" fmla="*/ 1574240 w 2397257"/>
              <a:gd name="connsiteY1231" fmla="*/ 1615338 h 2370204"/>
              <a:gd name="connsiteX1232" fmla="*/ 1565396 w 2397257"/>
              <a:gd name="connsiteY1232" fmla="*/ 1624182 h 2370204"/>
              <a:gd name="connsiteX1233" fmla="*/ 1556552 w 2397257"/>
              <a:gd name="connsiteY1233" fmla="*/ 1615338 h 2370204"/>
              <a:gd name="connsiteX1234" fmla="*/ 1565396 w 2397257"/>
              <a:gd name="connsiteY1234" fmla="*/ 1606494 h 2370204"/>
              <a:gd name="connsiteX1235" fmla="*/ 1267819 w 2397257"/>
              <a:gd name="connsiteY1235" fmla="*/ 1606494 h 2370204"/>
              <a:gd name="connsiteX1236" fmla="*/ 1268339 w 2397257"/>
              <a:gd name="connsiteY1236" fmla="*/ 1607014 h 2370204"/>
              <a:gd name="connsiteX1237" fmla="*/ 1267819 w 2397257"/>
              <a:gd name="connsiteY1237" fmla="*/ 1607534 h 2370204"/>
              <a:gd name="connsiteX1238" fmla="*/ 1267299 w 2397257"/>
              <a:gd name="connsiteY1238" fmla="*/ 1607014 h 2370204"/>
              <a:gd name="connsiteX1239" fmla="*/ 1267819 w 2397257"/>
              <a:gd name="connsiteY1239" fmla="*/ 1606494 h 2370204"/>
              <a:gd name="connsiteX1240" fmla="*/ 215899 w 2397257"/>
              <a:gd name="connsiteY1240" fmla="*/ 1601292 h 2370204"/>
              <a:gd name="connsiteX1241" fmla="*/ 218500 w 2397257"/>
              <a:gd name="connsiteY1241" fmla="*/ 1603893 h 2370204"/>
              <a:gd name="connsiteX1242" fmla="*/ 215899 w 2397257"/>
              <a:gd name="connsiteY1242" fmla="*/ 1606494 h 2370204"/>
              <a:gd name="connsiteX1243" fmla="*/ 213298 w 2397257"/>
              <a:gd name="connsiteY1243" fmla="*/ 1603893 h 2370204"/>
              <a:gd name="connsiteX1244" fmla="*/ 215899 w 2397257"/>
              <a:gd name="connsiteY1244" fmla="*/ 1601292 h 2370204"/>
              <a:gd name="connsiteX1245" fmla="*/ 732495 w 2397257"/>
              <a:gd name="connsiteY1245" fmla="*/ 1601291 h 2370204"/>
              <a:gd name="connsiteX1246" fmla="*/ 744981 w 2397257"/>
              <a:gd name="connsiteY1246" fmla="*/ 1613777 h 2370204"/>
              <a:gd name="connsiteX1247" fmla="*/ 732495 w 2397257"/>
              <a:gd name="connsiteY1247" fmla="*/ 1626263 h 2370204"/>
              <a:gd name="connsiteX1248" fmla="*/ 720009 w 2397257"/>
              <a:gd name="connsiteY1248" fmla="*/ 1613777 h 2370204"/>
              <a:gd name="connsiteX1249" fmla="*/ 732495 w 2397257"/>
              <a:gd name="connsiteY1249" fmla="*/ 1601291 h 2370204"/>
              <a:gd name="connsiteX1250" fmla="*/ 2097080 w 2397257"/>
              <a:gd name="connsiteY1250" fmla="*/ 1599211 h 2370204"/>
              <a:gd name="connsiteX1251" fmla="*/ 2111127 w 2397257"/>
              <a:gd name="connsiteY1251" fmla="*/ 1612737 h 2370204"/>
              <a:gd name="connsiteX1252" fmla="*/ 2097080 w 2397257"/>
              <a:gd name="connsiteY1252" fmla="*/ 1626263 h 2370204"/>
              <a:gd name="connsiteX1253" fmla="*/ 2083033 w 2397257"/>
              <a:gd name="connsiteY1253" fmla="*/ 1612737 h 2370204"/>
              <a:gd name="connsiteX1254" fmla="*/ 2097080 w 2397257"/>
              <a:gd name="connsiteY1254" fmla="*/ 1599211 h 2370204"/>
              <a:gd name="connsiteX1255" fmla="*/ 1667883 w 2397257"/>
              <a:gd name="connsiteY1255" fmla="*/ 1596089 h 2370204"/>
              <a:gd name="connsiteX1256" fmla="*/ 1682450 w 2397257"/>
              <a:gd name="connsiteY1256" fmla="*/ 1611176 h 2370204"/>
              <a:gd name="connsiteX1257" fmla="*/ 1667883 w 2397257"/>
              <a:gd name="connsiteY1257" fmla="*/ 1626263 h 2370204"/>
              <a:gd name="connsiteX1258" fmla="*/ 1653316 w 2397257"/>
              <a:gd name="connsiteY1258" fmla="*/ 1611176 h 2370204"/>
              <a:gd name="connsiteX1259" fmla="*/ 1667883 w 2397257"/>
              <a:gd name="connsiteY1259" fmla="*/ 1596089 h 2370204"/>
              <a:gd name="connsiteX1260" fmla="*/ 633650 w 2397257"/>
              <a:gd name="connsiteY1260" fmla="*/ 1591927 h 2370204"/>
              <a:gd name="connsiteX1261" fmla="*/ 648217 w 2397257"/>
              <a:gd name="connsiteY1261" fmla="*/ 1608055 h 2370204"/>
              <a:gd name="connsiteX1262" fmla="*/ 633650 w 2397257"/>
              <a:gd name="connsiteY1262" fmla="*/ 1624183 h 2370204"/>
              <a:gd name="connsiteX1263" fmla="*/ 619083 w 2397257"/>
              <a:gd name="connsiteY1263" fmla="*/ 1608055 h 2370204"/>
              <a:gd name="connsiteX1264" fmla="*/ 633650 w 2397257"/>
              <a:gd name="connsiteY1264" fmla="*/ 1591927 h 2370204"/>
              <a:gd name="connsiteX1265" fmla="*/ 1332329 w 2397257"/>
              <a:gd name="connsiteY1265" fmla="*/ 1588806 h 2370204"/>
              <a:gd name="connsiteX1266" fmla="*/ 1332849 w 2397257"/>
              <a:gd name="connsiteY1266" fmla="*/ 1589326 h 2370204"/>
              <a:gd name="connsiteX1267" fmla="*/ 1332329 w 2397257"/>
              <a:gd name="connsiteY1267" fmla="*/ 1589846 h 2370204"/>
              <a:gd name="connsiteX1268" fmla="*/ 1331809 w 2397257"/>
              <a:gd name="connsiteY1268" fmla="*/ 1589326 h 2370204"/>
              <a:gd name="connsiteX1269" fmla="*/ 1332329 w 2397257"/>
              <a:gd name="connsiteY1269" fmla="*/ 1588806 h 2370204"/>
              <a:gd name="connsiteX1270" fmla="*/ 1068049 w 2397257"/>
              <a:gd name="connsiteY1270" fmla="*/ 1588806 h 2370204"/>
              <a:gd name="connsiteX1271" fmla="*/ 1069610 w 2397257"/>
              <a:gd name="connsiteY1271" fmla="*/ 1590367 h 2370204"/>
              <a:gd name="connsiteX1272" fmla="*/ 1068049 w 2397257"/>
              <a:gd name="connsiteY1272" fmla="*/ 1591928 h 2370204"/>
              <a:gd name="connsiteX1273" fmla="*/ 1066488 w 2397257"/>
              <a:gd name="connsiteY1273" fmla="*/ 1590367 h 2370204"/>
              <a:gd name="connsiteX1274" fmla="*/ 1068049 w 2397257"/>
              <a:gd name="connsiteY1274" fmla="*/ 1588806 h 2370204"/>
              <a:gd name="connsiteX1275" fmla="*/ 132661 w 2397257"/>
              <a:gd name="connsiteY1275" fmla="*/ 1588806 h 2370204"/>
              <a:gd name="connsiteX1276" fmla="*/ 134222 w 2397257"/>
              <a:gd name="connsiteY1276" fmla="*/ 1590367 h 2370204"/>
              <a:gd name="connsiteX1277" fmla="*/ 132661 w 2397257"/>
              <a:gd name="connsiteY1277" fmla="*/ 1591928 h 2370204"/>
              <a:gd name="connsiteX1278" fmla="*/ 131100 w 2397257"/>
              <a:gd name="connsiteY1278" fmla="*/ 1590367 h 2370204"/>
              <a:gd name="connsiteX1279" fmla="*/ 132661 w 2397257"/>
              <a:gd name="connsiteY1279" fmla="*/ 1588806 h 2370204"/>
              <a:gd name="connsiteX1280" fmla="*/ 2182398 w 2397257"/>
              <a:gd name="connsiteY1280" fmla="*/ 1586725 h 2370204"/>
              <a:gd name="connsiteX1281" fmla="*/ 2192283 w 2397257"/>
              <a:gd name="connsiteY1281" fmla="*/ 1597650 h 2370204"/>
              <a:gd name="connsiteX1282" fmla="*/ 2182398 w 2397257"/>
              <a:gd name="connsiteY1282" fmla="*/ 1608575 h 2370204"/>
              <a:gd name="connsiteX1283" fmla="*/ 2172513 w 2397257"/>
              <a:gd name="connsiteY1283" fmla="*/ 1597650 h 2370204"/>
              <a:gd name="connsiteX1284" fmla="*/ 2182398 w 2397257"/>
              <a:gd name="connsiteY1284" fmla="*/ 1586725 h 2370204"/>
              <a:gd name="connsiteX1285" fmla="*/ 1765688 w 2397257"/>
              <a:gd name="connsiteY1285" fmla="*/ 1583603 h 2370204"/>
              <a:gd name="connsiteX1286" fmla="*/ 1784417 w 2397257"/>
              <a:gd name="connsiteY1286" fmla="*/ 1602332 h 2370204"/>
              <a:gd name="connsiteX1287" fmla="*/ 1765688 w 2397257"/>
              <a:gd name="connsiteY1287" fmla="*/ 1621061 h 2370204"/>
              <a:gd name="connsiteX1288" fmla="*/ 1746959 w 2397257"/>
              <a:gd name="connsiteY1288" fmla="*/ 1602332 h 2370204"/>
              <a:gd name="connsiteX1289" fmla="*/ 1765688 w 2397257"/>
              <a:gd name="connsiteY1289" fmla="*/ 1583603 h 2370204"/>
              <a:gd name="connsiteX1290" fmla="*/ 541047 w 2397257"/>
              <a:gd name="connsiteY1290" fmla="*/ 1581522 h 2370204"/>
              <a:gd name="connsiteX1291" fmla="*/ 554573 w 2397257"/>
              <a:gd name="connsiteY1291" fmla="*/ 1596609 h 2370204"/>
              <a:gd name="connsiteX1292" fmla="*/ 541047 w 2397257"/>
              <a:gd name="connsiteY1292" fmla="*/ 1611696 h 2370204"/>
              <a:gd name="connsiteX1293" fmla="*/ 527521 w 2397257"/>
              <a:gd name="connsiteY1293" fmla="*/ 1596609 h 2370204"/>
              <a:gd name="connsiteX1294" fmla="*/ 541047 w 2397257"/>
              <a:gd name="connsiteY1294" fmla="*/ 1581522 h 2370204"/>
              <a:gd name="connsiteX1295" fmla="*/ 2268237 w 2397257"/>
              <a:gd name="connsiteY1295" fmla="*/ 1576320 h 2370204"/>
              <a:gd name="connsiteX1296" fmla="*/ 2274480 w 2397257"/>
              <a:gd name="connsiteY1296" fmla="*/ 1582563 h 2370204"/>
              <a:gd name="connsiteX1297" fmla="*/ 2268237 w 2397257"/>
              <a:gd name="connsiteY1297" fmla="*/ 1588806 h 2370204"/>
              <a:gd name="connsiteX1298" fmla="*/ 2261994 w 2397257"/>
              <a:gd name="connsiteY1298" fmla="*/ 1582563 h 2370204"/>
              <a:gd name="connsiteX1299" fmla="*/ 2268237 w 2397257"/>
              <a:gd name="connsiteY1299" fmla="*/ 1576320 h 2370204"/>
              <a:gd name="connsiteX1300" fmla="*/ 451047 w 2397257"/>
              <a:gd name="connsiteY1300" fmla="*/ 1574239 h 2370204"/>
              <a:gd name="connsiteX1301" fmla="*/ 460932 w 2397257"/>
              <a:gd name="connsiteY1301" fmla="*/ 1584124 h 2370204"/>
              <a:gd name="connsiteX1302" fmla="*/ 451047 w 2397257"/>
              <a:gd name="connsiteY1302" fmla="*/ 1594009 h 2370204"/>
              <a:gd name="connsiteX1303" fmla="*/ 441162 w 2397257"/>
              <a:gd name="connsiteY1303" fmla="*/ 1584124 h 2370204"/>
              <a:gd name="connsiteX1304" fmla="*/ 451047 w 2397257"/>
              <a:gd name="connsiteY1304" fmla="*/ 1574239 h 2370204"/>
              <a:gd name="connsiteX1305" fmla="*/ 1858290 w 2397257"/>
              <a:gd name="connsiteY1305" fmla="*/ 1572158 h 2370204"/>
              <a:gd name="connsiteX1306" fmla="*/ 1878059 w 2397257"/>
              <a:gd name="connsiteY1306" fmla="*/ 1591927 h 2370204"/>
              <a:gd name="connsiteX1307" fmla="*/ 1858290 w 2397257"/>
              <a:gd name="connsiteY1307" fmla="*/ 1611696 h 2370204"/>
              <a:gd name="connsiteX1308" fmla="*/ 1838521 w 2397257"/>
              <a:gd name="connsiteY1308" fmla="*/ 1591927 h 2370204"/>
              <a:gd name="connsiteX1309" fmla="*/ 1858290 w 2397257"/>
              <a:gd name="connsiteY1309" fmla="*/ 1572158 h 2370204"/>
              <a:gd name="connsiteX1310" fmla="*/ 893248 w 2397257"/>
              <a:gd name="connsiteY1310" fmla="*/ 1566956 h 2370204"/>
              <a:gd name="connsiteX1311" fmla="*/ 895849 w 2397257"/>
              <a:gd name="connsiteY1311" fmla="*/ 1569557 h 2370204"/>
              <a:gd name="connsiteX1312" fmla="*/ 893248 w 2397257"/>
              <a:gd name="connsiteY1312" fmla="*/ 1572158 h 2370204"/>
              <a:gd name="connsiteX1313" fmla="*/ 890647 w 2397257"/>
              <a:gd name="connsiteY1313" fmla="*/ 1569557 h 2370204"/>
              <a:gd name="connsiteX1314" fmla="*/ 893248 w 2397257"/>
              <a:gd name="connsiteY1314" fmla="*/ 1566956 h 2370204"/>
              <a:gd name="connsiteX1315" fmla="*/ 2350956 w 2397257"/>
              <a:gd name="connsiteY1315" fmla="*/ 1563834 h 2370204"/>
              <a:gd name="connsiteX1316" fmla="*/ 2353558 w 2397257"/>
              <a:gd name="connsiteY1316" fmla="*/ 1566436 h 2370204"/>
              <a:gd name="connsiteX1317" fmla="*/ 2350956 w 2397257"/>
              <a:gd name="connsiteY1317" fmla="*/ 1569038 h 2370204"/>
              <a:gd name="connsiteX1318" fmla="*/ 2348354 w 2397257"/>
              <a:gd name="connsiteY1318" fmla="*/ 1566436 h 2370204"/>
              <a:gd name="connsiteX1319" fmla="*/ 2350956 w 2397257"/>
              <a:gd name="connsiteY1319" fmla="*/ 1563834 h 2370204"/>
              <a:gd name="connsiteX1320" fmla="*/ 1506089 w 2397257"/>
              <a:gd name="connsiteY1320" fmla="*/ 1563834 h 2370204"/>
              <a:gd name="connsiteX1321" fmla="*/ 1509731 w 2397257"/>
              <a:gd name="connsiteY1321" fmla="*/ 1567996 h 2370204"/>
              <a:gd name="connsiteX1322" fmla="*/ 1506089 w 2397257"/>
              <a:gd name="connsiteY1322" fmla="*/ 1572158 h 2370204"/>
              <a:gd name="connsiteX1323" fmla="*/ 1502447 w 2397257"/>
              <a:gd name="connsiteY1323" fmla="*/ 1567996 h 2370204"/>
              <a:gd name="connsiteX1324" fmla="*/ 1506089 w 2397257"/>
              <a:gd name="connsiteY1324" fmla="*/ 1563834 h 2370204"/>
              <a:gd name="connsiteX1325" fmla="*/ 1948292 w 2397257"/>
              <a:gd name="connsiteY1325" fmla="*/ 1561754 h 2370204"/>
              <a:gd name="connsiteX1326" fmla="*/ 1964420 w 2397257"/>
              <a:gd name="connsiteY1326" fmla="*/ 1578922 h 2370204"/>
              <a:gd name="connsiteX1327" fmla="*/ 1948292 w 2397257"/>
              <a:gd name="connsiteY1327" fmla="*/ 1596090 h 2370204"/>
              <a:gd name="connsiteX1328" fmla="*/ 1932164 w 2397257"/>
              <a:gd name="connsiteY1328" fmla="*/ 1578922 h 2370204"/>
              <a:gd name="connsiteX1329" fmla="*/ 1948292 w 2397257"/>
              <a:gd name="connsiteY1329" fmla="*/ 1561754 h 2370204"/>
              <a:gd name="connsiteX1330" fmla="*/ 364168 w 2397257"/>
              <a:gd name="connsiteY1330" fmla="*/ 1561754 h 2370204"/>
              <a:gd name="connsiteX1331" fmla="*/ 371452 w 2397257"/>
              <a:gd name="connsiteY1331" fmla="*/ 1570598 h 2370204"/>
              <a:gd name="connsiteX1332" fmla="*/ 364168 w 2397257"/>
              <a:gd name="connsiteY1332" fmla="*/ 1579442 h 2370204"/>
              <a:gd name="connsiteX1333" fmla="*/ 356884 w 2397257"/>
              <a:gd name="connsiteY1333" fmla="*/ 1570598 h 2370204"/>
              <a:gd name="connsiteX1334" fmla="*/ 364168 w 2397257"/>
              <a:gd name="connsiteY1334" fmla="*/ 1561754 h 2370204"/>
              <a:gd name="connsiteX1335" fmla="*/ 1007700 w 2397257"/>
              <a:gd name="connsiteY1335" fmla="*/ 1561753 h 2370204"/>
              <a:gd name="connsiteX1336" fmla="*/ 1008220 w 2397257"/>
              <a:gd name="connsiteY1336" fmla="*/ 1562273 h 2370204"/>
              <a:gd name="connsiteX1337" fmla="*/ 1007700 w 2397257"/>
              <a:gd name="connsiteY1337" fmla="*/ 1562793 h 2370204"/>
              <a:gd name="connsiteX1338" fmla="*/ 1007180 w 2397257"/>
              <a:gd name="connsiteY1338" fmla="*/ 1562273 h 2370204"/>
              <a:gd name="connsiteX1339" fmla="*/ 1007700 w 2397257"/>
              <a:gd name="connsiteY1339" fmla="*/ 1561753 h 2370204"/>
              <a:gd name="connsiteX1340" fmla="*/ 1609616 w 2397257"/>
              <a:gd name="connsiteY1340" fmla="*/ 1556551 h 2370204"/>
              <a:gd name="connsiteX1341" fmla="*/ 1617940 w 2397257"/>
              <a:gd name="connsiteY1341" fmla="*/ 1565395 h 2370204"/>
              <a:gd name="connsiteX1342" fmla="*/ 1609616 w 2397257"/>
              <a:gd name="connsiteY1342" fmla="*/ 1574239 h 2370204"/>
              <a:gd name="connsiteX1343" fmla="*/ 1601292 w 2397257"/>
              <a:gd name="connsiteY1343" fmla="*/ 1565395 h 2370204"/>
              <a:gd name="connsiteX1344" fmla="*/ 1609616 w 2397257"/>
              <a:gd name="connsiteY1344" fmla="*/ 1556551 h 2370204"/>
              <a:gd name="connsiteX1345" fmla="*/ 789721 w 2397257"/>
              <a:gd name="connsiteY1345" fmla="*/ 1554470 h 2370204"/>
              <a:gd name="connsiteX1346" fmla="*/ 802207 w 2397257"/>
              <a:gd name="connsiteY1346" fmla="*/ 1566956 h 2370204"/>
              <a:gd name="connsiteX1347" fmla="*/ 789721 w 2397257"/>
              <a:gd name="connsiteY1347" fmla="*/ 1579442 h 2370204"/>
              <a:gd name="connsiteX1348" fmla="*/ 777235 w 2397257"/>
              <a:gd name="connsiteY1348" fmla="*/ 1566956 h 2370204"/>
              <a:gd name="connsiteX1349" fmla="*/ 789721 w 2397257"/>
              <a:gd name="connsiteY1349" fmla="*/ 1554470 h 2370204"/>
              <a:gd name="connsiteX1350" fmla="*/ 277807 w 2397257"/>
              <a:gd name="connsiteY1350" fmla="*/ 1552390 h 2370204"/>
              <a:gd name="connsiteX1351" fmla="*/ 283010 w 2397257"/>
              <a:gd name="connsiteY1351" fmla="*/ 1557072 h 2370204"/>
              <a:gd name="connsiteX1352" fmla="*/ 277807 w 2397257"/>
              <a:gd name="connsiteY1352" fmla="*/ 1561754 h 2370204"/>
              <a:gd name="connsiteX1353" fmla="*/ 272605 w 2397257"/>
              <a:gd name="connsiteY1353" fmla="*/ 1557072 h 2370204"/>
              <a:gd name="connsiteX1354" fmla="*/ 277807 w 2397257"/>
              <a:gd name="connsiteY1354" fmla="*/ 1552390 h 2370204"/>
              <a:gd name="connsiteX1355" fmla="*/ 2036732 w 2397257"/>
              <a:gd name="connsiteY1355" fmla="*/ 1549268 h 2370204"/>
              <a:gd name="connsiteX1356" fmla="*/ 2051819 w 2397257"/>
              <a:gd name="connsiteY1356" fmla="*/ 1564355 h 2370204"/>
              <a:gd name="connsiteX1357" fmla="*/ 2036732 w 2397257"/>
              <a:gd name="connsiteY1357" fmla="*/ 1579442 h 2370204"/>
              <a:gd name="connsiteX1358" fmla="*/ 2021645 w 2397257"/>
              <a:gd name="connsiteY1358" fmla="*/ 1564355 h 2370204"/>
              <a:gd name="connsiteX1359" fmla="*/ 2036732 w 2397257"/>
              <a:gd name="connsiteY1359" fmla="*/ 1549268 h 2370204"/>
              <a:gd name="connsiteX1360" fmla="*/ 691916 w 2397257"/>
              <a:gd name="connsiteY1360" fmla="*/ 1544065 h 2370204"/>
              <a:gd name="connsiteX1361" fmla="*/ 707523 w 2397257"/>
              <a:gd name="connsiteY1361" fmla="*/ 1559152 h 2370204"/>
              <a:gd name="connsiteX1362" fmla="*/ 691916 w 2397257"/>
              <a:gd name="connsiteY1362" fmla="*/ 1574239 h 2370204"/>
              <a:gd name="connsiteX1363" fmla="*/ 676309 w 2397257"/>
              <a:gd name="connsiteY1363" fmla="*/ 1559152 h 2370204"/>
              <a:gd name="connsiteX1364" fmla="*/ 691916 w 2397257"/>
              <a:gd name="connsiteY1364" fmla="*/ 1544065 h 2370204"/>
              <a:gd name="connsiteX1365" fmla="*/ 194570 w 2397257"/>
              <a:gd name="connsiteY1365" fmla="*/ 1539904 h 2370204"/>
              <a:gd name="connsiteX1366" fmla="*/ 195611 w 2397257"/>
              <a:gd name="connsiteY1366" fmla="*/ 1540945 h 2370204"/>
              <a:gd name="connsiteX1367" fmla="*/ 194570 w 2397257"/>
              <a:gd name="connsiteY1367" fmla="*/ 1541986 h 2370204"/>
              <a:gd name="connsiteX1368" fmla="*/ 193529 w 2397257"/>
              <a:gd name="connsiteY1368" fmla="*/ 1540945 h 2370204"/>
              <a:gd name="connsiteX1369" fmla="*/ 194570 w 2397257"/>
              <a:gd name="connsiteY1369" fmla="*/ 1539904 h 2370204"/>
              <a:gd name="connsiteX1370" fmla="*/ 1707420 w 2397257"/>
              <a:gd name="connsiteY1370" fmla="*/ 1539903 h 2370204"/>
              <a:gd name="connsiteX1371" fmla="*/ 1725108 w 2397257"/>
              <a:gd name="connsiteY1371" fmla="*/ 1557071 h 2370204"/>
              <a:gd name="connsiteX1372" fmla="*/ 1707420 w 2397257"/>
              <a:gd name="connsiteY1372" fmla="*/ 1574239 h 2370204"/>
              <a:gd name="connsiteX1373" fmla="*/ 1689732 w 2397257"/>
              <a:gd name="connsiteY1373" fmla="*/ 1557071 h 2370204"/>
              <a:gd name="connsiteX1374" fmla="*/ 1707420 w 2397257"/>
              <a:gd name="connsiteY1374" fmla="*/ 1539903 h 2370204"/>
              <a:gd name="connsiteX1375" fmla="*/ 2120490 w 2397257"/>
              <a:gd name="connsiteY1375" fmla="*/ 1534702 h 2370204"/>
              <a:gd name="connsiteX1376" fmla="*/ 2135057 w 2397257"/>
              <a:gd name="connsiteY1376" fmla="*/ 1549269 h 2370204"/>
              <a:gd name="connsiteX1377" fmla="*/ 2120490 w 2397257"/>
              <a:gd name="connsiteY1377" fmla="*/ 1563836 h 2370204"/>
              <a:gd name="connsiteX1378" fmla="*/ 2105923 w 2397257"/>
              <a:gd name="connsiteY1378" fmla="*/ 1549269 h 2370204"/>
              <a:gd name="connsiteX1379" fmla="*/ 2120490 w 2397257"/>
              <a:gd name="connsiteY1379" fmla="*/ 1534702 h 2370204"/>
              <a:gd name="connsiteX1380" fmla="*/ 600355 w 2397257"/>
              <a:gd name="connsiteY1380" fmla="*/ 1529498 h 2370204"/>
              <a:gd name="connsiteX1381" fmla="*/ 619084 w 2397257"/>
              <a:gd name="connsiteY1381" fmla="*/ 1548227 h 2370204"/>
              <a:gd name="connsiteX1382" fmla="*/ 600355 w 2397257"/>
              <a:gd name="connsiteY1382" fmla="*/ 1566956 h 2370204"/>
              <a:gd name="connsiteX1383" fmla="*/ 581626 w 2397257"/>
              <a:gd name="connsiteY1383" fmla="*/ 1548227 h 2370204"/>
              <a:gd name="connsiteX1384" fmla="*/ 600355 w 2397257"/>
              <a:gd name="connsiteY1384" fmla="*/ 1529498 h 2370204"/>
              <a:gd name="connsiteX1385" fmla="*/ 112892 w 2397257"/>
              <a:gd name="connsiteY1385" fmla="*/ 1524296 h 2370204"/>
              <a:gd name="connsiteX1386" fmla="*/ 114453 w 2397257"/>
              <a:gd name="connsiteY1386" fmla="*/ 1525857 h 2370204"/>
              <a:gd name="connsiteX1387" fmla="*/ 112892 w 2397257"/>
              <a:gd name="connsiteY1387" fmla="*/ 1527418 h 2370204"/>
              <a:gd name="connsiteX1388" fmla="*/ 111331 w 2397257"/>
              <a:gd name="connsiteY1388" fmla="*/ 1525857 h 2370204"/>
              <a:gd name="connsiteX1389" fmla="*/ 112892 w 2397257"/>
              <a:gd name="connsiteY1389" fmla="*/ 1524296 h 2370204"/>
              <a:gd name="connsiteX1390" fmla="*/ 1798983 w 2397257"/>
              <a:gd name="connsiteY1390" fmla="*/ 1522215 h 2370204"/>
              <a:gd name="connsiteX1391" fmla="*/ 1820833 w 2397257"/>
              <a:gd name="connsiteY1391" fmla="*/ 1544585 h 2370204"/>
              <a:gd name="connsiteX1392" fmla="*/ 1798983 w 2397257"/>
              <a:gd name="connsiteY1392" fmla="*/ 1566955 h 2370204"/>
              <a:gd name="connsiteX1393" fmla="*/ 1777133 w 2397257"/>
              <a:gd name="connsiteY1393" fmla="*/ 1544585 h 2370204"/>
              <a:gd name="connsiteX1394" fmla="*/ 1798983 w 2397257"/>
              <a:gd name="connsiteY1394" fmla="*/ 1522215 h 2370204"/>
              <a:gd name="connsiteX1395" fmla="*/ 953596 w 2397257"/>
              <a:gd name="connsiteY1395" fmla="*/ 1522215 h 2370204"/>
              <a:gd name="connsiteX1396" fmla="*/ 954116 w 2397257"/>
              <a:gd name="connsiteY1396" fmla="*/ 1522735 h 2370204"/>
              <a:gd name="connsiteX1397" fmla="*/ 953596 w 2397257"/>
              <a:gd name="connsiteY1397" fmla="*/ 1523255 h 2370204"/>
              <a:gd name="connsiteX1398" fmla="*/ 953076 w 2397257"/>
              <a:gd name="connsiteY1398" fmla="*/ 1522735 h 2370204"/>
              <a:gd name="connsiteX1399" fmla="*/ 953596 w 2397257"/>
              <a:gd name="connsiteY1399" fmla="*/ 1522215 h 2370204"/>
              <a:gd name="connsiteX1400" fmla="*/ 2203727 w 2397257"/>
              <a:gd name="connsiteY1400" fmla="*/ 1520135 h 2370204"/>
              <a:gd name="connsiteX1401" fmla="*/ 2217253 w 2397257"/>
              <a:gd name="connsiteY1401" fmla="*/ 1533661 h 2370204"/>
              <a:gd name="connsiteX1402" fmla="*/ 2203727 w 2397257"/>
              <a:gd name="connsiteY1402" fmla="*/ 1547187 h 2370204"/>
              <a:gd name="connsiteX1403" fmla="*/ 2190201 w 2397257"/>
              <a:gd name="connsiteY1403" fmla="*/ 1533661 h 2370204"/>
              <a:gd name="connsiteX1404" fmla="*/ 2203727 w 2397257"/>
              <a:gd name="connsiteY1404" fmla="*/ 1520135 h 2370204"/>
              <a:gd name="connsiteX1405" fmla="*/ 1445741 w 2397257"/>
              <a:gd name="connsiteY1405" fmla="*/ 1520134 h 2370204"/>
              <a:gd name="connsiteX1406" fmla="*/ 1446261 w 2397257"/>
              <a:gd name="connsiteY1406" fmla="*/ 1520654 h 2370204"/>
              <a:gd name="connsiteX1407" fmla="*/ 1445741 w 2397257"/>
              <a:gd name="connsiteY1407" fmla="*/ 1521174 h 2370204"/>
              <a:gd name="connsiteX1408" fmla="*/ 1445221 w 2397257"/>
              <a:gd name="connsiteY1408" fmla="*/ 1520654 h 2370204"/>
              <a:gd name="connsiteX1409" fmla="*/ 1445741 w 2397257"/>
              <a:gd name="connsiteY1409" fmla="*/ 1520134 h 2370204"/>
              <a:gd name="connsiteX1410" fmla="*/ 511394 w 2397257"/>
              <a:gd name="connsiteY1410" fmla="*/ 1520134 h 2370204"/>
              <a:gd name="connsiteX1411" fmla="*/ 527522 w 2397257"/>
              <a:gd name="connsiteY1411" fmla="*/ 1536262 h 2370204"/>
              <a:gd name="connsiteX1412" fmla="*/ 511394 w 2397257"/>
              <a:gd name="connsiteY1412" fmla="*/ 1552390 h 2370204"/>
              <a:gd name="connsiteX1413" fmla="*/ 495266 w 2397257"/>
              <a:gd name="connsiteY1413" fmla="*/ 1536262 h 2370204"/>
              <a:gd name="connsiteX1414" fmla="*/ 511394 w 2397257"/>
              <a:gd name="connsiteY1414" fmla="*/ 1520134 h 2370204"/>
              <a:gd name="connsiteX1415" fmla="*/ 847468 w 2397257"/>
              <a:gd name="connsiteY1415" fmla="*/ 1517013 h 2370204"/>
              <a:gd name="connsiteX1416" fmla="*/ 851110 w 2397257"/>
              <a:gd name="connsiteY1416" fmla="*/ 1520655 h 2370204"/>
              <a:gd name="connsiteX1417" fmla="*/ 847468 w 2397257"/>
              <a:gd name="connsiteY1417" fmla="*/ 1524297 h 2370204"/>
              <a:gd name="connsiteX1418" fmla="*/ 843826 w 2397257"/>
              <a:gd name="connsiteY1418" fmla="*/ 1520655 h 2370204"/>
              <a:gd name="connsiteX1419" fmla="*/ 847468 w 2397257"/>
              <a:gd name="connsiteY1419" fmla="*/ 1517013 h 2370204"/>
              <a:gd name="connsiteX1420" fmla="*/ 1550829 w 2397257"/>
              <a:gd name="connsiteY1420" fmla="*/ 1514932 h 2370204"/>
              <a:gd name="connsiteX1421" fmla="*/ 1554471 w 2397257"/>
              <a:gd name="connsiteY1421" fmla="*/ 1518574 h 2370204"/>
              <a:gd name="connsiteX1422" fmla="*/ 1550829 w 2397257"/>
              <a:gd name="connsiteY1422" fmla="*/ 1522216 h 2370204"/>
              <a:gd name="connsiteX1423" fmla="*/ 1547187 w 2397257"/>
              <a:gd name="connsiteY1423" fmla="*/ 1518574 h 2370204"/>
              <a:gd name="connsiteX1424" fmla="*/ 1550829 w 2397257"/>
              <a:gd name="connsiteY1424" fmla="*/ 1514932 h 2370204"/>
              <a:gd name="connsiteX1425" fmla="*/ 2286446 w 2397257"/>
              <a:gd name="connsiteY1425" fmla="*/ 1509730 h 2370204"/>
              <a:gd name="connsiteX1426" fmla="*/ 2294250 w 2397257"/>
              <a:gd name="connsiteY1426" fmla="*/ 1518574 h 2370204"/>
              <a:gd name="connsiteX1427" fmla="*/ 2286446 w 2397257"/>
              <a:gd name="connsiteY1427" fmla="*/ 1527418 h 2370204"/>
              <a:gd name="connsiteX1428" fmla="*/ 2278642 w 2397257"/>
              <a:gd name="connsiteY1428" fmla="*/ 1518574 h 2370204"/>
              <a:gd name="connsiteX1429" fmla="*/ 2286446 w 2397257"/>
              <a:gd name="connsiteY1429" fmla="*/ 1509730 h 2370204"/>
              <a:gd name="connsiteX1430" fmla="*/ 1886904 w 2397257"/>
              <a:gd name="connsiteY1430" fmla="*/ 1509729 h 2370204"/>
              <a:gd name="connsiteX1431" fmla="*/ 1908234 w 2397257"/>
              <a:gd name="connsiteY1431" fmla="*/ 1531059 h 2370204"/>
              <a:gd name="connsiteX1432" fmla="*/ 1886904 w 2397257"/>
              <a:gd name="connsiteY1432" fmla="*/ 1552389 h 2370204"/>
              <a:gd name="connsiteX1433" fmla="*/ 1865574 w 2397257"/>
              <a:gd name="connsiteY1433" fmla="*/ 1531059 h 2370204"/>
              <a:gd name="connsiteX1434" fmla="*/ 1886904 w 2397257"/>
              <a:gd name="connsiteY1434" fmla="*/ 1509729 h 2370204"/>
              <a:gd name="connsiteX1435" fmla="*/ 426075 w 2397257"/>
              <a:gd name="connsiteY1435" fmla="*/ 1509729 h 2370204"/>
              <a:gd name="connsiteX1436" fmla="*/ 438041 w 2397257"/>
              <a:gd name="connsiteY1436" fmla="*/ 1522215 h 2370204"/>
              <a:gd name="connsiteX1437" fmla="*/ 426075 w 2397257"/>
              <a:gd name="connsiteY1437" fmla="*/ 1534701 h 2370204"/>
              <a:gd name="connsiteX1438" fmla="*/ 414109 w 2397257"/>
              <a:gd name="connsiteY1438" fmla="*/ 1522215 h 2370204"/>
              <a:gd name="connsiteX1439" fmla="*/ 426075 w 2397257"/>
              <a:gd name="connsiteY1439" fmla="*/ 1509729 h 2370204"/>
              <a:gd name="connsiteX1440" fmla="*/ 341797 w 2397257"/>
              <a:gd name="connsiteY1440" fmla="*/ 1502447 h 2370204"/>
              <a:gd name="connsiteX1441" fmla="*/ 346479 w 2397257"/>
              <a:gd name="connsiteY1441" fmla="*/ 1507649 h 2370204"/>
              <a:gd name="connsiteX1442" fmla="*/ 341797 w 2397257"/>
              <a:gd name="connsiteY1442" fmla="*/ 1512852 h 2370204"/>
              <a:gd name="connsiteX1443" fmla="*/ 337115 w 2397257"/>
              <a:gd name="connsiteY1443" fmla="*/ 1507649 h 2370204"/>
              <a:gd name="connsiteX1444" fmla="*/ 341797 w 2397257"/>
              <a:gd name="connsiteY1444" fmla="*/ 1502447 h 2370204"/>
              <a:gd name="connsiteX1445" fmla="*/ 751224 w 2397257"/>
              <a:gd name="connsiteY1445" fmla="*/ 1502446 h 2370204"/>
              <a:gd name="connsiteX1446" fmla="*/ 759548 w 2397257"/>
              <a:gd name="connsiteY1446" fmla="*/ 1512331 h 2370204"/>
              <a:gd name="connsiteX1447" fmla="*/ 751224 w 2397257"/>
              <a:gd name="connsiteY1447" fmla="*/ 1522216 h 2370204"/>
              <a:gd name="connsiteX1448" fmla="*/ 742900 w 2397257"/>
              <a:gd name="connsiteY1448" fmla="*/ 1512331 h 2370204"/>
              <a:gd name="connsiteX1449" fmla="*/ 751224 w 2397257"/>
              <a:gd name="connsiteY1449" fmla="*/ 1502446 h 2370204"/>
              <a:gd name="connsiteX1450" fmla="*/ 2368123 w 2397257"/>
              <a:gd name="connsiteY1450" fmla="*/ 1500365 h 2370204"/>
              <a:gd name="connsiteX1451" fmla="*/ 2370204 w 2397257"/>
              <a:gd name="connsiteY1451" fmla="*/ 1502446 h 2370204"/>
              <a:gd name="connsiteX1452" fmla="*/ 2368123 w 2397257"/>
              <a:gd name="connsiteY1452" fmla="*/ 1504527 h 2370204"/>
              <a:gd name="connsiteX1453" fmla="*/ 2366042 w 2397257"/>
              <a:gd name="connsiteY1453" fmla="*/ 1502446 h 2370204"/>
              <a:gd name="connsiteX1454" fmla="*/ 2368123 w 2397257"/>
              <a:gd name="connsiteY1454" fmla="*/ 1500365 h 2370204"/>
              <a:gd name="connsiteX1455" fmla="*/ 1973263 w 2397257"/>
              <a:gd name="connsiteY1455" fmla="*/ 1497245 h 2370204"/>
              <a:gd name="connsiteX1456" fmla="*/ 1991472 w 2397257"/>
              <a:gd name="connsiteY1456" fmla="*/ 1515974 h 2370204"/>
              <a:gd name="connsiteX1457" fmla="*/ 1973263 w 2397257"/>
              <a:gd name="connsiteY1457" fmla="*/ 1534703 h 2370204"/>
              <a:gd name="connsiteX1458" fmla="*/ 1955054 w 2397257"/>
              <a:gd name="connsiteY1458" fmla="*/ 1515974 h 2370204"/>
              <a:gd name="connsiteX1459" fmla="*/ 1973263 w 2397257"/>
              <a:gd name="connsiteY1459" fmla="*/ 1497245 h 2370204"/>
              <a:gd name="connsiteX1460" fmla="*/ 1646553 w 2397257"/>
              <a:gd name="connsiteY1460" fmla="*/ 1497244 h 2370204"/>
              <a:gd name="connsiteX1461" fmla="*/ 1657478 w 2397257"/>
              <a:gd name="connsiteY1461" fmla="*/ 1508689 h 2370204"/>
              <a:gd name="connsiteX1462" fmla="*/ 1646553 w 2397257"/>
              <a:gd name="connsiteY1462" fmla="*/ 1520134 h 2370204"/>
              <a:gd name="connsiteX1463" fmla="*/ 1635628 w 2397257"/>
              <a:gd name="connsiteY1463" fmla="*/ 1508689 h 2370204"/>
              <a:gd name="connsiteX1464" fmla="*/ 1646553 w 2397257"/>
              <a:gd name="connsiteY1464" fmla="*/ 1497244 h 2370204"/>
              <a:gd name="connsiteX1465" fmla="*/ 259079 w 2397257"/>
              <a:gd name="connsiteY1465" fmla="*/ 1489961 h 2370204"/>
              <a:gd name="connsiteX1466" fmla="*/ 263241 w 2397257"/>
              <a:gd name="connsiteY1466" fmla="*/ 1492562 h 2370204"/>
              <a:gd name="connsiteX1467" fmla="*/ 259079 w 2397257"/>
              <a:gd name="connsiteY1467" fmla="*/ 1495163 h 2370204"/>
              <a:gd name="connsiteX1468" fmla="*/ 254917 w 2397257"/>
              <a:gd name="connsiteY1468" fmla="*/ 1492562 h 2370204"/>
              <a:gd name="connsiteX1469" fmla="*/ 259079 w 2397257"/>
              <a:gd name="connsiteY1469" fmla="*/ 1489961 h 2370204"/>
              <a:gd name="connsiteX1470" fmla="*/ 2057542 w 2397257"/>
              <a:gd name="connsiteY1470" fmla="*/ 1484759 h 2370204"/>
              <a:gd name="connsiteX1471" fmla="*/ 2073670 w 2397257"/>
              <a:gd name="connsiteY1471" fmla="*/ 1500887 h 2370204"/>
              <a:gd name="connsiteX1472" fmla="*/ 2057542 w 2397257"/>
              <a:gd name="connsiteY1472" fmla="*/ 1517015 h 2370204"/>
              <a:gd name="connsiteX1473" fmla="*/ 2041414 w 2397257"/>
              <a:gd name="connsiteY1473" fmla="*/ 1500887 h 2370204"/>
              <a:gd name="connsiteX1474" fmla="*/ 2057542 w 2397257"/>
              <a:gd name="connsiteY1474" fmla="*/ 1484759 h 2370204"/>
              <a:gd name="connsiteX1475" fmla="*/ 660182 w 2397257"/>
              <a:gd name="connsiteY1475" fmla="*/ 1484758 h 2370204"/>
              <a:gd name="connsiteX1476" fmla="*/ 676310 w 2397257"/>
              <a:gd name="connsiteY1476" fmla="*/ 1500886 h 2370204"/>
              <a:gd name="connsiteX1477" fmla="*/ 660182 w 2397257"/>
              <a:gd name="connsiteY1477" fmla="*/ 1517014 h 2370204"/>
              <a:gd name="connsiteX1478" fmla="*/ 644054 w 2397257"/>
              <a:gd name="connsiteY1478" fmla="*/ 1500886 h 2370204"/>
              <a:gd name="connsiteX1479" fmla="*/ 660182 w 2397257"/>
              <a:gd name="connsiteY1479" fmla="*/ 1484758 h 2370204"/>
              <a:gd name="connsiteX1480" fmla="*/ 1739675 w 2397257"/>
              <a:gd name="connsiteY1480" fmla="*/ 1480596 h 2370204"/>
              <a:gd name="connsiteX1481" fmla="*/ 1757363 w 2397257"/>
              <a:gd name="connsiteY1481" fmla="*/ 1497764 h 2370204"/>
              <a:gd name="connsiteX1482" fmla="*/ 1739675 w 2397257"/>
              <a:gd name="connsiteY1482" fmla="*/ 1514932 h 2370204"/>
              <a:gd name="connsiteX1483" fmla="*/ 1721987 w 2397257"/>
              <a:gd name="connsiteY1483" fmla="*/ 1497764 h 2370204"/>
              <a:gd name="connsiteX1484" fmla="*/ 1739675 w 2397257"/>
              <a:gd name="connsiteY1484" fmla="*/ 1480596 h 2370204"/>
              <a:gd name="connsiteX1485" fmla="*/ 906774 w 2397257"/>
              <a:gd name="connsiteY1485" fmla="*/ 1472273 h 2370204"/>
              <a:gd name="connsiteX1486" fmla="*/ 907294 w 2397257"/>
              <a:gd name="connsiteY1486" fmla="*/ 1472793 h 2370204"/>
              <a:gd name="connsiteX1487" fmla="*/ 906774 w 2397257"/>
              <a:gd name="connsiteY1487" fmla="*/ 1473313 h 2370204"/>
              <a:gd name="connsiteX1488" fmla="*/ 906254 w 2397257"/>
              <a:gd name="connsiteY1488" fmla="*/ 1472793 h 2370204"/>
              <a:gd name="connsiteX1489" fmla="*/ 906774 w 2397257"/>
              <a:gd name="connsiteY1489" fmla="*/ 1472273 h 2370204"/>
              <a:gd name="connsiteX1490" fmla="*/ 178442 w 2397257"/>
              <a:gd name="connsiteY1490" fmla="*/ 1472273 h 2370204"/>
              <a:gd name="connsiteX1491" fmla="*/ 181043 w 2397257"/>
              <a:gd name="connsiteY1491" fmla="*/ 1474874 h 2370204"/>
              <a:gd name="connsiteX1492" fmla="*/ 178442 w 2397257"/>
              <a:gd name="connsiteY1492" fmla="*/ 1477475 h 2370204"/>
              <a:gd name="connsiteX1493" fmla="*/ 175841 w 2397257"/>
              <a:gd name="connsiteY1493" fmla="*/ 1474874 h 2370204"/>
              <a:gd name="connsiteX1494" fmla="*/ 178442 w 2397257"/>
              <a:gd name="connsiteY1494" fmla="*/ 1472273 h 2370204"/>
              <a:gd name="connsiteX1495" fmla="*/ 2140260 w 2397257"/>
              <a:gd name="connsiteY1495" fmla="*/ 1470192 h 2370204"/>
              <a:gd name="connsiteX1496" fmla="*/ 2154827 w 2397257"/>
              <a:gd name="connsiteY1496" fmla="*/ 1485279 h 2370204"/>
              <a:gd name="connsiteX1497" fmla="*/ 2140260 w 2397257"/>
              <a:gd name="connsiteY1497" fmla="*/ 1500366 h 2370204"/>
              <a:gd name="connsiteX1498" fmla="*/ 2125693 w 2397257"/>
              <a:gd name="connsiteY1498" fmla="*/ 1485279 h 2370204"/>
              <a:gd name="connsiteX1499" fmla="*/ 2140260 w 2397257"/>
              <a:gd name="connsiteY1499" fmla="*/ 1470192 h 2370204"/>
              <a:gd name="connsiteX1500" fmla="*/ 572262 w 2397257"/>
              <a:gd name="connsiteY1500" fmla="*/ 1468110 h 2370204"/>
              <a:gd name="connsiteX1501" fmla="*/ 592031 w 2397257"/>
              <a:gd name="connsiteY1501" fmla="*/ 1487879 h 2370204"/>
              <a:gd name="connsiteX1502" fmla="*/ 572262 w 2397257"/>
              <a:gd name="connsiteY1502" fmla="*/ 1507648 h 2370204"/>
              <a:gd name="connsiteX1503" fmla="*/ 552493 w 2397257"/>
              <a:gd name="connsiteY1503" fmla="*/ 1487879 h 2370204"/>
              <a:gd name="connsiteX1504" fmla="*/ 572262 w 2397257"/>
              <a:gd name="connsiteY1504" fmla="*/ 1468110 h 2370204"/>
              <a:gd name="connsiteX1505" fmla="*/ 1826035 w 2397257"/>
              <a:gd name="connsiteY1505" fmla="*/ 1462908 h 2370204"/>
              <a:gd name="connsiteX1506" fmla="*/ 1845804 w 2397257"/>
              <a:gd name="connsiteY1506" fmla="*/ 1482677 h 2370204"/>
              <a:gd name="connsiteX1507" fmla="*/ 1826035 w 2397257"/>
              <a:gd name="connsiteY1507" fmla="*/ 1502446 h 2370204"/>
              <a:gd name="connsiteX1508" fmla="*/ 1806266 w 2397257"/>
              <a:gd name="connsiteY1508" fmla="*/ 1482677 h 2370204"/>
              <a:gd name="connsiteX1509" fmla="*/ 1826035 w 2397257"/>
              <a:gd name="connsiteY1509" fmla="*/ 1462908 h 2370204"/>
              <a:gd name="connsiteX1510" fmla="*/ 809490 w 2397257"/>
              <a:gd name="connsiteY1510" fmla="*/ 1462908 h 2370204"/>
              <a:gd name="connsiteX1511" fmla="*/ 811571 w 2397257"/>
              <a:gd name="connsiteY1511" fmla="*/ 1465509 h 2370204"/>
              <a:gd name="connsiteX1512" fmla="*/ 809490 w 2397257"/>
              <a:gd name="connsiteY1512" fmla="*/ 1468110 h 2370204"/>
              <a:gd name="connsiteX1513" fmla="*/ 807409 w 2397257"/>
              <a:gd name="connsiteY1513" fmla="*/ 1465509 h 2370204"/>
              <a:gd name="connsiteX1514" fmla="*/ 809490 w 2397257"/>
              <a:gd name="connsiteY1514" fmla="*/ 1462908 h 2370204"/>
              <a:gd name="connsiteX1515" fmla="*/ 1587766 w 2397257"/>
              <a:gd name="connsiteY1515" fmla="*/ 1460827 h 2370204"/>
              <a:gd name="connsiteX1516" fmla="*/ 1588807 w 2397257"/>
              <a:gd name="connsiteY1516" fmla="*/ 1461868 h 2370204"/>
              <a:gd name="connsiteX1517" fmla="*/ 1587766 w 2397257"/>
              <a:gd name="connsiteY1517" fmla="*/ 1462909 h 2370204"/>
              <a:gd name="connsiteX1518" fmla="*/ 1586725 w 2397257"/>
              <a:gd name="connsiteY1518" fmla="*/ 1461868 h 2370204"/>
              <a:gd name="connsiteX1519" fmla="*/ 1587766 w 2397257"/>
              <a:gd name="connsiteY1519" fmla="*/ 1460827 h 2370204"/>
              <a:gd name="connsiteX1520" fmla="*/ 2220895 w 2397257"/>
              <a:gd name="connsiteY1520" fmla="*/ 1457706 h 2370204"/>
              <a:gd name="connsiteX1521" fmla="*/ 2231820 w 2397257"/>
              <a:gd name="connsiteY1521" fmla="*/ 1469151 h 2370204"/>
              <a:gd name="connsiteX1522" fmla="*/ 2220895 w 2397257"/>
              <a:gd name="connsiteY1522" fmla="*/ 1480596 h 2370204"/>
              <a:gd name="connsiteX1523" fmla="*/ 2209970 w 2397257"/>
              <a:gd name="connsiteY1523" fmla="*/ 1469151 h 2370204"/>
              <a:gd name="connsiteX1524" fmla="*/ 2220895 w 2397257"/>
              <a:gd name="connsiteY1524" fmla="*/ 1457706 h 2370204"/>
              <a:gd name="connsiteX1525" fmla="*/ 487983 w 2397257"/>
              <a:gd name="connsiteY1525" fmla="*/ 1457706 h 2370204"/>
              <a:gd name="connsiteX1526" fmla="*/ 502550 w 2397257"/>
              <a:gd name="connsiteY1526" fmla="*/ 1472793 h 2370204"/>
              <a:gd name="connsiteX1527" fmla="*/ 487983 w 2397257"/>
              <a:gd name="connsiteY1527" fmla="*/ 1487880 h 2370204"/>
              <a:gd name="connsiteX1528" fmla="*/ 473416 w 2397257"/>
              <a:gd name="connsiteY1528" fmla="*/ 1472793 h 2370204"/>
              <a:gd name="connsiteX1529" fmla="*/ 487983 w 2397257"/>
              <a:gd name="connsiteY1529" fmla="*/ 1457706 h 2370204"/>
              <a:gd name="connsiteX1530" fmla="*/ 98325 w 2397257"/>
              <a:gd name="connsiteY1530" fmla="*/ 1457706 h 2370204"/>
              <a:gd name="connsiteX1531" fmla="*/ 99886 w 2397257"/>
              <a:gd name="connsiteY1531" fmla="*/ 1460307 h 2370204"/>
              <a:gd name="connsiteX1532" fmla="*/ 98325 w 2397257"/>
              <a:gd name="connsiteY1532" fmla="*/ 1462908 h 2370204"/>
              <a:gd name="connsiteX1533" fmla="*/ 96764 w 2397257"/>
              <a:gd name="connsiteY1533" fmla="*/ 1460307 h 2370204"/>
              <a:gd name="connsiteX1534" fmla="*/ 98325 w 2397257"/>
              <a:gd name="connsiteY1534" fmla="*/ 1457706 h 2370204"/>
              <a:gd name="connsiteX1535" fmla="*/ 2299972 w 2397257"/>
              <a:gd name="connsiteY1535" fmla="*/ 1448342 h 2370204"/>
              <a:gd name="connsiteX1536" fmla="*/ 2303614 w 2397257"/>
              <a:gd name="connsiteY1536" fmla="*/ 1451984 h 2370204"/>
              <a:gd name="connsiteX1537" fmla="*/ 2299972 w 2397257"/>
              <a:gd name="connsiteY1537" fmla="*/ 1455626 h 2370204"/>
              <a:gd name="connsiteX1538" fmla="*/ 2296330 w 2397257"/>
              <a:gd name="connsiteY1538" fmla="*/ 1451984 h 2370204"/>
              <a:gd name="connsiteX1539" fmla="*/ 2299972 w 2397257"/>
              <a:gd name="connsiteY1539" fmla="*/ 1448342 h 2370204"/>
              <a:gd name="connsiteX1540" fmla="*/ 405265 w 2397257"/>
              <a:gd name="connsiteY1540" fmla="*/ 1448341 h 2370204"/>
              <a:gd name="connsiteX1541" fmla="*/ 416190 w 2397257"/>
              <a:gd name="connsiteY1541" fmla="*/ 1458226 h 2370204"/>
              <a:gd name="connsiteX1542" fmla="*/ 405265 w 2397257"/>
              <a:gd name="connsiteY1542" fmla="*/ 1468111 h 2370204"/>
              <a:gd name="connsiteX1543" fmla="*/ 394340 w 2397257"/>
              <a:gd name="connsiteY1543" fmla="*/ 1458226 h 2370204"/>
              <a:gd name="connsiteX1544" fmla="*/ 405265 w 2397257"/>
              <a:gd name="connsiteY1544" fmla="*/ 1448341 h 2370204"/>
              <a:gd name="connsiteX1545" fmla="*/ 1910314 w 2397257"/>
              <a:gd name="connsiteY1545" fmla="*/ 1445220 h 2370204"/>
              <a:gd name="connsiteX1546" fmla="*/ 1932164 w 2397257"/>
              <a:gd name="connsiteY1546" fmla="*/ 1467590 h 2370204"/>
              <a:gd name="connsiteX1547" fmla="*/ 1910314 w 2397257"/>
              <a:gd name="connsiteY1547" fmla="*/ 1489960 h 2370204"/>
              <a:gd name="connsiteX1548" fmla="*/ 1888464 w 2397257"/>
              <a:gd name="connsiteY1548" fmla="*/ 1467590 h 2370204"/>
              <a:gd name="connsiteX1549" fmla="*/ 1910314 w 2397257"/>
              <a:gd name="connsiteY1549" fmla="*/ 1445220 h 2370204"/>
              <a:gd name="connsiteX1550" fmla="*/ 1679328 w 2397257"/>
              <a:gd name="connsiteY1550" fmla="*/ 1443139 h 2370204"/>
              <a:gd name="connsiteX1551" fmla="*/ 1685571 w 2397257"/>
              <a:gd name="connsiteY1551" fmla="*/ 1449382 h 2370204"/>
              <a:gd name="connsiteX1552" fmla="*/ 1679328 w 2397257"/>
              <a:gd name="connsiteY1552" fmla="*/ 1455625 h 2370204"/>
              <a:gd name="connsiteX1553" fmla="*/ 1673085 w 2397257"/>
              <a:gd name="connsiteY1553" fmla="*/ 1449382 h 2370204"/>
              <a:gd name="connsiteX1554" fmla="*/ 1679328 w 2397257"/>
              <a:gd name="connsiteY1554" fmla="*/ 1443139 h 2370204"/>
              <a:gd name="connsiteX1555" fmla="*/ 18729 w 2397257"/>
              <a:gd name="connsiteY1555" fmla="*/ 1443139 h 2370204"/>
              <a:gd name="connsiteX1556" fmla="*/ 19770 w 2397257"/>
              <a:gd name="connsiteY1556" fmla="*/ 1444180 h 2370204"/>
              <a:gd name="connsiteX1557" fmla="*/ 18729 w 2397257"/>
              <a:gd name="connsiteY1557" fmla="*/ 1445221 h 2370204"/>
              <a:gd name="connsiteX1558" fmla="*/ 17688 w 2397257"/>
              <a:gd name="connsiteY1558" fmla="*/ 1444180 h 2370204"/>
              <a:gd name="connsiteX1559" fmla="*/ 18729 w 2397257"/>
              <a:gd name="connsiteY1559" fmla="*/ 1443139 h 2370204"/>
              <a:gd name="connsiteX1560" fmla="*/ 720530 w 2397257"/>
              <a:gd name="connsiteY1560" fmla="*/ 1437937 h 2370204"/>
              <a:gd name="connsiteX1561" fmla="*/ 735617 w 2397257"/>
              <a:gd name="connsiteY1561" fmla="*/ 1453024 h 2370204"/>
              <a:gd name="connsiteX1562" fmla="*/ 720530 w 2397257"/>
              <a:gd name="connsiteY1562" fmla="*/ 1468111 h 2370204"/>
              <a:gd name="connsiteX1563" fmla="*/ 705443 w 2397257"/>
              <a:gd name="connsiteY1563" fmla="*/ 1453024 h 2370204"/>
              <a:gd name="connsiteX1564" fmla="*/ 720530 w 2397257"/>
              <a:gd name="connsiteY1564" fmla="*/ 1437937 h 2370204"/>
              <a:gd name="connsiteX1565" fmla="*/ 323589 w 2397257"/>
              <a:gd name="connsiteY1565" fmla="*/ 1435856 h 2370204"/>
              <a:gd name="connsiteX1566" fmla="*/ 329832 w 2397257"/>
              <a:gd name="connsiteY1566" fmla="*/ 1442099 h 2370204"/>
              <a:gd name="connsiteX1567" fmla="*/ 323589 w 2397257"/>
              <a:gd name="connsiteY1567" fmla="*/ 1448342 h 2370204"/>
              <a:gd name="connsiteX1568" fmla="*/ 317346 w 2397257"/>
              <a:gd name="connsiteY1568" fmla="*/ 1442099 h 2370204"/>
              <a:gd name="connsiteX1569" fmla="*/ 323589 w 2397257"/>
              <a:gd name="connsiteY1569" fmla="*/ 1435856 h 2370204"/>
              <a:gd name="connsiteX1570" fmla="*/ 1993553 w 2397257"/>
              <a:gd name="connsiteY1570" fmla="*/ 1432735 h 2370204"/>
              <a:gd name="connsiteX1571" fmla="*/ 2012282 w 2397257"/>
              <a:gd name="connsiteY1571" fmla="*/ 1451464 h 2370204"/>
              <a:gd name="connsiteX1572" fmla="*/ 1993553 w 2397257"/>
              <a:gd name="connsiteY1572" fmla="*/ 1470193 h 2370204"/>
              <a:gd name="connsiteX1573" fmla="*/ 1974824 w 2397257"/>
              <a:gd name="connsiteY1573" fmla="*/ 1451464 h 2370204"/>
              <a:gd name="connsiteX1574" fmla="*/ 1993553 w 2397257"/>
              <a:gd name="connsiteY1574" fmla="*/ 1432735 h 2370204"/>
              <a:gd name="connsiteX1575" fmla="*/ 242951 w 2397257"/>
              <a:gd name="connsiteY1575" fmla="*/ 1421290 h 2370204"/>
              <a:gd name="connsiteX1576" fmla="*/ 247633 w 2397257"/>
              <a:gd name="connsiteY1576" fmla="*/ 1425972 h 2370204"/>
              <a:gd name="connsiteX1577" fmla="*/ 242951 w 2397257"/>
              <a:gd name="connsiteY1577" fmla="*/ 1430654 h 2370204"/>
              <a:gd name="connsiteX1578" fmla="*/ 238269 w 2397257"/>
              <a:gd name="connsiteY1578" fmla="*/ 1425972 h 2370204"/>
              <a:gd name="connsiteX1579" fmla="*/ 242951 w 2397257"/>
              <a:gd name="connsiteY1579" fmla="*/ 1421290 h 2370204"/>
              <a:gd name="connsiteX1580" fmla="*/ 1764647 w 2397257"/>
              <a:gd name="connsiteY1580" fmla="*/ 1421289 h 2370204"/>
              <a:gd name="connsiteX1581" fmla="*/ 1777133 w 2397257"/>
              <a:gd name="connsiteY1581" fmla="*/ 1434815 h 2370204"/>
              <a:gd name="connsiteX1582" fmla="*/ 1764647 w 2397257"/>
              <a:gd name="connsiteY1582" fmla="*/ 1448341 h 2370204"/>
              <a:gd name="connsiteX1583" fmla="*/ 1752161 w 2397257"/>
              <a:gd name="connsiteY1583" fmla="*/ 1434815 h 2370204"/>
              <a:gd name="connsiteX1584" fmla="*/ 1764647 w 2397257"/>
              <a:gd name="connsiteY1584" fmla="*/ 1421289 h 2370204"/>
              <a:gd name="connsiteX1585" fmla="*/ 2075230 w 2397257"/>
              <a:gd name="connsiteY1585" fmla="*/ 1418168 h 2370204"/>
              <a:gd name="connsiteX1586" fmla="*/ 2091358 w 2397257"/>
              <a:gd name="connsiteY1586" fmla="*/ 1435336 h 2370204"/>
              <a:gd name="connsiteX1587" fmla="*/ 2075230 w 2397257"/>
              <a:gd name="connsiteY1587" fmla="*/ 1452504 h 2370204"/>
              <a:gd name="connsiteX1588" fmla="*/ 2059102 w 2397257"/>
              <a:gd name="connsiteY1588" fmla="*/ 1435336 h 2370204"/>
              <a:gd name="connsiteX1589" fmla="*/ 2075230 w 2397257"/>
              <a:gd name="connsiteY1589" fmla="*/ 1418168 h 2370204"/>
              <a:gd name="connsiteX1590" fmla="*/ 633650 w 2397257"/>
              <a:gd name="connsiteY1590" fmla="*/ 1418168 h 2370204"/>
              <a:gd name="connsiteX1591" fmla="*/ 653419 w 2397257"/>
              <a:gd name="connsiteY1591" fmla="*/ 1437937 h 2370204"/>
              <a:gd name="connsiteX1592" fmla="*/ 633650 w 2397257"/>
              <a:gd name="connsiteY1592" fmla="*/ 1457706 h 2370204"/>
              <a:gd name="connsiteX1593" fmla="*/ 613881 w 2397257"/>
              <a:gd name="connsiteY1593" fmla="*/ 1437937 h 2370204"/>
              <a:gd name="connsiteX1594" fmla="*/ 633650 w 2397257"/>
              <a:gd name="connsiteY1594" fmla="*/ 1418168 h 2370204"/>
              <a:gd name="connsiteX1595" fmla="*/ 1530019 w 2397257"/>
              <a:gd name="connsiteY1595" fmla="*/ 1416087 h 2370204"/>
              <a:gd name="connsiteX1596" fmla="*/ 1530539 w 2397257"/>
              <a:gd name="connsiteY1596" fmla="*/ 1416607 h 2370204"/>
              <a:gd name="connsiteX1597" fmla="*/ 1530019 w 2397257"/>
              <a:gd name="connsiteY1597" fmla="*/ 1417127 h 2370204"/>
              <a:gd name="connsiteX1598" fmla="*/ 1529499 w 2397257"/>
              <a:gd name="connsiteY1598" fmla="*/ 1416607 h 2370204"/>
              <a:gd name="connsiteX1599" fmla="*/ 1530019 w 2397257"/>
              <a:gd name="connsiteY1599" fmla="*/ 1416087 h 2370204"/>
              <a:gd name="connsiteX1600" fmla="*/ 868797 w 2397257"/>
              <a:gd name="connsiteY1600" fmla="*/ 1416087 h 2370204"/>
              <a:gd name="connsiteX1601" fmla="*/ 870878 w 2397257"/>
              <a:gd name="connsiteY1601" fmla="*/ 1418688 h 2370204"/>
              <a:gd name="connsiteX1602" fmla="*/ 868797 w 2397257"/>
              <a:gd name="connsiteY1602" fmla="*/ 1421289 h 2370204"/>
              <a:gd name="connsiteX1603" fmla="*/ 866716 w 2397257"/>
              <a:gd name="connsiteY1603" fmla="*/ 1418688 h 2370204"/>
              <a:gd name="connsiteX1604" fmla="*/ 868797 w 2397257"/>
              <a:gd name="connsiteY1604" fmla="*/ 1416087 h 2370204"/>
              <a:gd name="connsiteX1605" fmla="*/ 550933 w 2397257"/>
              <a:gd name="connsiteY1605" fmla="*/ 1405682 h 2370204"/>
              <a:gd name="connsiteX1606" fmla="*/ 569142 w 2397257"/>
              <a:gd name="connsiteY1606" fmla="*/ 1424411 h 2370204"/>
              <a:gd name="connsiteX1607" fmla="*/ 550933 w 2397257"/>
              <a:gd name="connsiteY1607" fmla="*/ 1443140 h 2370204"/>
              <a:gd name="connsiteX1608" fmla="*/ 532724 w 2397257"/>
              <a:gd name="connsiteY1608" fmla="*/ 1424411 h 2370204"/>
              <a:gd name="connsiteX1609" fmla="*/ 550933 w 2397257"/>
              <a:gd name="connsiteY1609" fmla="*/ 1405682 h 2370204"/>
              <a:gd name="connsiteX1610" fmla="*/ 164916 w 2397257"/>
              <a:gd name="connsiteY1610" fmla="*/ 1405682 h 2370204"/>
              <a:gd name="connsiteX1611" fmla="*/ 168558 w 2397257"/>
              <a:gd name="connsiteY1611" fmla="*/ 1409324 h 2370204"/>
              <a:gd name="connsiteX1612" fmla="*/ 164916 w 2397257"/>
              <a:gd name="connsiteY1612" fmla="*/ 1412966 h 2370204"/>
              <a:gd name="connsiteX1613" fmla="*/ 161274 w 2397257"/>
              <a:gd name="connsiteY1613" fmla="*/ 1409324 h 2370204"/>
              <a:gd name="connsiteX1614" fmla="*/ 164916 w 2397257"/>
              <a:gd name="connsiteY1614" fmla="*/ 1405682 h 2370204"/>
              <a:gd name="connsiteX1615" fmla="*/ 2154306 w 2397257"/>
              <a:gd name="connsiteY1615" fmla="*/ 1403602 h 2370204"/>
              <a:gd name="connsiteX1616" fmla="*/ 2170434 w 2397257"/>
              <a:gd name="connsiteY1616" fmla="*/ 1419730 h 2370204"/>
              <a:gd name="connsiteX1617" fmla="*/ 2154306 w 2397257"/>
              <a:gd name="connsiteY1617" fmla="*/ 1435858 h 2370204"/>
              <a:gd name="connsiteX1618" fmla="*/ 2138178 w 2397257"/>
              <a:gd name="connsiteY1618" fmla="*/ 1419730 h 2370204"/>
              <a:gd name="connsiteX1619" fmla="*/ 2154306 w 2397257"/>
              <a:gd name="connsiteY1619" fmla="*/ 1403602 h 2370204"/>
              <a:gd name="connsiteX1620" fmla="*/ 1848405 w 2397257"/>
              <a:gd name="connsiteY1620" fmla="*/ 1396318 h 2370204"/>
              <a:gd name="connsiteX1621" fmla="*/ 1870775 w 2397257"/>
              <a:gd name="connsiteY1621" fmla="*/ 1418688 h 2370204"/>
              <a:gd name="connsiteX1622" fmla="*/ 1848405 w 2397257"/>
              <a:gd name="connsiteY1622" fmla="*/ 1441058 h 2370204"/>
              <a:gd name="connsiteX1623" fmla="*/ 1826035 w 2397257"/>
              <a:gd name="connsiteY1623" fmla="*/ 1418688 h 2370204"/>
              <a:gd name="connsiteX1624" fmla="*/ 1848405 w 2397257"/>
              <a:gd name="connsiteY1624" fmla="*/ 1396318 h 2370204"/>
              <a:gd name="connsiteX1625" fmla="*/ 780877 w 2397257"/>
              <a:gd name="connsiteY1625" fmla="*/ 1396318 h 2370204"/>
              <a:gd name="connsiteX1626" fmla="*/ 789721 w 2397257"/>
              <a:gd name="connsiteY1626" fmla="*/ 1404642 h 2370204"/>
              <a:gd name="connsiteX1627" fmla="*/ 780877 w 2397257"/>
              <a:gd name="connsiteY1627" fmla="*/ 1412966 h 2370204"/>
              <a:gd name="connsiteX1628" fmla="*/ 772033 w 2397257"/>
              <a:gd name="connsiteY1628" fmla="*/ 1404642 h 2370204"/>
              <a:gd name="connsiteX1629" fmla="*/ 780877 w 2397257"/>
              <a:gd name="connsiteY1629" fmla="*/ 1396318 h 2370204"/>
              <a:gd name="connsiteX1630" fmla="*/ 86880 w 2397257"/>
              <a:gd name="connsiteY1630" fmla="*/ 1391116 h 2370204"/>
              <a:gd name="connsiteX1631" fmla="*/ 89481 w 2397257"/>
              <a:gd name="connsiteY1631" fmla="*/ 1393717 h 2370204"/>
              <a:gd name="connsiteX1632" fmla="*/ 86880 w 2397257"/>
              <a:gd name="connsiteY1632" fmla="*/ 1396318 h 2370204"/>
              <a:gd name="connsiteX1633" fmla="*/ 84279 w 2397257"/>
              <a:gd name="connsiteY1633" fmla="*/ 1393717 h 2370204"/>
              <a:gd name="connsiteX1634" fmla="*/ 86880 w 2397257"/>
              <a:gd name="connsiteY1634" fmla="*/ 1391116 h 2370204"/>
              <a:gd name="connsiteX1635" fmla="*/ 469255 w 2397257"/>
              <a:gd name="connsiteY1635" fmla="*/ 1391115 h 2370204"/>
              <a:gd name="connsiteX1636" fmla="*/ 487984 w 2397257"/>
              <a:gd name="connsiteY1636" fmla="*/ 1408283 h 2370204"/>
              <a:gd name="connsiteX1637" fmla="*/ 469255 w 2397257"/>
              <a:gd name="connsiteY1637" fmla="*/ 1425451 h 2370204"/>
              <a:gd name="connsiteX1638" fmla="*/ 450526 w 2397257"/>
              <a:gd name="connsiteY1638" fmla="*/ 1408283 h 2370204"/>
              <a:gd name="connsiteX1639" fmla="*/ 469255 w 2397257"/>
              <a:gd name="connsiteY1639" fmla="*/ 1391115 h 2370204"/>
              <a:gd name="connsiteX1640" fmla="*/ 2232860 w 2397257"/>
              <a:gd name="connsiteY1640" fmla="*/ 1389035 h 2370204"/>
              <a:gd name="connsiteX1641" fmla="*/ 2246386 w 2397257"/>
              <a:gd name="connsiteY1641" fmla="*/ 1402561 h 2370204"/>
              <a:gd name="connsiteX1642" fmla="*/ 2232860 w 2397257"/>
              <a:gd name="connsiteY1642" fmla="*/ 1416087 h 2370204"/>
              <a:gd name="connsiteX1643" fmla="*/ 2219334 w 2397257"/>
              <a:gd name="connsiteY1643" fmla="*/ 1402561 h 2370204"/>
              <a:gd name="connsiteX1644" fmla="*/ 2232860 w 2397257"/>
              <a:gd name="connsiteY1644" fmla="*/ 1389035 h 2370204"/>
              <a:gd name="connsiteX1645" fmla="*/ 2310897 w 2397257"/>
              <a:gd name="connsiteY1645" fmla="*/ 1380711 h 2370204"/>
              <a:gd name="connsiteX1646" fmla="*/ 2316100 w 2397257"/>
              <a:gd name="connsiteY1646" fmla="*/ 1385914 h 2370204"/>
              <a:gd name="connsiteX1647" fmla="*/ 2310897 w 2397257"/>
              <a:gd name="connsiteY1647" fmla="*/ 1391117 h 2370204"/>
              <a:gd name="connsiteX1648" fmla="*/ 2305694 w 2397257"/>
              <a:gd name="connsiteY1648" fmla="*/ 1385914 h 2370204"/>
              <a:gd name="connsiteX1649" fmla="*/ 2310897 w 2397257"/>
              <a:gd name="connsiteY1649" fmla="*/ 1380711 h 2370204"/>
              <a:gd name="connsiteX1650" fmla="*/ 1929043 w 2397257"/>
              <a:gd name="connsiteY1650" fmla="*/ 1380711 h 2370204"/>
              <a:gd name="connsiteX1651" fmla="*/ 1949853 w 2397257"/>
              <a:gd name="connsiteY1651" fmla="*/ 1403081 h 2370204"/>
              <a:gd name="connsiteX1652" fmla="*/ 1929043 w 2397257"/>
              <a:gd name="connsiteY1652" fmla="*/ 1425451 h 2370204"/>
              <a:gd name="connsiteX1653" fmla="*/ 1908233 w 2397257"/>
              <a:gd name="connsiteY1653" fmla="*/ 1403081 h 2370204"/>
              <a:gd name="connsiteX1654" fmla="*/ 1929043 w 2397257"/>
              <a:gd name="connsiteY1654" fmla="*/ 1380711 h 2370204"/>
              <a:gd name="connsiteX1655" fmla="*/ 390178 w 2397257"/>
              <a:gd name="connsiteY1655" fmla="*/ 1378630 h 2370204"/>
              <a:gd name="connsiteX1656" fmla="*/ 403704 w 2397257"/>
              <a:gd name="connsiteY1656" fmla="*/ 1392156 h 2370204"/>
              <a:gd name="connsiteX1657" fmla="*/ 390178 w 2397257"/>
              <a:gd name="connsiteY1657" fmla="*/ 1405682 h 2370204"/>
              <a:gd name="connsiteX1658" fmla="*/ 376652 w 2397257"/>
              <a:gd name="connsiteY1658" fmla="*/ 1392156 h 2370204"/>
              <a:gd name="connsiteX1659" fmla="*/ 390178 w 2397257"/>
              <a:gd name="connsiteY1659" fmla="*/ 1378630 h 2370204"/>
              <a:gd name="connsiteX1660" fmla="*/ 1701177 w 2397257"/>
              <a:gd name="connsiteY1660" fmla="*/ 1376549 h 2370204"/>
              <a:gd name="connsiteX1661" fmla="*/ 1712622 w 2397257"/>
              <a:gd name="connsiteY1661" fmla="*/ 1386434 h 2370204"/>
              <a:gd name="connsiteX1662" fmla="*/ 1701177 w 2397257"/>
              <a:gd name="connsiteY1662" fmla="*/ 1396319 h 2370204"/>
              <a:gd name="connsiteX1663" fmla="*/ 1689732 w 2397257"/>
              <a:gd name="connsiteY1663" fmla="*/ 1386434 h 2370204"/>
              <a:gd name="connsiteX1664" fmla="*/ 1701177 w 2397257"/>
              <a:gd name="connsiteY1664" fmla="*/ 1376549 h 2370204"/>
              <a:gd name="connsiteX1665" fmla="*/ 9365 w 2397257"/>
              <a:gd name="connsiteY1665" fmla="*/ 1376549 h 2370204"/>
              <a:gd name="connsiteX1666" fmla="*/ 10406 w 2397257"/>
              <a:gd name="connsiteY1666" fmla="*/ 1377590 h 2370204"/>
              <a:gd name="connsiteX1667" fmla="*/ 9365 w 2397257"/>
              <a:gd name="connsiteY1667" fmla="*/ 1378631 h 2370204"/>
              <a:gd name="connsiteX1668" fmla="*/ 8324 w 2397257"/>
              <a:gd name="connsiteY1668" fmla="*/ 1377590 h 2370204"/>
              <a:gd name="connsiteX1669" fmla="*/ 9365 w 2397257"/>
              <a:gd name="connsiteY1669" fmla="*/ 1376549 h 2370204"/>
              <a:gd name="connsiteX1670" fmla="*/ 696599 w 2397257"/>
              <a:gd name="connsiteY1670" fmla="*/ 1373427 h 2370204"/>
              <a:gd name="connsiteX1671" fmla="*/ 712727 w 2397257"/>
              <a:gd name="connsiteY1671" fmla="*/ 1389555 h 2370204"/>
              <a:gd name="connsiteX1672" fmla="*/ 696599 w 2397257"/>
              <a:gd name="connsiteY1672" fmla="*/ 1405683 h 2370204"/>
              <a:gd name="connsiteX1673" fmla="*/ 680471 w 2397257"/>
              <a:gd name="connsiteY1673" fmla="*/ 1389555 h 2370204"/>
              <a:gd name="connsiteX1674" fmla="*/ 696599 w 2397257"/>
              <a:gd name="connsiteY1674" fmla="*/ 1373427 h 2370204"/>
              <a:gd name="connsiteX1675" fmla="*/ 2008119 w 2397257"/>
              <a:gd name="connsiteY1675" fmla="*/ 1369266 h 2370204"/>
              <a:gd name="connsiteX1676" fmla="*/ 2026848 w 2397257"/>
              <a:gd name="connsiteY1676" fmla="*/ 1387475 h 2370204"/>
              <a:gd name="connsiteX1677" fmla="*/ 2008119 w 2397257"/>
              <a:gd name="connsiteY1677" fmla="*/ 1405684 h 2370204"/>
              <a:gd name="connsiteX1678" fmla="*/ 1989390 w 2397257"/>
              <a:gd name="connsiteY1678" fmla="*/ 1387475 h 2370204"/>
              <a:gd name="connsiteX1679" fmla="*/ 2008119 w 2397257"/>
              <a:gd name="connsiteY1679" fmla="*/ 1369266 h 2370204"/>
              <a:gd name="connsiteX1680" fmla="*/ 311103 w 2397257"/>
              <a:gd name="connsiteY1680" fmla="*/ 1369266 h 2370204"/>
              <a:gd name="connsiteX1681" fmla="*/ 319427 w 2397257"/>
              <a:gd name="connsiteY1681" fmla="*/ 1377590 h 2370204"/>
              <a:gd name="connsiteX1682" fmla="*/ 311103 w 2397257"/>
              <a:gd name="connsiteY1682" fmla="*/ 1385914 h 2370204"/>
              <a:gd name="connsiteX1683" fmla="*/ 302779 w 2397257"/>
              <a:gd name="connsiteY1683" fmla="*/ 1377590 h 2370204"/>
              <a:gd name="connsiteX1684" fmla="*/ 311103 w 2397257"/>
              <a:gd name="connsiteY1684" fmla="*/ 1369266 h 2370204"/>
              <a:gd name="connsiteX1685" fmla="*/ 2388933 w 2397257"/>
              <a:gd name="connsiteY1685" fmla="*/ 1366144 h 2370204"/>
              <a:gd name="connsiteX1686" fmla="*/ 2389974 w 2397257"/>
              <a:gd name="connsiteY1686" fmla="*/ 1368746 h 2370204"/>
              <a:gd name="connsiteX1687" fmla="*/ 2388933 w 2397257"/>
              <a:gd name="connsiteY1687" fmla="*/ 1371348 h 2370204"/>
              <a:gd name="connsiteX1688" fmla="*/ 2387892 w 2397257"/>
              <a:gd name="connsiteY1688" fmla="*/ 1368746 h 2370204"/>
              <a:gd name="connsiteX1689" fmla="*/ 2388933 w 2397257"/>
              <a:gd name="connsiteY1689" fmla="*/ 1366144 h 2370204"/>
              <a:gd name="connsiteX1690" fmla="*/ 232027 w 2397257"/>
              <a:gd name="connsiteY1690" fmla="*/ 1353659 h 2370204"/>
              <a:gd name="connsiteX1691" fmla="*/ 238270 w 2397257"/>
              <a:gd name="connsiteY1691" fmla="*/ 1359902 h 2370204"/>
              <a:gd name="connsiteX1692" fmla="*/ 232027 w 2397257"/>
              <a:gd name="connsiteY1692" fmla="*/ 1366145 h 2370204"/>
              <a:gd name="connsiteX1693" fmla="*/ 225784 w 2397257"/>
              <a:gd name="connsiteY1693" fmla="*/ 1359902 h 2370204"/>
              <a:gd name="connsiteX1694" fmla="*/ 232027 w 2397257"/>
              <a:gd name="connsiteY1694" fmla="*/ 1353659 h 2370204"/>
              <a:gd name="connsiteX1695" fmla="*/ 1554991 w 2397257"/>
              <a:gd name="connsiteY1695" fmla="*/ 1353658 h 2370204"/>
              <a:gd name="connsiteX1696" fmla="*/ 1555511 w 2397257"/>
              <a:gd name="connsiteY1696" fmla="*/ 1354178 h 2370204"/>
              <a:gd name="connsiteX1697" fmla="*/ 1554991 w 2397257"/>
              <a:gd name="connsiteY1697" fmla="*/ 1354698 h 2370204"/>
              <a:gd name="connsiteX1698" fmla="*/ 1554471 w 2397257"/>
              <a:gd name="connsiteY1698" fmla="*/ 1354178 h 2370204"/>
              <a:gd name="connsiteX1699" fmla="*/ 1554991 w 2397257"/>
              <a:gd name="connsiteY1699" fmla="*/ 1353658 h 2370204"/>
              <a:gd name="connsiteX1700" fmla="*/ 842786 w 2397257"/>
              <a:gd name="connsiteY1700" fmla="*/ 1353658 h 2370204"/>
              <a:gd name="connsiteX1701" fmla="*/ 843827 w 2397257"/>
              <a:gd name="connsiteY1701" fmla="*/ 1356259 h 2370204"/>
              <a:gd name="connsiteX1702" fmla="*/ 842786 w 2397257"/>
              <a:gd name="connsiteY1702" fmla="*/ 1358860 h 2370204"/>
              <a:gd name="connsiteX1703" fmla="*/ 841745 w 2397257"/>
              <a:gd name="connsiteY1703" fmla="*/ 1356259 h 2370204"/>
              <a:gd name="connsiteX1704" fmla="*/ 842786 w 2397257"/>
              <a:gd name="connsiteY1704" fmla="*/ 1353658 h 2370204"/>
              <a:gd name="connsiteX1705" fmla="*/ 615442 w 2397257"/>
              <a:gd name="connsiteY1705" fmla="*/ 1353658 h 2370204"/>
              <a:gd name="connsiteX1706" fmla="*/ 636772 w 2397257"/>
              <a:gd name="connsiteY1706" fmla="*/ 1373427 h 2370204"/>
              <a:gd name="connsiteX1707" fmla="*/ 615442 w 2397257"/>
              <a:gd name="connsiteY1707" fmla="*/ 1393196 h 2370204"/>
              <a:gd name="connsiteX1708" fmla="*/ 594112 w 2397257"/>
              <a:gd name="connsiteY1708" fmla="*/ 1373427 h 2370204"/>
              <a:gd name="connsiteX1709" fmla="*/ 615442 w 2397257"/>
              <a:gd name="connsiteY1709" fmla="*/ 1353658 h 2370204"/>
              <a:gd name="connsiteX1710" fmla="*/ 2087195 w 2397257"/>
              <a:gd name="connsiteY1710" fmla="*/ 1351578 h 2370204"/>
              <a:gd name="connsiteX1711" fmla="*/ 2105924 w 2397257"/>
              <a:gd name="connsiteY1711" fmla="*/ 1370307 h 2370204"/>
              <a:gd name="connsiteX1712" fmla="*/ 2087195 w 2397257"/>
              <a:gd name="connsiteY1712" fmla="*/ 1389036 h 2370204"/>
              <a:gd name="connsiteX1713" fmla="*/ 2068466 w 2397257"/>
              <a:gd name="connsiteY1713" fmla="*/ 1370307 h 2370204"/>
              <a:gd name="connsiteX1714" fmla="*/ 2087195 w 2397257"/>
              <a:gd name="connsiteY1714" fmla="*/ 1351578 h 2370204"/>
              <a:gd name="connsiteX1715" fmla="*/ 1782856 w 2397257"/>
              <a:gd name="connsiteY1715" fmla="*/ 1351577 h 2370204"/>
              <a:gd name="connsiteX1716" fmla="*/ 1801065 w 2397257"/>
              <a:gd name="connsiteY1716" fmla="*/ 1370306 h 2370204"/>
              <a:gd name="connsiteX1717" fmla="*/ 1782856 w 2397257"/>
              <a:gd name="connsiteY1717" fmla="*/ 1389035 h 2370204"/>
              <a:gd name="connsiteX1718" fmla="*/ 1764647 w 2397257"/>
              <a:gd name="connsiteY1718" fmla="*/ 1370306 h 2370204"/>
              <a:gd name="connsiteX1719" fmla="*/ 1782856 w 2397257"/>
              <a:gd name="connsiteY1719" fmla="*/ 1351577 h 2370204"/>
              <a:gd name="connsiteX1720" fmla="*/ 535845 w 2397257"/>
              <a:gd name="connsiteY1720" fmla="*/ 1339092 h 2370204"/>
              <a:gd name="connsiteX1721" fmla="*/ 556655 w 2397257"/>
              <a:gd name="connsiteY1721" fmla="*/ 1358861 h 2370204"/>
              <a:gd name="connsiteX1722" fmla="*/ 535845 w 2397257"/>
              <a:gd name="connsiteY1722" fmla="*/ 1378630 h 2370204"/>
              <a:gd name="connsiteX1723" fmla="*/ 515035 w 2397257"/>
              <a:gd name="connsiteY1723" fmla="*/ 1358861 h 2370204"/>
              <a:gd name="connsiteX1724" fmla="*/ 535845 w 2397257"/>
              <a:gd name="connsiteY1724" fmla="*/ 1339092 h 2370204"/>
              <a:gd name="connsiteX1725" fmla="*/ 155552 w 2397257"/>
              <a:gd name="connsiteY1725" fmla="*/ 1339092 h 2370204"/>
              <a:gd name="connsiteX1726" fmla="*/ 159194 w 2397257"/>
              <a:gd name="connsiteY1726" fmla="*/ 1342734 h 2370204"/>
              <a:gd name="connsiteX1727" fmla="*/ 155552 w 2397257"/>
              <a:gd name="connsiteY1727" fmla="*/ 1346376 h 2370204"/>
              <a:gd name="connsiteX1728" fmla="*/ 151910 w 2397257"/>
              <a:gd name="connsiteY1728" fmla="*/ 1342734 h 2370204"/>
              <a:gd name="connsiteX1729" fmla="*/ 155552 w 2397257"/>
              <a:gd name="connsiteY1729" fmla="*/ 1339092 h 2370204"/>
              <a:gd name="connsiteX1730" fmla="*/ 2165230 w 2397257"/>
              <a:gd name="connsiteY1730" fmla="*/ 1337011 h 2370204"/>
              <a:gd name="connsiteX1731" fmla="*/ 2182918 w 2397257"/>
              <a:gd name="connsiteY1731" fmla="*/ 1353139 h 2370204"/>
              <a:gd name="connsiteX1732" fmla="*/ 2165230 w 2397257"/>
              <a:gd name="connsiteY1732" fmla="*/ 1369267 h 2370204"/>
              <a:gd name="connsiteX1733" fmla="*/ 2147542 w 2397257"/>
              <a:gd name="connsiteY1733" fmla="*/ 1353139 h 2370204"/>
              <a:gd name="connsiteX1734" fmla="*/ 2165230 w 2397257"/>
              <a:gd name="connsiteY1734" fmla="*/ 1337011 h 2370204"/>
              <a:gd name="connsiteX1735" fmla="*/ 1637189 w 2397257"/>
              <a:gd name="connsiteY1735" fmla="*/ 1333889 h 2370204"/>
              <a:gd name="connsiteX1736" fmla="*/ 1640831 w 2397257"/>
              <a:gd name="connsiteY1736" fmla="*/ 1337531 h 2370204"/>
              <a:gd name="connsiteX1737" fmla="*/ 1637189 w 2397257"/>
              <a:gd name="connsiteY1737" fmla="*/ 1341173 h 2370204"/>
              <a:gd name="connsiteX1738" fmla="*/ 1633547 w 2397257"/>
              <a:gd name="connsiteY1738" fmla="*/ 1337531 h 2370204"/>
              <a:gd name="connsiteX1739" fmla="*/ 1637189 w 2397257"/>
              <a:gd name="connsiteY1739" fmla="*/ 1333889 h 2370204"/>
              <a:gd name="connsiteX1740" fmla="*/ 761108 w 2397257"/>
              <a:gd name="connsiteY1740" fmla="*/ 1333889 h 2370204"/>
              <a:gd name="connsiteX1741" fmla="*/ 769952 w 2397257"/>
              <a:gd name="connsiteY1741" fmla="*/ 1341693 h 2370204"/>
              <a:gd name="connsiteX1742" fmla="*/ 761108 w 2397257"/>
              <a:gd name="connsiteY1742" fmla="*/ 1349497 h 2370204"/>
              <a:gd name="connsiteX1743" fmla="*/ 752264 w 2397257"/>
              <a:gd name="connsiteY1743" fmla="*/ 1341693 h 2370204"/>
              <a:gd name="connsiteX1744" fmla="*/ 761108 w 2397257"/>
              <a:gd name="connsiteY1744" fmla="*/ 1333889 h 2370204"/>
              <a:gd name="connsiteX1745" fmla="*/ 1861932 w 2397257"/>
              <a:gd name="connsiteY1745" fmla="*/ 1331808 h 2370204"/>
              <a:gd name="connsiteX1746" fmla="*/ 1885343 w 2397257"/>
              <a:gd name="connsiteY1746" fmla="*/ 1354178 h 2370204"/>
              <a:gd name="connsiteX1747" fmla="*/ 1861932 w 2397257"/>
              <a:gd name="connsiteY1747" fmla="*/ 1376548 h 2370204"/>
              <a:gd name="connsiteX1748" fmla="*/ 1838521 w 2397257"/>
              <a:gd name="connsiteY1748" fmla="*/ 1354178 h 2370204"/>
              <a:gd name="connsiteX1749" fmla="*/ 1861932 w 2397257"/>
              <a:gd name="connsiteY1749" fmla="*/ 1331808 h 2370204"/>
              <a:gd name="connsiteX1750" fmla="*/ 458330 w 2397257"/>
              <a:gd name="connsiteY1750" fmla="*/ 1324525 h 2370204"/>
              <a:gd name="connsiteX1751" fmla="*/ 475498 w 2397257"/>
              <a:gd name="connsiteY1751" fmla="*/ 1341693 h 2370204"/>
              <a:gd name="connsiteX1752" fmla="*/ 458330 w 2397257"/>
              <a:gd name="connsiteY1752" fmla="*/ 1358861 h 2370204"/>
              <a:gd name="connsiteX1753" fmla="*/ 441162 w 2397257"/>
              <a:gd name="connsiteY1753" fmla="*/ 1341693 h 2370204"/>
              <a:gd name="connsiteX1754" fmla="*/ 458330 w 2397257"/>
              <a:gd name="connsiteY1754" fmla="*/ 1324525 h 2370204"/>
              <a:gd name="connsiteX1755" fmla="*/ 79596 w 2397257"/>
              <a:gd name="connsiteY1755" fmla="*/ 1324525 h 2370204"/>
              <a:gd name="connsiteX1756" fmla="*/ 82197 w 2397257"/>
              <a:gd name="connsiteY1756" fmla="*/ 1326606 h 2370204"/>
              <a:gd name="connsiteX1757" fmla="*/ 79596 w 2397257"/>
              <a:gd name="connsiteY1757" fmla="*/ 1328687 h 2370204"/>
              <a:gd name="connsiteX1758" fmla="*/ 76995 w 2397257"/>
              <a:gd name="connsiteY1758" fmla="*/ 1326606 h 2370204"/>
              <a:gd name="connsiteX1759" fmla="*/ 79596 w 2397257"/>
              <a:gd name="connsiteY1759" fmla="*/ 1324525 h 2370204"/>
              <a:gd name="connsiteX1760" fmla="*/ 2242225 w 2397257"/>
              <a:gd name="connsiteY1760" fmla="*/ 1321404 h 2370204"/>
              <a:gd name="connsiteX1761" fmla="*/ 2254711 w 2397257"/>
              <a:gd name="connsiteY1761" fmla="*/ 1335451 h 2370204"/>
              <a:gd name="connsiteX1762" fmla="*/ 2242225 w 2397257"/>
              <a:gd name="connsiteY1762" fmla="*/ 1349498 h 2370204"/>
              <a:gd name="connsiteX1763" fmla="*/ 2229739 w 2397257"/>
              <a:gd name="connsiteY1763" fmla="*/ 1335451 h 2370204"/>
              <a:gd name="connsiteX1764" fmla="*/ 2242225 w 2397257"/>
              <a:gd name="connsiteY1764" fmla="*/ 1321404 h 2370204"/>
              <a:gd name="connsiteX1765" fmla="*/ 1939967 w 2397257"/>
              <a:gd name="connsiteY1765" fmla="*/ 1314120 h 2370204"/>
              <a:gd name="connsiteX1766" fmla="*/ 1962337 w 2397257"/>
              <a:gd name="connsiteY1766" fmla="*/ 1336490 h 2370204"/>
              <a:gd name="connsiteX1767" fmla="*/ 1939967 w 2397257"/>
              <a:gd name="connsiteY1767" fmla="*/ 1358860 h 2370204"/>
              <a:gd name="connsiteX1768" fmla="*/ 1917597 w 2397257"/>
              <a:gd name="connsiteY1768" fmla="*/ 1336490 h 2370204"/>
              <a:gd name="connsiteX1769" fmla="*/ 1939967 w 2397257"/>
              <a:gd name="connsiteY1769" fmla="*/ 1314120 h 2370204"/>
              <a:gd name="connsiteX1770" fmla="*/ 2317139 w 2397257"/>
              <a:gd name="connsiteY1770" fmla="*/ 1312039 h 2370204"/>
              <a:gd name="connsiteX1771" fmla="*/ 2323382 w 2397257"/>
              <a:gd name="connsiteY1771" fmla="*/ 1318282 h 2370204"/>
              <a:gd name="connsiteX1772" fmla="*/ 2317139 w 2397257"/>
              <a:gd name="connsiteY1772" fmla="*/ 1324525 h 2370204"/>
              <a:gd name="connsiteX1773" fmla="*/ 2310896 w 2397257"/>
              <a:gd name="connsiteY1773" fmla="*/ 1318282 h 2370204"/>
              <a:gd name="connsiteX1774" fmla="*/ 2317139 w 2397257"/>
              <a:gd name="connsiteY1774" fmla="*/ 1312039 h 2370204"/>
              <a:gd name="connsiteX1775" fmla="*/ 1716264 w 2397257"/>
              <a:gd name="connsiteY1775" fmla="*/ 1312039 h 2370204"/>
              <a:gd name="connsiteX1776" fmla="*/ 1725108 w 2397257"/>
              <a:gd name="connsiteY1776" fmla="*/ 1320363 h 2370204"/>
              <a:gd name="connsiteX1777" fmla="*/ 1716264 w 2397257"/>
              <a:gd name="connsiteY1777" fmla="*/ 1328687 h 2370204"/>
              <a:gd name="connsiteX1778" fmla="*/ 1707420 w 2397257"/>
              <a:gd name="connsiteY1778" fmla="*/ 1320363 h 2370204"/>
              <a:gd name="connsiteX1779" fmla="*/ 1716264 w 2397257"/>
              <a:gd name="connsiteY1779" fmla="*/ 1312039 h 2370204"/>
              <a:gd name="connsiteX1780" fmla="*/ 680991 w 2397257"/>
              <a:gd name="connsiteY1780" fmla="*/ 1308918 h 2370204"/>
              <a:gd name="connsiteX1781" fmla="*/ 696078 w 2397257"/>
              <a:gd name="connsiteY1781" fmla="*/ 1324005 h 2370204"/>
              <a:gd name="connsiteX1782" fmla="*/ 680991 w 2397257"/>
              <a:gd name="connsiteY1782" fmla="*/ 1339092 h 2370204"/>
              <a:gd name="connsiteX1783" fmla="*/ 665904 w 2397257"/>
              <a:gd name="connsiteY1783" fmla="*/ 1324005 h 2370204"/>
              <a:gd name="connsiteX1784" fmla="*/ 680991 w 2397257"/>
              <a:gd name="connsiteY1784" fmla="*/ 1308918 h 2370204"/>
              <a:gd name="connsiteX1785" fmla="*/ 380294 w 2397257"/>
              <a:gd name="connsiteY1785" fmla="*/ 1308918 h 2370204"/>
              <a:gd name="connsiteX1786" fmla="*/ 396422 w 2397257"/>
              <a:gd name="connsiteY1786" fmla="*/ 1325046 h 2370204"/>
              <a:gd name="connsiteX1787" fmla="*/ 380294 w 2397257"/>
              <a:gd name="connsiteY1787" fmla="*/ 1341174 h 2370204"/>
              <a:gd name="connsiteX1788" fmla="*/ 364166 w 2397257"/>
              <a:gd name="connsiteY1788" fmla="*/ 1325046 h 2370204"/>
              <a:gd name="connsiteX1789" fmla="*/ 380294 w 2397257"/>
              <a:gd name="connsiteY1789" fmla="*/ 1308918 h 2370204"/>
              <a:gd name="connsiteX1790" fmla="*/ 906774 w 2397257"/>
              <a:gd name="connsiteY1790" fmla="*/ 1306837 h 2370204"/>
              <a:gd name="connsiteX1791" fmla="*/ 907294 w 2397257"/>
              <a:gd name="connsiteY1791" fmla="*/ 1307357 h 2370204"/>
              <a:gd name="connsiteX1792" fmla="*/ 906774 w 2397257"/>
              <a:gd name="connsiteY1792" fmla="*/ 1307877 h 2370204"/>
              <a:gd name="connsiteX1793" fmla="*/ 906254 w 2397257"/>
              <a:gd name="connsiteY1793" fmla="*/ 1307357 h 2370204"/>
              <a:gd name="connsiteX1794" fmla="*/ 906774 w 2397257"/>
              <a:gd name="connsiteY1794" fmla="*/ 1306837 h 2370204"/>
              <a:gd name="connsiteX1795" fmla="*/ 2394135 w 2397257"/>
              <a:gd name="connsiteY1795" fmla="*/ 1299554 h 2370204"/>
              <a:gd name="connsiteX1796" fmla="*/ 2395176 w 2397257"/>
              <a:gd name="connsiteY1796" fmla="*/ 1302156 h 2370204"/>
              <a:gd name="connsiteX1797" fmla="*/ 2394135 w 2397257"/>
              <a:gd name="connsiteY1797" fmla="*/ 1304758 h 2370204"/>
              <a:gd name="connsiteX1798" fmla="*/ 2393094 w 2397257"/>
              <a:gd name="connsiteY1798" fmla="*/ 1302156 h 2370204"/>
              <a:gd name="connsiteX1799" fmla="*/ 2394135 w 2397257"/>
              <a:gd name="connsiteY1799" fmla="*/ 1299554 h 2370204"/>
              <a:gd name="connsiteX1800" fmla="*/ 2018004 w 2397257"/>
              <a:gd name="connsiteY1800" fmla="*/ 1299554 h 2370204"/>
              <a:gd name="connsiteX1801" fmla="*/ 2039334 w 2397257"/>
              <a:gd name="connsiteY1801" fmla="*/ 1319323 h 2370204"/>
              <a:gd name="connsiteX1802" fmla="*/ 2018004 w 2397257"/>
              <a:gd name="connsiteY1802" fmla="*/ 1339092 h 2370204"/>
              <a:gd name="connsiteX1803" fmla="*/ 1996674 w 2397257"/>
              <a:gd name="connsiteY1803" fmla="*/ 1319323 h 2370204"/>
              <a:gd name="connsiteX1804" fmla="*/ 2018004 w 2397257"/>
              <a:gd name="connsiteY1804" fmla="*/ 1299554 h 2370204"/>
              <a:gd name="connsiteX1805" fmla="*/ 303299 w 2397257"/>
              <a:gd name="connsiteY1805" fmla="*/ 1299554 h 2370204"/>
              <a:gd name="connsiteX1806" fmla="*/ 314224 w 2397257"/>
              <a:gd name="connsiteY1806" fmla="*/ 1310479 h 2370204"/>
              <a:gd name="connsiteX1807" fmla="*/ 303299 w 2397257"/>
              <a:gd name="connsiteY1807" fmla="*/ 1321404 h 2370204"/>
              <a:gd name="connsiteX1808" fmla="*/ 292374 w 2397257"/>
              <a:gd name="connsiteY1808" fmla="*/ 1310479 h 2370204"/>
              <a:gd name="connsiteX1809" fmla="*/ 303299 w 2397257"/>
              <a:gd name="connsiteY1809" fmla="*/ 1299554 h 2370204"/>
              <a:gd name="connsiteX1810" fmla="*/ 828219 w 2397257"/>
              <a:gd name="connsiteY1810" fmla="*/ 1289149 h 2370204"/>
              <a:gd name="connsiteX1811" fmla="*/ 829260 w 2397257"/>
              <a:gd name="connsiteY1811" fmla="*/ 1290710 h 2370204"/>
              <a:gd name="connsiteX1812" fmla="*/ 828219 w 2397257"/>
              <a:gd name="connsiteY1812" fmla="*/ 1292271 h 2370204"/>
              <a:gd name="connsiteX1813" fmla="*/ 827178 w 2397257"/>
              <a:gd name="connsiteY1813" fmla="*/ 1290710 h 2370204"/>
              <a:gd name="connsiteX1814" fmla="*/ 828219 w 2397257"/>
              <a:gd name="connsiteY1814" fmla="*/ 1289149 h 2370204"/>
              <a:gd name="connsiteX1815" fmla="*/ 604516 w 2397257"/>
              <a:gd name="connsiteY1815" fmla="*/ 1289149 h 2370204"/>
              <a:gd name="connsiteX1816" fmla="*/ 624285 w 2397257"/>
              <a:gd name="connsiteY1816" fmla="*/ 1307878 h 2370204"/>
              <a:gd name="connsiteX1817" fmla="*/ 604516 w 2397257"/>
              <a:gd name="connsiteY1817" fmla="*/ 1326607 h 2370204"/>
              <a:gd name="connsiteX1818" fmla="*/ 584747 w 2397257"/>
              <a:gd name="connsiteY1818" fmla="*/ 1307878 h 2370204"/>
              <a:gd name="connsiteX1819" fmla="*/ 604516 w 2397257"/>
              <a:gd name="connsiteY1819" fmla="*/ 1289149 h 2370204"/>
              <a:gd name="connsiteX1820" fmla="*/ 1794300 w 2397257"/>
              <a:gd name="connsiteY1820" fmla="*/ 1287068 h 2370204"/>
              <a:gd name="connsiteX1821" fmla="*/ 1811468 w 2397257"/>
              <a:gd name="connsiteY1821" fmla="*/ 1304236 h 2370204"/>
              <a:gd name="connsiteX1822" fmla="*/ 1794300 w 2397257"/>
              <a:gd name="connsiteY1822" fmla="*/ 1321404 h 2370204"/>
              <a:gd name="connsiteX1823" fmla="*/ 1777132 w 2397257"/>
              <a:gd name="connsiteY1823" fmla="*/ 1304236 h 2370204"/>
              <a:gd name="connsiteX1824" fmla="*/ 1794300 w 2397257"/>
              <a:gd name="connsiteY1824" fmla="*/ 1287068 h 2370204"/>
              <a:gd name="connsiteX1825" fmla="*/ 1569557 w 2397257"/>
              <a:gd name="connsiteY1825" fmla="*/ 1287068 h 2370204"/>
              <a:gd name="connsiteX1826" fmla="*/ 1570077 w 2397257"/>
              <a:gd name="connsiteY1826" fmla="*/ 1287588 h 2370204"/>
              <a:gd name="connsiteX1827" fmla="*/ 1569557 w 2397257"/>
              <a:gd name="connsiteY1827" fmla="*/ 1288108 h 2370204"/>
              <a:gd name="connsiteX1828" fmla="*/ 1569037 w 2397257"/>
              <a:gd name="connsiteY1828" fmla="*/ 1287588 h 2370204"/>
              <a:gd name="connsiteX1829" fmla="*/ 1569557 w 2397257"/>
              <a:gd name="connsiteY1829" fmla="*/ 1287068 h 2370204"/>
              <a:gd name="connsiteX1830" fmla="*/ 2094479 w 2397257"/>
              <a:gd name="connsiteY1830" fmla="*/ 1284988 h 2370204"/>
              <a:gd name="connsiteX1831" fmla="*/ 2113208 w 2397257"/>
              <a:gd name="connsiteY1831" fmla="*/ 1303197 h 2370204"/>
              <a:gd name="connsiteX1832" fmla="*/ 2094479 w 2397257"/>
              <a:gd name="connsiteY1832" fmla="*/ 1321406 h 2370204"/>
              <a:gd name="connsiteX1833" fmla="*/ 2075750 w 2397257"/>
              <a:gd name="connsiteY1833" fmla="*/ 1303197 h 2370204"/>
              <a:gd name="connsiteX1834" fmla="*/ 2094479 w 2397257"/>
              <a:gd name="connsiteY1834" fmla="*/ 1284988 h 2370204"/>
              <a:gd name="connsiteX1835" fmla="*/ 226824 w 2397257"/>
              <a:gd name="connsiteY1835" fmla="*/ 1284988 h 2370204"/>
              <a:gd name="connsiteX1836" fmla="*/ 235148 w 2397257"/>
              <a:gd name="connsiteY1836" fmla="*/ 1293312 h 2370204"/>
              <a:gd name="connsiteX1837" fmla="*/ 226824 w 2397257"/>
              <a:gd name="connsiteY1837" fmla="*/ 1301636 h 2370204"/>
              <a:gd name="connsiteX1838" fmla="*/ 218500 w 2397257"/>
              <a:gd name="connsiteY1838" fmla="*/ 1293312 h 2370204"/>
              <a:gd name="connsiteX1839" fmla="*/ 226824 w 2397257"/>
              <a:gd name="connsiteY1839" fmla="*/ 1284988 h 2370204"/>
              <a:gd name="connsiteX1840" fmla="*/ 1645512 w 2397257"/>
              <a:gd name="connsiteY1840" fmla="*/ 1269380 h 2370204"/>
              <a:gd name="connsiteX1841" fmla="*/ 1648113 w 2397257"/>
              <a:gd name="connsiteY1841" fmla="*/ 1270941 h 2370204"/>
              <a:gd name="connsiteX1842" fmla="*/ 1645512 w 2397257"/>
              <a:gd name="connsiteY1842" fmla="*/ 1272502 h 2370204"/>
              <a:gd name="connsiteX1843" fmla="*/ 1642911 w 2397257"/>
              <a:gd name="connsiteY1843" fmla="*/ 1270941 h 2370204"/>
              <a:gd name="connsiteX1844" fmla="*/ 1645512 w 2397257"/>
              <a:gd name="connsiteY1844" fmla="*/ 1269380 h 2370204"/>
              <a:gd name="connsiteX1845" fmla="*/ 526481 w 2397257"/>
              <a:gd name="connsiteY1845" fmla="*/ 1269380 h 2370204"/>
              <a:gd name="connsiteX1846" fmla="*/ 547291 w 2397257"/>
              <a:gd name="connsiteY1846" fmla="*/ 1291750 h 2370204"/>
              <a:gd name="connsiteX1847" fmla="*/ 526481 w 2397257"/>
              <a:gd name="connsiteY1847" fmla="*/ 1314120 h 2370204"/>
              <a:gd name="connsiteX1848" fmla="*/ 505671 w 2397257"/>
              <a:gd name="connsiteY1848" fmla="*/ 1291750 h 2370204"/>
              <a:gd name="connsiteX1849" fmla="*/ 526481 w 2397257"/>
              <a:gd name="connsiteY1849" fmla="*/ 1269380 h 2370204"/>
              <a:gd name="connsiteX1850" fmla="*/ 151389 w 2397257"/>
              <a:gd name="connsiteY1850" fmla="*/ 1269380 h 2370204"/>
              <a:gd name="connsiteX1851" fmla="*/ 156071 w 2397257"/>
              <a:gd name="connsiteY1851" fmla="*/ 1275623 h 2370204"/>
              <a:gd name="connsiteX1852" fmla="*/ 151389 w 2397257"/>
              <a:gd name="connsiteY1852" fmla="*/ 1281866 h 2370204"/>
              <a:gd name="connsiteX1853" fmla="*/ 146707 w 2397257"/>
              <a:gd name="connsiteY1853" fmla="*/ 1275623 h 2370204"/>
              <a:gd name="connsiteX1854" fmla="*/ 151389 w 2397257"/>
              <a:gd name="connsiteY1854" fmla="*/ 1269380 h 2370204"/>
              <a:gd name="connsiteX1855" fmla="*/ 2169913 w 2397257"/>
              <a:gd name="connsiteY1855" fmla="*/ 1267299 h 2370204"/>
              <a:gd name="connsiteX1856" fmla="*/ 2187081 w 2397257"/>
              <a:gd name="connsiteY1856" fmla="*/ 1286028 h 2370204"/>
              <a:gd name="connsiteX1857" fmla="*/ 2169913 w 2397257"/>
              <a:gd name="connsiteY1857" fmla="*/ 1304757 h 2370204"/>
              <a:gd name="connsiteX1858" fmla="*/ 2152745 w 2397257"/>
              <a:gd name="connsiteY1858" fmla="*/ 1286028 h 2370204"/>
              <a:gd name="connsiteX1859" fmla="*/ 2169913 w 2397257"/>
              <a:gd name="connsiteY1859" fmla="*/ 1267299 h 2370204"/>
              <a:gd name="connsiteX1860" fmla="*/ 750184 w 2397257"/>
              <a:gd name="connsiteY1860" fmla="*/ 1267299 h 2370204"/>
              <a:gd name="connsiteX1861" fmla="*/ 757468 w 2397257"/>
              <a:gd name="connsiteY1861" fmla="*/ 1274583 h 2370204"/>
              <a:gd name="connsiteX1862" fmla="*/ 750184 w 2397257"/>
              <a:gd name="connsiteY1862" fmla="*/ 1281867 h 2370204"/>
              <a:gd name="connsiteX1863" fmla="*/ 742900 w 2397257"/>
              <a:gd name="connsiteY1863" fmla="*/ 1274583 h 2370204"/>
              <a:gd name="connsiteX1864" fmla="*/ 750184 w 2397257"/>
              <a:gd name="connsiteY1864" fmla="*/ 1267299 h 2370204"/>
              <a:gd name="connsiteX1865" fmla="*/ 1870776 w 2397257"/>
              <a:gd name="connsiteY1865" fmla="*/ 1265218 h 2370204"/>
              <a:gd name="connsiteX1866" fmla="*/ 1892626 w 2397257"/>
              <a:gd name="connsiteY1866" fmla="*/ 1287068 h 2370204"/>
              <a:gd name="connsiteX1867" fmla="*/ 1870776 w 2397257"/>
              <a:gd name="connsiteY1867" fmla="*/ 1308918 h 2370204"/>
              <a:gd name="connsiteX1868" fmla="*/ 1848926 w 2397257"/>
              <a:gd name="connsiteY1868" fmla="*/ 1287068 h 2370204"/>
              <a:gd name="connsiteX1869" fmla="*/ 1870776 w 2397257"/>
              <a:gd name="connsiteY1869" fmla="*/ 1265218 h 2370204"/>
              <a:gd name="connsiteX1870" fmla="*/ 75955 w 2397257"/>
              <a:gd name="connsiteY1870" fmla="*/ 1257935 h 2370204"/>
              <a:gd name="connsiteX1871" fmla="*/ 80117 w 2397257"/>
              <a:gd name="connsiteY1871" fmla="*/ 1261577 h 2370204"/>
              <a:gd name="connsiteX1872" fmla="*/ 75955 w 2397257"/>
              <a:gd name="connsiteY1872" fmla="*/ 1265219 h 2370204"/>
              <a:gd name="connsiteX1873" fmla="*/ 71793 w 2397257"/>
              <a:gd name="connsiteY1873" fmla="*/ 1261577 h 2370204"/>
              <a:gd name="connsiteX1874" fmla="*/ 75955 w 2397257"/>
              <a:gd name="connsiteY1874" fmla="*/ 1257935 h 2370204"/>
              <a:gd name="connsiteX1875" fmla="*/ 2245346 w 2397257"/>
              <a:gd name="connsiteY1875" fmla="*/ 1254813 h 2370204"/>
              <a:gd name="connsiteX1876" fmla="*/ 2258872 w 2397257"/>
              <a:gd name="connsiteY1876" fmla="*/ 1268339 h 2370204"/>
              <a:gd name="connsiteX1877" fmla="*/ 2245346 w 2397257"/>
              <a:gd name="connsiteY1877" fmla="*/ 1281865 h 2370204"/>
              <a:gd name="connsiteX1878" fmla="*/ 2231820 w 2397257"/>
              <a:gd name="connsiteY1878" fmla="*/ 1268339 h 2370204"/>
              <a:gd name="connsiteX1879" fmla="*/ 2245346 w 2397257"/>
              <a:gd name="connsiteY1879" fmla="*/ 1254813 h 2370204"/>
              <a:gd name="connsiteX1880" fmla="*/ 450526 w 2397257"/>
              <a:gd name="connsiteY1880" fmla="*/ 1254813 h 2370204"/>
              <a:gd name="connsiteX1881" fmla="*/ 470295 w 2397257"/>
              <a:gd name="connsiteY1881" fmla="*/ 1274582 h 2370204"/>
              <a:gd name="connsiteX1882" fmla="*/ 450526 w 2397257"/>
              <a:gd name="connsiteY1882" fmla="*/ 1294351 h 2370204"/>
              <a:gd name="connsiteX1883" fmla="*/ 430757 w 2397257"/>
              <a:gd name="connsiteY1883" fmla="*/ 1274582 h 2370204"/>
              <a:gd name="connsiteX1884" fmla="*/ 450526 w 2397257"/>
              <a:gd name="connsiteY1884" fmla="*/ 1254813 h 2370204"/>
              <a:gd name="connsiteX1885" fmla="*/ 1946211 w 2397257"/>
              <a:gd name="connsiteY1885" fmla="*/ 1247530 h 2370204"/>
              <a:gd name="connsiteX1886" fmla="*/ 1969622 w 2397257"/>
              <a:gd name="connsiteY1886" fmla="*/ 1269900 h 2370204"/>
              <a:gd name="connsiteX1887" fmla="*/ 1946211 w 2397257"/>
              <a:gd name="connsiteY1887" fmla="*/ 1292270 h 2370204"/>
              <a:gd name="connsiteX1888" fmla="*/ 1922800 w 2397257"/>
              <a:gd name="connsiteY1888" fmla="*/ 1269900 h 2370204"/>
              <a:gd name="connsiteX1889" fmla="*/ 1946211 w 2397257"/>
              <a:gd name="connsiteY1889" fmla="*/ 1247530 h 2370204"/>
              <a:gd name="connsiteX1890" fmla="*/ 1721988 w 2397257"/>
              <a:gd name="connsiteY1890" fmla="*/ 1247530 h 2370204"/>
              <a:gd name="connsiteX1891" fmla="*/ 1729272 w 2397257"/>
              <a:gd name="connsiteY1891" fmla="*/ 1254814 h 2370204"/>
              <a:gd name="connsiteX1892" fmla="*/ 1721988 w 2397257"/>
              <a:gd name="connsiteY1892" fmla="*/ 1262098 h 2370204"/>
              <a:gd name="connsiteX1893" fmla="*/ 1714704 w 2397257"/>
              <a:gd name="connsiteY1893" fmla="*/ 1254814 h 2370204"/>
              <a:gd name="connsiteX1894" fmla="*/ 1721988 w 2397257"/>
              <a:gd name="connsiteY1894" fmla="*/ 1247530 h 2370204"/>
              <a:gd name="connsiteX1895" fmla="*/ 2320781 w 2397257"/>
              <a:gd name="connsiteY1895" fmla="*/ 1245449 h 2370204"/>
              <a:gd name="connsiteX1896" fmla="*/ 2325463 w 2397257"/>
              <a:gd name="connsiteY1896" fmla="*/ 1251692 h 2370204"/>
              <a:gd name="connsiteX1897" fmla="*/ 2320781 w 2397257"/>
              <a:gd name="connsiteY1897" fmla="*/ 1257935 h 2370204"/>
              <a:gd name="connsiteX1898" fmla="*/ 2316099 w 2397257"/>
              <a:gd name="connsiteY1898" fmla="*/ 1251692 h 2370204"/>
              <a:gd name="connsiteX1899" fmla="*/ 2320781 w 2397257"/>
              <a:gd name="connsiteY1899" fmla="*/ 1245449 h 2370204"/>
              <a:gd name="connsiteX1900" fmla="*/ 674228 w 2397257"/>
              <a:gd name="connsiteY1900" fmla="*/ 1245449 h 2370204"/>
              <a:gd name="connsiteX1901" fmla="*/ 687754 w 2397257"/>
              <a:gd name="connsiteY1901" fmla="*/ 1258975 h 2370204"/>
              <a:gd name="connsiteX1902" fmla="*/ 674228 w 2397257"/>
              <a:gd name="connsiteY1902" fmla="*/ 1272501 h 2370204"/>
              <a:gd name="connsiteX1903" fmla="*/ 660702 w 2397257"/>
              <a:gd name="connsiteY1903" fmla="*/ 1258975 h 2370204"/>
              <a:gd name="connsiteX1904" fmla="*/ 674228 w 2397257"/>
              <a:gd name="connsiteY1904" fmla="*/ 1245449 h 2370204"/>
              <a:gd name="connsiteX1905" fmla="*/ 375092 w 2397257"/>
              <a:gd name="connsiteY1905" fmla="*/ 1242327 h 2370204"/>
              <a:gd name="connsiteX1906" fmla="*/ 391220 w 2397257"/>
              <a:gd name="connsiteY1906" fmla="*/ 1258455 h 2370204"/>
              <a:gd name="connsiteX1907" fmla="*/ 375092 w 2397257"/>
              <a:gd name="connsiteY1907" fmla="*/ 1274583 h 2370204"/>
              <a:gd name="connsiteX1908" fmla="*/ 358964 w 2397257"/>
              <a:gd name="connsiteY1908" fmla="*/ 1258455 h 2370204"/>
              <a:gd name="connsiteX1909" fmla="*/ 375092 w 2397257"/>
              <a:gd name="connsiteY1909" fmla="*/ 1242327 h 2370204"/>
              <a:gd name="connsiteX1910" fmla="*/ 1561 w 2397257"/>
              <a:gd name="connsiteY1910" fmla="*/ 1242327 h 2370204"/>
              <a:gd name="connsiteX1911" fmla="*/ 3122 w 2397257"/>
              <a:gd name="connsiteY1911" fmla="*/ 1243888 h 2370204"/>
              <a:gd name="connsiteX1912" fmla="*/ 1561 w 2397257"/>
              <a:gd name="connsiteY1912" fmla="*/ 1245449 h 2370204"/>
              <a:gd name="connsiteX1913" fmla="*/ 0 w 2397257"/>
              <a:gd name="connsiteY1913" fmla="*/ 1243888 h 2370204"/>
              <a:gd name="connsiteX1914" fmla="*/ 1561 w 2397257"/>
              <a:gd name="connsiteY1914" fmla="*/ 1242327 h 2370204"/>
              <a:gd name="connsiteX1915" fmla="*/ 2396216 w 2397257"/>
              <a:gd name="connsiteY1915" fmla="*/ 1232963 h 2370204"/>
              <a:gd name="connsiteX1916" fmla="*/ 2397257 w 2397257"/>
              <a:gd name="connsiteY1916" fmla="*/ 1234004 h 2370204"/>
              <a:gd name="connsiteX1917" fmla="*/ 2396216 w 2397257"/>
              <a:gd name="connsiteY1917" fmla="*/ 1235045 h 2370204"/>
              <a:gd name="connsiteX1918" fmla="*/ 2395175 w 2397257"/>
              <a:gd name="connsiteY1918" fmla="*/ 1234004 h 2370204"/>
              <a:gd name="connsiteX1919" fmla="*/ 2396216 w 2397257"/>
              <a:gd name="connsiteY1919" fmla="*/ 1232963 h 2370204"/>
              <a:gd name="connsiteX1920" fmla="*/ 2021645 w 2397257"/>
              <a:gd name="connsiteY1920" fmla="*/ 1232963 h 2370204"/>
              <a:gd name="connsiteX1921" fmla="*/ 2041414 w 2397257"/>
              <a:gd name="connsiteY1921" fmla="*/ 1253773 h 2370204"/>
              <a:gd name="connsiteX1922" fmla="*/ 2021645 w 2397257"/>
              <a:gd name="connsiteY1922" fmla="*/ 1274583 h 2370204"/>
              <a:gd name="connsiteX1923" fmla="*/ 2001876 w 2397257"/>
              <a:gd name="connsiteY1923" fmla="*/ 1253773 h 2370204"/>
              <a:gd name="connsiteX1924" fmla="*/ 2021645 w 2397257"/>
              <a:gd name="connsiteY1924" fmla="*/ 1232963 h 2370204"/>
              <a:gd name="connsiteX1925" fmla="*/ 299658 w 2397257"/>
              <a:gd name="connsiteY1925" fmla="*/ 1229842 h 2370204"/>
              <a:gd name="connsiteX1926" fmla="*/ 312144 w 2397257"/>
              <a:gd name="connsiteY1926" fmla="*/ 1242328 h 2370204"/>
              <a:gd name="connsiteX1927" fmla="*/ 299658 w 2397257"/>
              <a:gd name="connsiteY1927" fmla="*/ 1254814 h 2370204"/>
              <a:gd name="connsiteX1928" fmla="*/ 287172 w 2397257"/>
              <a:gd name="connsiteY1928" fmla="*/ 1242328 h 2370204"/>
              <a:gd name="connsiteX1929" fmla="*/ 299658 w 2397257"/>
              <a:gd name="connsiteY1929" fmla="*/ 1229842 h 2370204"/>
              <a:gd name="connsiteX1930" fmla="*/ 825618 w 2397257"/>
              <a:gd name="connsiteY1930" fmla="*/ 1222558 h 2370204"/>
              <a:gd name="connsiteX1931" fmla="*/ 827179 w 2397257"/>
              <a:gd name="connsiteY1931" fmla="*/ 1224119 h 2370204"/>
              <a:gd name="connsiteX1932" fmla="*/ 825618 w 2397257"/>
              <a:gd name="connsiteY1932" fmla="*/ 1225680 h 2370204"/>
              <a:gd name="connsiteX1933" fmla="*/ 824057 w 2397257"/>
              <a:gd name="connsiteY1933" fmla="*/ 1224119 h 2370204"/>
              <a:gd name="connsiteX1934" fmla="*/ 825618 w 2397257"/>
              <a:gd name="connsiteY1934" fmla="*/ 1222558 h 2370204"/>
              <a:gd name="connsiteX1935" fmla="*/ 599314 w 2397257"/>
              <a:gd name="connsiteY1935" fmla="*/ 1222558 h 2370204"/>
              <a:gd name="connsiteX1936" fmla="*/ 619083 w 2397257"/>
              <a:gd name="connsiteY1936" fmla="*/ 1241287 h 2370204"/>
              <a:gd name="connsiteX1937" fmla="*/ 599314 w 2397257"/>
              <a:gd name="connsiteY1937" fmla="*/ 1260016 h 2370204"/>
              <a:gd name="connsiteX1938" fmla="*/ 579545 w 2397257"/>
              <a:gd name="connsiteY1938" fmla="*/ 1241287 h 2370204"/>
              <a:gd name="connsiteX1939" fmla="*/ 599314 w 2397257"/>
              <a:gd name="connsiteY1939" fmla="*/ 1222558 h 2370204"/>
              <a:gd name="connsiteX1940" fmla="*/ 1797422 w 2397257"/>
              <a:gd name="connsiteY1940" fmla="*/ 1220477 h 2370204"/>
              <a:gd name="connsiteX1941" fmla="*/ 1813550 w 2397257"/>
              <a:gd name="connsiteY1941" fmla="*/ 1236605 h 2370204"/>
              <a:gd name="connsiteX1942" fmla="*/ 1797422 w 2397257"/>
              <a:gd name="connsiteY1942" fmla="*/ 1252733 h 2370204"/>
              <a:gd name="connsiteX1943" fmla="*/ 1781294 w 2397257"/>
              <a:gd name="connsiteY1943" fmla="*/ 1236605 h 2370204"/>
              <a:gd name="connsiteX1944" fmla="*/ 1797422 w 2397257"/>
              <a:gd name="connsiteY1944" fmla="*/ 1220477 h 2370204"/>
              <a:gd name="connsiteX1945" fmla="*/ 2095519 w 2397257"/>
              <a:gd name="connsiteY1945" fmla="*/ 1215276 h 2370204"/>
              <a:gd name="connsiteX1946" fmla="*/ 2115288 w 2397257"/>
              <a:gd name="connsiteY1946" fmla="*/ 1235045 h 2370204"/>
              <a:gd name="connsiteX1947" fmla="*/ 2095519 w 2397257"/>
              <a:gd name="connsiteY1947" fmla="*/ 1254814 h 2370204"/>
              <a:gd name="connsiteX1948" fmla="*/ 2075750 w 2397257"/>
              <a:gd name="connsiteY1948" fmla="*/ 1235045 h 2370204"/>
              <a:gd name="connsiteX1949" fmla="*/ 2095519 w 2397257"/>
              <a:gd name="connsiteY1949" fmla="*/ 1215276 h 2370204"/>
              <a:gd name="connsiteX1950" fmla="*/ 225264 w 2397257"/>
              <a:gd name="connsiteY1950" fmla="*/ 1215276 h 2370204"/>
              <a:gd name="connsiteX1951" fmla="*/ 235149 w 2397257"/>
              <a:gd name="connsiteY1951" fmla="*/ 1225161 h 2370204"/>
              <a:gd name="connsiteX1952" fmla="*/ 225264 w 2397257"/>
              <a:gd name="connsiteY1952" fmla="*/ 1235046 h 2370204"/>
              <a:gd name="connsiteX1953" fmla="*/ 215379 w 2397257"/>
              <a:gd name="connsiteY1953" fmla="*/ 1225161 h 2370204"/>
              <a:gd name="connsiteX1954" fmla="*/ 225264 w 2397257"/>
              <a:gd name="connsiteY1954" fmla="*/ 1215276 h 2370204"/>
              <a:gd name="connsiteX1955" fmla="*/ 149829 w 2397257"/>
              <a:gd name="connsiteY1955" fmla="*/ 1202790 h 2370204"/>
              <a:gd name="connsiteX1956" fmla="*/ 156072 w 2397257"/>
              <a:gd name="connsiteY1956" fmla="*/ 1209033 h 2370204"/>
              <a:gd name="connsiteX1957" fmla="*/ 149829 w 2397257"/>
              <a:gd name="connsiteY1957" fmla="*/ 1215276 h 2370204"/>
              <a:gd name="connsiteX1958" fmla="*/ 143586 w 2397257"/>
              <a:gd name="connsiteY1958" fmla="*/ 1209033 h 2370204"/>
              <a:gd name="connsiteX1959" fmla="*/ 149829 w 2397257"/>
              <a:gd name="connsiteY1959" fmla="*/ 1202790 h 2370204"/>
              <a:gd name="connsiteX1960" fmla="*/ 1647073 w 2397257"/>
              <a:gd name="connsiteY1960" fmla="*/ 1202789 h 2370204"/>
              <a:gd name="connsiteX1961" fmla="*/ 1648114 w 2397257"/>
              <a:gd name="connsiteY1961" fmla="*/ 1204350 h 2370204"/>
              <a:gd name="connsiteX1962" fmla="*/ 1647073 w 2397257"/>
              <a:gd name="connsiteY1962" fmla="*/ 1205911 h 2370204"/>
              <a:gd name="connsiteX1963" fmla="*/ 1646032 w 2397257"/>
              <a:gd name="connsiteY1963" fmla="*/ 1204350 h 2370204"/>
              <a:gd name="connsiteX1964" fmla="*/ 1647073 w 2397257"/>
              <a:gd name="connsiteY1964" fmla="*/ 1202789 h 2370204"/>
              <a:gd name="connsiteX1965" fmla="*/ 524920 w 2397257"/>
              <a:gd name="connsiteY1965" fmla="*/ 1202789 h 2370204"/>
              <a:gd name="connsiteX1966" fmla="*/ 547290 w 2397257"/>
              <a:gd name="connsiteY1966" fmla="*/ 1224119 h 2370204"/>
              <a:gd name="connsiteX1967" fmla="*/ 524920 w 2397257"/>
              <a:gd name="connsiteY1967" fmla="*/ 1245449 h 2370204"/>
              <a:gd name="connsiteX1968" fmla="*/ 502550 w 2397257"/>
              <a:gd name="connsiteY1968" fmla="*/ 1224119 h 2370204"/>
              <a:gd name="connsiteX1969" fmla="*/ 524920 w 2397257"/>
              <a:gd name="connsiteY1969" fmla="*/ 1202789 h 2370204"/>
              <a:gd name="connsiteX1970" fmla="*/ 2171474 w 2397257"/>
              <a:gd name="connsiteY1970" fmla="*/ 1200709 h 2370204"/>
              <a:gd name="connsiteX1971" fmla="*/ 2190203 w 2397257"/>
              <a:gd name="connsiteY1971" fmla="*/ 1218918 h 2370204"/>
              <a:gd name="connsiteX1972" fmla="*/ 2171474 w 2397257"/>
              <a:gd name="connsiteY1972" fmla="*/ 1237127 h 2370204"/>
              <a:gd name="connsiteX1973" fmla="*/ 2152745 w 2397257"/>
              <a:gd name="connsiteY1973" fmla="*/ 1218918 h 2370204"/>
              <a:gd name="connsiteX1974" fmla="*/ 2171474 w 2397257"/>
              <a:gd name="connsiteY1974" fmla="*/ 1200709 h 2370204"/>
              <a:gd name="connsiteX1975" fmla="*/ 750184 w 2397257"/>
              <a:gd name="connsiteY1975" fmla="*/ 1200708 h 2370204"/>
              <a:gd name="connsiteX1976" fmla="*/ 755387 w 2397257"/>
              <a:gd name="connsiteY1976" fmla="*/ 1206951 h 2370204"/>
              <a:gd name="connsiteX1977" fmla="*/ 750184 w 2397257"/>
              <a:gd name="connsiteY1977" fmla="*/ 1213194 h 2370204"/>
              <a:gd name="connsiteX1978" fmla="*/ 744981 w 2397257"/>
              <a:gd name="connsiteY1978" fmla="*/ 1206951 h 2370204"/>
              <a:gd name="connsiteX1979" fmla="*/ 750184 w 2397257"/>
              <a:gd name="connsiteY1979" fmla="*/ 1200708 h 2370204"/>
              <a:gd name="connsiteX1980" fmla="*/ 1872337 w 2397257"/>
              <a:gd name="connsiteY1980" fmla="*/ 1197587 h 2370204"/>
              <a:gd name="connsiteX1981" fmla="*/ 1895748 w 2397257"/>
              <a:gd name="connsiteY1981" fmla="*/ 1219957 h 2370204"/>
              <a:gd name="connsiteX1982" fmla="*/ 1872337 w 2397257"/>
              <a:gd name="connsiteY1982" fmla="*/ 1242327 h 2370204"/>
              <a:gd name="connsiteX1983" fmla="*/ 1848926 w 2397257"/>
              <a:gd name="connsiteY1983" fmla="*/ 1219957 h 2370204"/>
              <a:gd name="connsiteX1984" fmla="*/ 1872337 w 2397257"/>
              <a:gd name="connsiteY1984" fmla="*/ 1197587 h 2370204"/>
              <a:gd name="connsiteX1985" fmla="*/ 2245346 w 2397257"/>
              <a:gd name="connsiteY1985" fmla="*/ 1188223 h 2370204"/>
              <a:gd name="connsiteX1986" fmla="*/ 2258872 w 2397257"/>
              <a:gd name="connsiteY1986" fmla="*/ 1201749 h 2370204"/>
              <a:gd name="connsiteX1987" fmla="*/ 2245346 w 2397257"/>
              <a:gd name="connsiteY1987" fmla="*/ 1215275 h 2370204"/>
              <a:gd name="connsiteX1988" fmla="*/ 2231820 w 2397257"/>
              <a:gd name="connsiteY1988" fmla="*/ 1201749 h 2370204"/>
              <a:gd name="connsiteX1989" fmla="*/ 2245346 w 2397257"/>
              <a:gd name="connsiteY1989" fmla="*/ 1188223 h 2370204"/>
              <a:gd name="connsiteX1990" fmla="*/ 450526 w 2397257"/>
              <a:gd name="connsiteY1990" fmla="*/ 1188223 h 2370204"/>
              <a:gd name="connsiteX1991" fmla="*/ 470295 w 2397257"/>
              <a:gd name="connsiteY1991" fmla="*/ 1207992 h 2370204"/>
              <a:gd name="connsiteX1992" fmla="*/ 450526 w 2397257"/>
              <a:gd name="connsiteY1992" fmla="*/ 1227761 h 2370204"/>
              <a:gd name="connsiteX1993" fmla="*/ 430757 w 2397257"/>
              <a:gd name="connsiteY1993" fmla="*/ 1207992 h 2370204"/>
              <a:gd name="connsiteX1994" fmla="*/ 450526 w 2397257"/>
              <a:gd name="connsiteY1994" fmla="*/ 1188223 h 2370204"/>
              <a:gd name="connsiteX1995" fmla="*/ 75955 w 2397257"/>
              <a:gd name="connsiteY1995" fmla="*/ 1188223 h 2370204"/>
              <a:gd name="connsiteX1996" fmla="*/ 80117 w 2397257"/>
              <a:gd name="connsiteY1996" fmla="*/ 1191865 h 2370204"/>
              <a:gd name="connsiteX1997" fmla="*/ 75955 w 2397257"/>
              <a:gd name="connsiteY1997" fmla="*/ 1195507 h 2370204"/>
              <a:gd name="connsiteX1998" fmla="*/ 71793 w 2397257"/>
              <a:gd name="connsiteY1998" fmla="*/ 1191865 h 2370204"/>
              <a:gd name="connsiteX1999" fmla="*/ 75955 w 2397257"/>
              <a:gd name="connsiteY1999" fmla="*/ 1188223 h 2370204"/>
              <a:gd name="connsiteX2000" fmla="*/ 1719907 w 2397257"/>
              <a:gd name="connsiteY2000" fmla="*/ 1180939 h 2370204"/>
              <a:gd name="connsiteX2001" fmla="*/ 1727191 w 2397257"/>
              <a:gd name="connsiteY2001" fmla="*/ 1187182 h 2370204"/>
              <a:gd name="connsiteX2002" fmla="*/ 1719907 w 2397257"/>
              <a:gd name="connsiteY2002" fmla="*/ 1193425 h 2370204"/>
              <a:gd name="connsiteX2003" fmla="*/ 1712623 w 2397257"/>
              <a:gd name="connsiteY2003" fmla="*/ 1187182 h 2370204"/>
              <a:gd name="connsiteX2004" fmla="*/ 1719907 w 2397257"/>
              <a:gd name="connsiteY2004" fmla="*/ 1180939 h 2370204"/>
              <a:gd name="connsiteX2005" fmla="*/ 2319741 w 2397257"/>
              <a:gd name="connsiteY2005" fmla="*/ 1177818 h 2370204"/>
              <a:gd name="connsiteX2006" fmla="*/ 2325464 w 2397257"/>
              <a:gd name="connsiteY2006" fmla="*/ 1184061 h 2370204"/>
              <a:gd name="connsiteX2007" fmla="*/ 2319741 w 2397257"/>
              <a:gd name="connsiteY2007" fmla="*/ 1190304 h 2370204"/>
              <a:gd name="connsiteX2008" fmla="*/ 2314018 w 2397257"/>
              <a:gd name="connsiteY2008" fmla="*/ 1184061 h 2370204"/>
              <a:gd name="connsiteX2009" fmla="*/ 2319741 w 2397257"/>
              <a:gd name="connsiteY2009" fmla="*/ 1177818 h 2370204"/>
              <a:gd name="connsiteX2010" fmla="*/ 1946211 w 2397257"/>
              <a:gd name="connsiteY2010" fmla="*/ 1177818 h 2370204"/>
              <a:gd name="connsiteX2011" fmla="*/ 1969622 w 2397257"/>
              <a:gd name="connsiteY2011" fmla="*/ 1202790 h 2370204"/>
              <a:gd name="connsiteX2012" fmla="*/ 1946211 w 2397257"/>
              <a:gd name="connsiteY2012" fmla="*/ 1227762 h 2370204"/>
              <a:gd name="connsiteX2013" fmla="*/ 1922800 w 2397257"/>
              <a:gd name="connsiteY2013" fmla="*/ 1202790 h 2370204"/>
              <a:gd name="connsiteX2014" fmla="*/ 1946211 w 2397257"/>
              <a:gd name="connsiteY2014" fmla="*/ 1177818 h 2370204"/>
              <a:gd name="connsiteX2015" fmla="*/ 677350 w 2397257"/>
              <a:gd name="connsiteY2015" fmla="*/ 1177818 h 2370204"/>
              <a:gd name="connsiteX2016" fmla="*/ 690876 w 2397257"/>
              <a:gd name="connsiteY2016" fmla="*/ 1190304 h 2370204"/>
              <a:gd name="connsiteX2017" fmla="*/ 677350 w 2397257"/>
              <a:gd name="connsiteY2017" fmla="*/ 1202790 h 2370204"/>
              <a:gd name="connsiteX2018" fmla="*/ 663824 w 2397257"/>
              <a:gd name="connsiteY2018" fmla="*/ 1190304 h 2370204"/>
              <a:gd name="connsiteX2019" fmla="*/ 677350 w 2397257"/>
              <a:gd name="connsiteY2019" fmla="*/ 1177818 h 2370204"/>
              <a:gd name="connsiteX2020" fmla="*/ 376652 w 2397257"/>
              <a:gd name="connsiteY2020" fmla="*/ 1175737 h 2370204"/>
              <a:gd name="connsiteX2021" fmla="*/ 394340 w 2397257"/>
              <a:gd name="connsiteY2021" fmla="*/ 1191865 h 2370204"/>
              <a:gd name="connsiteX2022" fmla="*/ 376652 w 2397257"/>
              <a:gd name="connsiteY2022" fmla="*/ 1207993 h 2370204"/>
              <a:gd name="connsiteX2023" fmla="*/ 358964 w 2397257"/>
              <a:gd name="connsiteY2023" fmla="*/ 1191865 h 2370204"/>
              <a:gd name="connsiteX2024" fmla="*/ 376652 w 2397257"/>
              <a:gd name="connsiteY2024" fmla="*/ 1175737 h 2370204"/>
              <a:gd name="connsiteX2025" fmla="*/ 1561 w 2397257"/>
              <a:gd name="connsiteY2025" fmla="*/ 1175737 h 2370204"/>
              <a:gd name="connsiteX2026" fmla="*/ 3122 w 2397257"/>
              <a:gd name="connsiteY2026" fmla="*/ 1176778 h 2370204"/>
              <a:gd name="connsiteX2027" fmla="*/ 1561 w 2397257"/>
              <a:gd name="connsiteY2027" fmla="*/ 1177819 h 2370204"/>
              <a:gd name="connsiteX2028" fmla="*/ 0 w 2397257"/>
              <a:gd name="connsiteY2028" fmla="*/ 1176778 h 2370204"/>
              <a:gd name="connsiteX2029" fmla="*/ 1561 w 2397257"/>
              <a:gd name="connsiteY2029" fmla="*/ 1175737 h 2370204"/>
              <a:gd name="connsiteX2030" fmla="*/ 2394135 w 2397257"/>
              <a:gd name="connsiteY2030" fmla="*/ 1166373 h 2370204"/>
              <a:gd name="connsiteX2031" fmla="*/ 2395176 w 2397257"/>
              <a:gd name="connsiteY2031" fmla="*/ 1167414 h 2370204"/>
              <a:gd name="connsiteX2032" fmla="*/ 2394135 w 2397257"/>
              <a:gd name="connsiteY2032" fmla="*/ 1168455 h 2370204"/>
              <a:gd name="connsiteX2033" fmla="*/ 2393094 w 2397257"/>
              <a:gd name="connsiteY2033" fmla="*/ 1167414 h 2370204"/>
              <a:gd name="connsiteX2034" fmla="*/ 2394135 w 2397257"/>
              <a:gd name="connsiteY2034" fmla="*/ 1166373 h 2370204"/>
              <a:gd name="connsiteX2035" fmla="*/ 2020605 w 2397257"/>
              <a:gd name="connsiteY2035" fmla="*/ 1166373 h 2370204"/>
              <a:gd name="connsiteX2036" fmla="*/ 2041415 w 2397257"/>
              <a:gd name="connsiteY2036" fmla="*/ 1187183 h 2370204"/>
              <a:gd name="connsiteX2037" fmla="*/ 2020605 w 2397257"/>
              <a:gd name="connsiteY2037" fmla="*/ 1207993 h 2370204"/>
              <a:gd name="connsiteX2038" fmla="*/ 1999795 w 2397257"/>
              <a:gd name="connsiteY2038" fmla="*/ 1187183 h 2370204"/>
              <a:gd name="connsiteX2039" fmla="*/ 2020605 w 2397257"/>
              <a:gd name="connsiteY2039" fmla="*/ 1166373 h 2370204"/>
              <a:gd name="connsiteX2040" fmla="*/ 302259 w 2397257"/>
              <a:gd name="connsiteY2040" fmla="*/ 1163252 h 2370204"/>
              <a:gd name="connsiteX2041" fmla="*/ 314225 w 2397257"/>
              <a:gd name="connsiteY2041" fmla="*/ 1175738 h 2370204"/>
              <a:gd name="connsiteX2042" fmla="*/ 302259 w 2397257"/>
              <a:gd name="connsiteY2042" fmla="*/ 1188224 h 2370204"/>
              <a:gd name="connsiteX2043" fmla="*/ 290293 w 2397257"/>
              <a:gd name="connsiteY2043" fmla="*/ 1175738 h 2370204"/>
              <a:gd name="connsiteX2044" fmla="*/ 302259 w 2397257"/>
              <a:gd name="connsiteY2044" fmla="*/ 1163252 h 2370204"/>
              <a:gd name="connsiteX2045" fmla="*/ 832901 w 2397257"/>
              <a:gd name="connsiteY2045" fmla="*/ 1155968 h 2370204"/>
              <a:gd name="connsiteX2046" fmla="*/ 834462 w 2397257"/>
              <a:gd name="connsiteY2046" fmla="*/ 1157009 h 2370204"/>
              <a:gd name="connsiteX2047" fmla="*/ 832901 w 2397257"/>
              <a:gd name="connsiteY2047" fmla="*/ 1158050 h 2370204"/>
              <a:gd name="connsiteX2048" fmla="*/ 831340 w 2397257"/>
              <a:gd name="connsiteY2048" fmla="*/ 1157009 h 2370204"/>
              <a:gd name="connsiteX2049" fmla="*/ 832901 w 2397257"/>
              <a:gd name="connsiteY2049" fmla="*/ 1155968 h 2370204"/>
              <a:gd name="connsiteX2050" fmla="*/ 602956 w 2397257"/>
              <a:gd name="connsiteY2050" fmla="*/ 1155968 h 2370204"/>
              <a:gd name="connsiteX2051" fmla="*/ 621165 w 2397257"/>
              <a:gd name="connsiteY2051" fmla="*/ 1174697 h 2370204"/>
              <a:gd name="connsiteX2052" fmla="*/ 602956 w 2397257"/>
              <a:gd name="connsiteY2052" fmla="*/ 1193426 h 2370204"/>
              <a:gd name="connsiteX2053" fmla="*/ 584747 w 2397257"/>
              <a:gd name="connsiteY2053" fmla="*/ 1174697 h 2370204"/>
              <a:gd name="connsiteX2054" fmla="*/ 602956 w 2397257"/>
              <a:gd name="connsiteY2054" fmla="*/ 1155968 h 2370204"/>
              <a:gd name="connsiteX2055" fmla="*/ 1794300 w 2397257"/>
              <a:gd name="connsiteY2055" fmla="*/ 1153887 h 2370204"/>
              <a:gd name="connsiteX2056" fmla="*/ 1811468 w 2397257"/>
              <a:gd name="connsiteY2056" fmla="*/ 1170015 h 2370204"/>
              <a:gd name="connsiteX2057" fmla="*/ 1794300 w 2397257"/>
              <a:gd name="connsiteY2057" fmla="*/ 1186143 h 2370204"/>
              <a:gd name="connsiteX2058" fmla="*/ 1777132 w 2397257"/>
              <a:gd name="connsiteY2058" fmla="*/ 1170015 h 2370204"/>
              <a:gd name="connsiteX2059" fmla="*/ 1794300 w 2397257"/>
              <a:gd name="connsiteY2059" fmla="*/ 1153887 h 2370204"/>
              <a:gd name="connsiteX2060" fmla="*/ 1564355 w 2397257"/>
              <a:gd name="connsiteY2060" fmla="*/ 1153887 h 2370204"/>
              <a:gd name="connsiteX2061" fmla="*/ 1564875 w 2397257"/>
              <a:gd name="connsiteY2061" fmla="*/ 1154407 h 2370204"/>
              <a:gd name="connsiteX2062" fmla="*/ 1564355 w 2397257"/>
              <a:gd name="connsiteY2062" fmla="*/ 1154927 h 2370204"/>
              <a:gd name="connsiteX2063" fmla="*/ 1563835 w 2397257"/>
              <a:gd name="connsiteY2063" fmla="*/ 1154407 h 2370204"/>
              <a:gd name="connsiteX2064" fmla="*/ 1564355 w 2397257"/>
              <a:gd name="connsiteY2064" fmla="*/ 1153887 h 2370204"/>
              <a:gd name="connsiteX2065" fmla="*/ 2093438 w 2397257"/>
              <a:gd name="connsiteY2065" fmla="*/ 1148685 h 2370204"/>
              <a:gd name="connsiteX2066" fmla="*/ 2113207 w 2397257"/>
              <a:gd name="connsiteY2066" fmla="*/ 1168454 h 2370204"/>
              <a:gd name="connsiteX2067" fmla="*/ 2093438 w 2397257"/>
              <a:gd name="connsiteY2067" fmla="*/ 1188223 h 2370204"/>
              <a:gd name="connsiteX2068" fmla="*/ 2073669 w 2397257"/>
              <a:gd name="connsiteY2068" fmla="*/ 1168454 h 2370204"/>
              <a:gd name="connsiteX2069" fmla="*/ 2093438 w 2397257"/>
              <a:gd name="connsiteY2069" fmla="*/ 1148685 h 2370204"/>
              <a:gd name="connsiteX2070" fmla="*/ 228385 w 2397257"/>
              <a:gd name="connsiteY2070" fmla="*/ 1148685 h 2370204"/>
              <a:gd name="connsiteX2071" fmla="*/ 238270 w 2397257"/>
              <a:gd name="connsiteY2071" fmla="*/ 1158570 h 2370204"/>
              <a:gd name="connsiteX2072" fmla="*/ 228385 w 2397257"/>
              <a:gd name="connsiteY2072" fmla="*/ 1168455 h 2370204"/>
              <a:gd name="connsiteX2073" fmla="*/ 218500 w 2397257"/>
              <a:gd name="connsiteY2073" fmla="*/ 1158570 h 2370204"/>
              <a:gd name="connsiteX2074" fmla="*/ 228385 w 2397257"/>
              <a:gd name="connsiteY2074" fmla="*/ 1148685 h 2370204"/>
              <a:gd name="connsiteX2075" fmla="*/ 1635628 w 2397257"/>
              <a:gd name="connsiteY2075" fmla="*/ 1136199 h 2370204"/>
              <a:gd name="connsiteX2076" fmla="*/ 1637709 w 2397257"/>
              <a:gd name="connsiteY2076" fmla="*/ 1137240 h 2370204"/>
              <a:gd name="connsiteX2077" fmla="*/ 1635628 w 2397257"/>
              <a:gd name="connsiteY2077" fmla="*/ 1138281 h 2370204"/>
              <a:gd name="connsiteX2078" fmla="*/ 1633547 w 2397257"/>
              <a:gd name="connsiteY2078" fmla="*/ 1137240 h 2370204"/>
              <a:gd name="connsiteX2079" fmla="*/ 1635628 w 2397257"/>
              <a:gd name="connsiteY2079" fmla="*/ 1136199 h 2370204"/>
              <a:gd name="connsiteX2080" fmla="*/ 760067 w 2397257"/>
              <a:gd name="connsiteY2080" fmla="*/ 1136199 h 2370204"/>
              <a:gd name="connsiteX2081" fmla="*/ 764749 w 2397257"/>
              <a:gd name="connsiteY2081" fmla="*/ 1140881 h 2370204"/>
              <a:gd name="connsiteX2082" fmla="*/ 760067 w 2397257"/>
              <a:gd name="connsiteY2082" fmla="*/ 1145563 h 2370204"/>
              <a:gd name="connsiteX2083" fmla="*/ 755385 w 2397257"/>
              <a:gd name="connsiteY2083" fmla="*/ 1140881 h 2370204"/>
              <a:gd name="connsiteX2084" fmla="*/ 760067 w 2397257"/>
              <a:gd name="connsiteY2084" fmla="*/ 1136199 h 2370204"/>
              <a:gd name="connsiteX2085" fmla="*/ 530122 w 2397257"/>
              <a:gd name="connsiteY2085" fmla="*/ 1136199 h 2370204"/>
              <a:gd name="connsiteX2086" fmla="*/ 552492 w 2397257"/>
              <a:gd name="connsiteY2086" fmla="*/ 1157009 h 2370204"/>
              <a:gd name="connsiteX2087" fmla="*/ 530122 w 2397257"/>
              <a:gd name="connsiteY2087" fmla="*/ 1177819 h 2370204"/>
              <a:gd name="connsiteX2088" fmla="*/ 507752 w 2397257"/>
              <a:gd name="connsiteY2088" fmla="*/ 1157009 h 2370204"/>
              <a:gd name="connsiteX2089" fmla="*/ 530122 w 2397257"/>
              <a:gd name="connsiteY2089" fmla="*/ 1136199 h 2370204"/>
              <a:gd name="connsiteX2090" fmla="*/ 155031 w 2397257"/>
              <a:gd name="connsiteY2090" fmla="*/ 1136199 h 2370204"/>
              <a:gd name="connsiteX2091" fmla="*/ 161274 w 2397257"/>
              <a:gd name="connsiteY2091" fmla="*/ 1142442 h 2370204"/>
              <a:gd name="connsiteX2092" fmla="*/ 155031 w 2397257"/>
              <a:gd name="connsiteY2092" fmla="*/ 1148685 h 2370204"/>
              <a:gd name="connsiteX2093" fmla="*/ 148788 w 2397257"/>
              <a:gd name="connsiteY2093" fmla="*/ 1142442 h 2370204"/>
              <a:gd name="connsiteX2094" fmla="*/ 155031 w 2397257"/>
              <a:gd name="connsiteY2094" fmla="*/ 1136199 h 2370204"/>
              <a:gd name="connsiteX2095" fmla="*/ 2167311 w 2397257"/>
              <a:gd name="connsiteY2095" fmla="*/ 1134119 h 2370204"/>
              <a:gd name="connsiteX2096" fmla="*/ 2187080 w 2397257"/>
              <a:gd name="connsiteY2096" fmla="*/ 1152328 h 2370204"/>
              <a:gd name="connsiteX2097" fmla="*/ 2167311 w 2397257"/>
              <a:gd name="connsiteY2097" fmla="*/ 1170537 h 2370204"/>
              <a:gd name="connsiteX2098" fmla="*/ 2147542 w 2397257"/>
              <a:gd name="connsiteY2098" fmla="*/ 1152328 h 2370204"/>
              <a:gd name="connsiteX2099" fmla="*/ 2167311 w 2397257"/>
              <a:gd name="connsiteY2099" fmla="*/ 1134119 h 2370204"/>
              <a:gd name="connsiteX2100" fmla="*/ 1867135 w 2397257"/>
              <a:gd name="connsiteY2100" fmla="*/ 1128916 h 2370204"/>
              <a:gd name="connsiteX2101" fmla="*/ 1890546 w 2397257"/>
              <a:gd name="connsiteY2101" fmla="*/ 1152327 h 2370204"/>
              <a:gd name="connsiteX2102" fmla="*/ 1867135 w 2397257"/>
              <a:gd name="connsiteY2102" fmla="*/ 1175738 h 2370204"/>
              <a:gd name="connsiteX2103" fmla="*/ 1843724 w 2397257"/>
              <a:gd name="connsiteY2103" fmla="*/ 1152327 h 2370204"/>
              <a:gd name="connsiteX2104" fmla="*/ 1867135 w 2397257"/>
              <a:gd name="connsiteY2104" fmla="*/ 1128916 h 2370204"/>
              <a:gd name="connsiteX2105" fmla="*/ 2240665 w 2397257"/>
              <a:gd name="connsiteY2105" fmla="*/ 1121632 h 2370204"/>
              <a:gd name="connsiteX2106" fmla="*/ 2254712 w 2397257"/>
              <a:gd name="connsiteY2106" fmla="*/ 1135158 h 2370204"/>
              <a:gd name="connsiteX2107" fmla="*/ 2240665 w 2397257"/>
              <a:gd name="connsiteY2107" fmla="*/ 1148684 h 2370204"/>
              <a:gd name="connsiteX2108" fmla="*/ 2226618 w 2397257"/>
              <a:gd name="connsiteY2108" fmla="*/ 1135158 h 2370204"/>
              <a:gd name="connsiteX2109" fmla="*/ 2240665 w 2397257"/>
              <a:gd name="connsiteY2109" fmla="*/ 1121632 h 2370204"/>
              <a:gd name="connsiteX2110" fmla="*/ 455728 w 2397257"/>
              <a:gd name="connsiteY2110" fmla="*/ 1121632 h 2370204"/>
              <a:gd name="connsiteX2111" fmla="*/ 475497 w 2397257"/>
              <a:gd name="connsiteY2111" fmla="*/ 1141401 h 2370204"/>
              <a:gd name="connsiteX2112" fmla="*/ 455728 w 2397257"/>
              <a:gd name="connsiteY2112" fmla="*/ 1161170 h 2370204"/>
              <a:gd name="connsiteX2113" fmla="*/ 435959 w 2397257"/>
              <a:gd name="connsiteY2113" fmla="*/ 1141401 h 2370204"/>
              <a:gd name="connsiteX2114" fmla="*/ 455728 w 2397257"/>
              <a:gd name="connsiteY2114" fmla="*/ 1121632 h 2370204"/>
              <a:gd name="connsiteX2115" fmla="*/ 80637 w 2397257"/>
              <a:gd name="connsiteY2115" fmla="*/ 1121632 h 2370204"/>
              <a:gd name="connsiteX2116" fmla="*/ 84279 w 2397257"/>
              <a:gd name="connsiteY2116" fmla="*/ 1125274 h 2370204"/>
              <a:gd name="connsiteX2117" fmla="*/ 80637 w 2397257"/>
              <a:gd name="connsiteY2117" fmla="*/ 1128916 h 2370204"/>
              <a:gd name="connsiteX2118" fmla="*/ 76995 w 2397257"/>
              <a:gd name="connsiteY2118" fmla="*/ 1125274 h 2370204"/>
              <a:gd name="connsiteX2119" fmla="*/ 80637 w 2397257"/>
              <a:gd name="connsiteY2119" fmla="*/ 1121632 h 2370204"/>
              <a:gd name="connsiteX2120" fmla="*/ 1708981 w 2397257"/>
              <a:gd name="connsiteY2120" fmla="*/ 1114349 h 2370204"/>
              <a:gd name="connsiteX2121" fmla="*/ 1717825 w 2397257"/>
              <a:gd name="connsiteY2121" fmla="*/ 1121633 h 2370204"/>
              <a:gd name="connsiteX2122" fmla="*/ 1708981 w 2397257"/>
              <a:gd name="connsiteY2122" fmla="*/ 1128917 h 2370204"/>
              <a:gd name="connsiteX2123" fmla="*/ 1700137 w 2397257"/>
              <a:gd name="connsiteY2123" fmla="*/ 1121633 h 2370204"/>
              <a:gd name="connsiteX2124" fmla="*/ 1708981 w 2397257"/>
              <a:gd name="connsiteY2124" fmla="*/ 1114349 h 2370204"/>
              <a:gd name="connsiteX2125" fmla="*/ 2315058 w 2397257"/>
              <a:gd name="connsiteY2125" fmla="*/ 1111228 h 2370204"/>
              <a:gd name="connsiteX2126" fmla="*/ 2321301 w 2397257"/>
              <a:gd name="connsiteY2126" fmla="*/ 1117471 h 2370204"/>
              <a:gd name="connsiteX2127" fmla="*/ 2315058 w 2397257"/>
              <a:gd name="connsiteY2127" fmla="*/ 1123714 h 2370204"/>
              <a:gd name="connsiteX2128" fmla="*/ 2308815 w 2397257"/>
              <a:gd name="connsiteY2128" fmla="*/ 1117471 h 2370204"/>
              <a:gd name="connsiteX2129" fmla="*/ 2315058 w 2397257"/>
              <a:gd name="connsiteY2129" fmla="*/ 1111228 h 2370204"/>
              <a:gd name="connsiteX2130" fmla="*/ 686714 w 2397257"/>
              <a:gd name="connsiteY2130" fmla="*/ 1111228 h 2370204"/>
              <a:gd name="connsiteX2131" fmla="*/ 700240 w 2397257"/>
              <a:gd name="connsiteY2131" fmla="*/ 1124754 h 2370204"/>
              <a:gd name="connsiteX2132" fmla="*/ 686714 w 2397257"/>
              <a:gd name="connsiteY2132" fmla="*/ 1138280 h 2370204"/>
              <a:gd name="connsiteX2133" fmla="*/ 673188 w 2397257"/>
              <a:gd name="connsiteY2133" fmla="*/ 1124754 h 2370204"/>
              <a:gd name="connsiteX2134" fmla="*/ 686714 w 2397257"/>
              <a:gd name="connsiteY2134" fmla="*/ 1111228 h 2370204"/>
              <a:gd name="connsiteX2135" fmla="*/ 1939967 w 2397257"/>
              <a:gd name="connsiteY2135" fmla="*/ 1111227 h 2370204"/>
              <a:gd name="connsiteX2136" fmla="*/ 1964418 w 2397257"/>
              <a:gd name="connsiteY2136" fmla="*/ 1136199 h 2370204"/>
              <a:gd name="connsiteX2137" fmla="*/ 1939967 w 2397257"/>
              <a:gd name="connsiteY2137" fmla="*/ 1161171 h 2370204"/>
              <a:gd name="connsiteX2138" fmla="*/ 1915516 w 2397257"/>
              <a:gd name="connsiteY2138" fmla="*/ 1136199 h 2370204"/>
              <a:gd name="connsiteX2139" fmla="*/ 1939967 w 2397257"/>
              <a:gd name="connsiteY2139" fmla="*/ 1111227 h 2370204"/>
              <a:gd name="connsiteX2140" fmla="*/ 382375 w 2397257"/>
              <a:gd name="connsiteY2140" fmla="*/ 1109147 h 2370204"/>
              <a:gd name="connsiteX2141" fmla="*/ 398503 w 2397257"/>
              <a:gd name="connsiteY2141" fmla="*/ 1125275 h 2370204"/>
              <a:gd name="connsiteX2142" fmla="*/ 382375 w 2397257"/>
              <a:gd name="connsiteY2142" fmla="*/ 1141403 h 2370204"/>
              <a:gd name="connsiteX2143" fmla="*/ 366247 w 2397257"/>
              <a:gd name="connsiteY2143" fmla="*/ 1125275 h 2370204"/>
              <a:gd name="connsiteX2144" fmla="*/ 382375 w 2397257"/>
              <a:gd name="connsiteY2144" fmla="*/ 1109147 h 2370204"/>
              <a:gd name="connsiteX2145" fmla="*/ 7805 w 2397257"/>
              <a:gd name="connsiteY2145" fmla="*/ 1109146 h 2370204"/>
              <a:gd name="connsiteX2146" fmla="*/ 10407 w 2397257"/>
              <a:gd name="connsiteY2146" fmla="*/ 1110187 h 2370204"/>
              <a:gd name="connsiteX2147" fmla="*/ 7805 w 2397257"/>
              <a:gd name="connsiteY2147" fmla="*/ 1111228 h 2370204"/>
              <a:gd name="connsiteX2148" fmla="*/ 5203 w 2397257"/>
              <a:gd name="connsiteY2148" fmla="*/ 1110187 h 2370204"/>
              <a:gd name="connsiteX2149" fmla="*/ 7805 w 2397257"/>
              <a:gd name="connsiteY2149" fmla="*/ 1109146 h 2370204"/>
              <a:gd name="connsiteX2150" fmla="*/ 2387892 w 2397257"/>
              <a:gd name="connsiteY2150" fmla="*/ 1098742 h 2370204"/>
              <a:gd name="connsiteX2151" fmla="*/ 2389973 w 2397257"/>
              <a:gd name="connsiteY2151" fmla="*/ 1100303 h 2370204"/>
              <a:gd name="connsiteX2152" fmla="*/ 2387892 w 2397257"/>
              <a:gd name="connsiteY2152" fmla="*/ 1101864 h 2370204"/>
              <a:gd name="connsiteX2153" fmla="*/ 2385811 w 2397257"/>
              <a:gd name="connsiteY2153" fmla="*/ 1100303 h 2370204"/>
              <a:gd name="connsiteX2154" fmla="*/ 2387892 w 2397257"/>
              <a:gd name="connsiteY2154" fmla="*/ 1098742 h 2370204"/>
              <a:gd name="connsiteX2155" fmla="*/ 2012801 w 2397257"/>
              <a:gd name="connsiteY2155" fmla="*/ 1096661 h 2370204"/>
              <a:gd name="connsiteX2156" fmla="*/ 2034131 w 2397257"/>
              <a:gd name="connsiteY2156" fmla="*/ 1119031 h 2370204"/>
              <a:gd name="connsiteX2157" fmla="*/ 2012801 w 2397257"/>
              <a:gd name="connsiteY2157" fmla="*/ 1141401 h 2370204"/>
              <a:gd name="connsiteX2158" fmla="*/ 1991471 w 2397257"/>
              <a:gd name="connsiteY2158" fmla="*/ 1119031 h 2370204"/>
              <a:gd name="connsiteX2159" fmla="*/ 2012801 w 2397257"/>
              <a:gd name="connsiteY2159" fmla="*/ 1096661 h 2370204"/>
              <a:gd name="connsiteX2160" fmla="*/ 310063 w 2397257"/>
              <a:gd name="connsiteY2160" fmla="*/ 1096661 h 2370204"/>
              <a:gd name="connsiteX2161" fmla="*/ 322549 w 2397257"/>
              <a:gd name="connsiteY2161" fmla="*/ 1109147 h 2370204"/>
              <a:gd name="connsiteX2162" fmla="*/ 310063 w 2397257"/>
              <a:gd name="connsiteY2162" fmla="*/ 1121633 h 2370204"/>
              <a:gd name="connsiteX2163" fmla="*/ 297577 w 2397257"/>
              <a:gd name="connsiteY2163" fmla="*/ 1109147 h 2370204"/>
              <a:gd name="connsiteX2164" fmla="*/ 310063 w 2397257"/>
              <a:gd name="connsiteY2164" fmla="*/ 1096661 h 2370204"/>
              <a:gd name="connsiteX2165" fmla="*/ 613881 w 2397257"/>
              <a:gd name="connsiteY2165" fmla="*/ 1089378 h 2370204"/>
              <a:gd name="connsiteX2166" fmla="*/ 633650 w 2397257"/>
              <a:gd name="connsiteY2166" fmla="*/ 1109147 h 2370204"/>
              <a:gd name="connsiteX2167" fmla="*/ 613881 w 2397257"/>
              <a:gd name="connsiteY2167" fmla="*/ 1128916 h 2370204"/>
              <a:gd name="connsiteX2168" fmla="*/ 594112 w 2397257"/>
              <a:gd name="connsiteY2168" fmla="*/ 1109147 h 2370204"/>
              <a:gd name="connsiteX2169" fmla="*/ 613881 w 2397257"/>
              <a:gd name="connsiteY2169" fmla="*/ 1089378 h 2370204"/>
              <a:gd name="connsiteX2170" fmla="*/ 1781815 w 2397257"/>
              <a:gd name="connsiteY2170" fmla="*/ 1086256 h 2370204"/>
              <a:gd name="connsiteX2171" fmla="*/ 1798983 w 2397257"/>
              <a:gd name="connsiteY2171" fmla="*/ 1103944 h 2370204"/>
              <a:gd name="connsiteX2172" fmla="*/ 1781815 w 2397257"/>
              <a:gd name="connsiteY2172" fmla="*/ 1121632 h 2370204"/>
              <a:gd name="connsiteX2173" fmla="*/ 1764647 w 2397257"/>
              <a:gd name="connsiteY2173" fmla="*/ 1103944 h 2370204"/>
              <a:gd name="connsiteX2174" fmla="*/ 1781815 w 2397257"/>
              <a:gd name="connsiteY2174" fmla="*/ 1086256 h 2370204"/>
              <a:gd name="connsiteX2175" fmla="*/ 2087195 w 2397257"/>
              <a:gd name="connsiteY2175" fmla="*/ 1082095 h 2370204"/>
              <a:gd name="connsiteX2176" fmla="*/ 2108005 w 2397257"/>
              <a:gd name="connsiteY2176" fmla="*/ 1102905 h 2370204"/>
              <a:gd name="connsiteX2177" fmla="*/ 2087195 w 2397257"/>
              <a:gd name="connsiteY2177" fmla="*/ 1123715 h 2370204"/>
              <a:gd name="connsiteX2178" fmla="*/ 2066385 w 2397257"/>
              <a:gd name="connsiteY2178" fmla="*/ 1102905 h 2370204"/>
              <a:gd name="connsiteX2179" fmla="*/ 2087195 w 2397257"/>
              <a:gd name="connsiteY2179" fmla="*/ 1082095 h 2370204"/>
              <a:gd name="connsiteX2180" fmla="*/ 235669 w 2397257"/>
              <a:gd name="connsiteY2180" fmla="*/ 1082095 h 2370204"/>
              <a:gd name="connsiteX2181" fmla="*/ 245554 w 2397257"/>
              <a:gd name="connsiteY2181" fmla="*/ 1091980 h 2370204"/>
              <a:gd name="connsiteX2182" fmla="*/ 235669 w 2397257"/>
              <a:gd name="connsiteY2182" fmla="*/ 1101865 h 2370204"/>
              <a:gd name="connsiteX2183" fmla="*/ 225784 w 2397257"/>
              <a:gd name="connsiteY2183" fmla="*/ 1091980 h 2370204"/>
              <a:gd name="connsiteX2184" fmla="*/ 235669 w 2397257"/>
              <a:gd name="connsiteY2184" fmla="*/ 1082095 h 2370204"/>
              <a:gd name="connsiteX2185" fmla="*/ 1616379 w 2397257"/>
              <a:gd name="connsiteY2185" fmla="*/ 1073770 h 2370204"/>
              <a:gd name="connsiteX2186" fmla="*/ 1616899 w 2397257"/>
              <a:gd name="connsiteY2186" fmla="*/ 1074290 h 2370204"/>
              <a:gd name="connsiteX2187" fmla="*/ 1616379 w 2397257"/>
              <a:gd name="connsiteY2187" fmla="*/ 1074810 h 2370204"/>
              <a:gd name="connsiteX2188" fmla="*/ 1615859 w 2397257"/>
              <a:gd name="connsiteY2188" fmla="*/ 1074290 h 2370204"/>
              <a:gd name="connsiteX2189" fmla="*/ 1616379 w 2397257"/>
              <a:gd name="connsiteY2189" fmla="*/ 1073770 h 2370204"/>
              <a:gd name="connsiteX2190" fmla="*/ 779836 w 2397257"/>
              <a:gd name="connsiteY2190" fmla="*/ 1071689 h 2370204"/>
              <a:gd name="connsiteX2191" fmla="*/ 784518 w 2397257"/>
              <a:gd name="connsiteY2191" fmla="*/ 1076891 h 2370204"/>
              <a:gd name="connsiteX2192" fmla="*/ 779836 w 2397257"/>
              <a:gd name="connsiteY2192" fmla="*/ 1082094 h 2370204"/>
              <a:gd name="connsiteX2193" fmla="*/ 775154 w 2397257"/>
              <a:gd name="connsiteY2193" fmla="*/ 1076891 h 2370204"/>
              <a:gd name="connsiteX2194" fmla="*/ 779836 w 2397257"/>
              <a:gd name="connsiteY2194" fmla="*/ 1071689 h 2370204"/>
              <a:gd name="connsiteX2195" fmla="*/ 163876 w 2397257"/>
              <a:gd name="connsiteY2195" fmla="*/ 1069609 h 2370204"/>
              <a:gd name="connsiteX2196" fmla="*/ 171680 w 2397257"/>
              <a:gd name="connsiteY2196" fmla="*/ 1075852 h 2370204"/>
              <a:gd name="connsiteX2197" fmla="*/ 163876 w 2397257"/>
              <a:gd name="connsiteY2197" fmla="*/ 1082095 h 2370204"/>
              <a:gd name="connsiteX2198" fmla="*/ 156072 w 2397257"/>
              <a:gd name="connsiteY2198" fmla="*/ 1075852 h 2370204"/>
              <a:gd name="connsiteX2199" fmla="*/ 163876 w 2397257"/>
              <a:gd name="connsiteY2199" fmla="*/ 1069609 h 2370204"/>
              <a:gd name="connsiteX2200" fmla="*/ 541048 w 2397257"/>
              <a:gd name="connsiteY2200" fmla="*/ 1069608 h 2370204"/>
              <a:gd name="connsiteX2201" fmla="*/ 561858 w 2397257"/>
              <a:gd name="connsiteY2201" fmla="*/ 1091978 h 2370204"/>
              <a:gd name="connsiteX2202" fmla="*/ 541048 w 2397257"/>
              <a:gd name="connsiteY2202" fmla="*/ 1114348 h 2370204"/>
              <a:gd name="connsiteX2203" fmla="*/ 520238 w 2397257"/>
              <a:gd name="connsiteY2203" fmla="*/ 1091978 h 2370204"/>
              <a:gd name="connsiteX2204" fmla="*/ 541048 w 2397257"/>
              <a:gd name="connsiteY2204" fmla="*/ 1069608 h 2370204"/>
              <a:gd name="connsiteX2205" fmla="*/ 2158988 w 2397257"/>
              <a:gd name="connsiteY2205" fmla="*/ 1066488 h 2370204"/>
              <a:gd name="connsiteX2206" fmla="*/ 2177717 w 2397257"/>
              <a:gd name="connsiteY2206" fmla="*/ 1085217 h 2370204"/>
              <a:gd name="connsiteX2207" fmla="*/ 2158988 w 2397257"/>
              <a:gd name="connsiteY2207" fmla="*/ 1103946 h 2370204"/>
              <a:gd name="connsiteX2208" fmla="*/ 2140259 w 2397257"/>
              <a:gd name="connsiteY2208" fmla="*/ 1085217 h 2370204"/>
              <a:gd name="connsiteX2209" fmla="*/ 2158988 w 2397257"/>
              <a:gd name="connsiteY2209" fmla="*/ 1066488 h 2370204"/>
              <a:gd name="connsiteX2210" fmla="*/ 1854649 w 2397257"/>
              <a:gd name="connsiteY2210" fmla="*/ 1062325 h 2370204"/>
              <a:gd name="connsiteX2211" fmla="*/ 1878060 w 2397257"/>
              <a:gd name="connsiteY2211" fmla="*/ 1086776 h 2370204"/>
              <a:gd name="connsiteX2212" fmla="*/ 1854649 w 2397257"/>
              <a:gd name="connsiteY2212" fmla="*/ 1111227 h 2370204"/>
              <a:gd name="connsiteX2213" fmla="*/ 1831238 w 2397257"/>
              <a:gd name="connsiteY2213" fmla="*/ 1086776 h 2370204"/>
              <a:gd name="connsiteX2214" fmla="*/ 1854649 w 2397257"/>
              <a:gd name="connsiteY2214" fmla="*/ 1062325 h 2370204"/>
              <a:gd name="connsiteX2215" fmla="*/ 2231821 w 2397257"/>
              <a:gd name="connsiteY2215" fmla="*/ 1054002 h 2370204"/>
              <a:gd name="connsiteX2216" fmla="*/ 2246388 w 2397257"/>
              <a:gd name="connsiteY2216" fmla="*/ 1068049 h 2370204"/>
              <a:gd name="connsiteX2217" fmla="*/ 2231821 w 2397257"/>
              <a:gd name="connsiteY2217" fmla="*/ 1082096 h 2370204"/>
              <a:gd name="connsiteX2218" fmla="*/ 2217254 w 2397257"/>
              <a:gd name="connsiteY2218" fmla="*/ 1068049 h 2370204"/>
              <a:gd name="connsiteX2219" fmla="*/ 2231821 w 2397257"/>
              <a:gd name="connsiteY2219" fmla="*/ 1054002 h 2370204"/>
              <a:gd name="connsiteX2220" fmla="*/ 91042 w 2397257"/>
              <a:gd name="connsiteY2220" fmla="*/ 1054002 h 2370204"/>
              <a:gd name="connsiteX2221" fmla="*/ 94684 w 2397257"/>
              <a:gd name="connsiteY2221" fmla="*/ 1059204 h 2370204"/>
              <a:gd name="connsiteX2222" fmla="*/ 91042 w 2397257"/>
              <a:gd name="connsiteY2222" fmla="*/ 1064407 h 2370204"/>
              <a:gd name="connsiteX2223" fmla="*/ 87400 w 2397257"/>
              <a:gd name="connsiteY2223" fmla="*/ 1059204 h 2370204"/>
              <a:gd name="connsiteX2224" fmla="*/ 91042 w 2397257"/>
              <a:gd name="connsiteY2224" fmla="*/ 1054002 h 2370204"/>
              <a:gd name="connsiteX2225" fmla="*/ 1690252 w 2397257"/>
              <a:gd name="connsiteY2225" fmla="*/ 1054001 h 2370204"/>
              <a:gd name="connsiteX2226" fmla="*/ 1692853 w 2397257"/>
              <a:gd name="connsiteY2226" fmla="*/ 1056602 h 2370204"/>
              <a:gd name="connsiteX2227" fmla="*/ 1690252 w 2397257"/>
              <a:gd name="connsiteY2227" fmla="*/ 1059203 h 2370204"/>
              <a:gd name="connsiteX2228" fmla="*/ 1687651 w 2397257"/>
              <a:gd name="connsiteY2228" fmla="*/ 1056602 h 2370204"/>
              <a:gd name="connsiteX2229" fmla="*/ 1690252 w 2397257"/>
              <a:gd name="connsiteY2229" fmla="*/ 1054001 h 2370204"/>
              <a:gd name="connsiteX2230" fmla="*/ 468214 w 2397257"/>
              <a:gd name="connsiteY2230" fmla="*/ 1054001 h 2370204"/>
              <a:gd name="connsiteX2231" fmla="*/ 487983 w 2397257"/>
              <a:gd name="connsiteY2231" fmla="*/ 1074291 h 2370204"/>
              <a:gd name="connsiteX2232" fmla="*/ 468214 w 2397257"/>
              <a:gd name="connsiteY2232" fmla="*/ 1094581 h 2370204"/>
              <a:gd name="connsiteX2233" fmla="*/ 448445 w 2397257"/>
              <a:gd name="connsiteY2233" fmla="*/ 1074291 h 2370204"/>
              <a:gd name="connsiteX2234" fmla="*/ 468214 w 2397257"/>
              <a:gd name="connsiteY2234" fmla="*/ 1054001 h 2370204"/>
              <a:gd name="connsiteX2235" fmla="*/ 1927482 w 2397257"/>
              <a:gd name="connsiteY2235" fmla="*/ 1046718 h 2370204"/>
              <a:gd name="connsiteX2236" fmla="*/ 1951933 w 2397257"/>
              <a:gd name="connsiteY2236" fmla="*/ 1070649 h 2370204"/>
              <a:gd name="connsiteX2237" fmla="*/ 1927482 w 2397257"/>
              <a:gd name="connsiteY2237" fmla="*/ 1094580 h 2370204"/>
              <a:gd name="connsiteX2238" fmla="*/ 1903031 w 2397257"/>
              <a:gd name="connsiteY2238" fmla="*/ 1070649 h 2370204"/>
              <a:gd name="connsiteX2239" fmla="*/ 1927482 w 2397257"/>
              <a:gd name="connsiteY2239" fmla="*/ 1046718 h 2370204"/>
              <a:gd name="connsiteX2240" fmla="*/ 706483 w 2397257"/>
              <a:gd name="connsiteY2240" fmla="*/ 1046718 h 2370204"/>
              <a:gd name="connsiteX2241" fmla="*/ 720009 w 2397257"/>
              <a:gd name="connsiteY2241" fmla="*/ 1060244 h 2370204"/>
              <a:gd name="connsiteX2242" fmla="*/ 706483 w 2397257"/>
              <a:gd name="connsiteY2242" fmla="*/ 1073770 h 2370204"/>
              <a:gd name="connsiteX2243" fmla="*/ 692957 w 2397257"/>
              <a:gd name="connsiteY2243" fmla="*/ 1060244 h 2370204"/>
              <a:gd name="connsiteX2244" fmla="*/ 706483 w 2397257"/>
              <a:gd name="connsiteY2244" fmla="*/ 1046718 h 2370204"/>
              <a:gd name="connsiteX2245" fmla="*/ 2304654 w 2397257"/>
              <a:gd name="connsiteY2245" fmla="*/ 1044637 h 2370204"/>
              <a:gd name="connsiteX2246" fmla="*/ 2310897 w 2397257"/>
              <a:gd name="connsiteY2246" fmla="*/ 1050880 h 2370204"/>
              <a:gd name="connsiteX2247" fmla="*/ 2304654 w 2397257"/>
              <a:gd name="connsiteY2247" fmla="*/ 1057123 h 2370204"/>
              <a:gd name="connsiteX2248" fmla="*/ 2298411 w 2397257"/>
              <a:gd name="connsiteY2248" fmla="*/ 1050880 h 2370204"/>
              <a:gd name="connsiteX2249" fmla="*/ 2304654 w 2397257"/>
              <a:gd name="connsiteY2249" fmla="*/ 1044637 h 2370204"/>
              <a:gd name="connsiteX2250" fmla="*/ 394861 w 2397257"/>
              <a:gd name="connsiteY2250" fmla="*/ 1042556 h 2370204"/>
              <a:gd name="connsiteX2251" fmla="*/ 410989 w 2397257"/>
              <a:gd name="connsiteY2251" fmla="*/ 1058163 h 2370204"/>
              <a:gd name="connsiteX2252" fmla="*/ 394861 w 2397257"/>
              <a:gd name="connsiteY2252" fmla="*/ 1073770 h 2370204"/>
              <a:gd name="connsiteX2253" fmla="*/ 378733 w 2397257"/>
              <a:gd name="connsiteY2253" fmla="*/ 1058163 h 2370204"/>
              <a:gd name="connsiteX2254" fmla="*/ 394861 w 2397257"/>
              <a:gd name="connsiteY2254" fmla="*/ 1042556 h 2370204"/>
              <a:gd name="connsiteX2255" fmla="*/ 16648 w 2397257"/>
              <a:gd name="connsiteY2255" fmla="*/ 1042556 h 2370204"/>
              <a:gd name="connsiteX2256" fmla="*/ 17689 w 2397257"/>
              <a:gd name="connsiteY2256" fmla="*/ 1043597 h 2370204"/>
              <a:gd name="connsiteX2257" fmla="*/ 16648 w 2397257"/>
              <a:gd name="connsiteY2257" fmla="*/ 1044638 h 2370204"/>
              <a:gd name="connsiteX2258" fmla="*/ 15607 w 2397257"/>
              <a:gd name="connsiteY2258" fmla="*/ 1043597 h 2370204"/>
              <a:gd name="connsiteX2259" fmla="*/ 16648 w 2397257"/>
              <a:gd name="connsiteY2259" fmla="*/ 1042556 h 2370204"/>
              <a:gd name="connsiteX2260" fmla="*/ 2379048 w 2397257"/>
              <a:gd name="connsiteY2260" fmla="*/ 1032151 h 2370204"/>
              <a:gd name="connsiteX2261" fmla="*/ 2380609 w 2397257"/>
              <a:gd name="connsiteY2261" fmla="*/ 1033192 h 2370204"/>
              <a:gd name="connsiteX2262" fmla="*/ 2379048 w 2397257"/>
              <a:gd name="connsiteY2262" fmla="*/ 1034233 h 2370204"/>
              <a:gd name="connsiteX2263" fmla="*/ 2377487 w 2397257"/>
              <a:gd name="connsiteY2263" fmla="*/ 1033192 h 2370204"/>
              <a:gd name="connsiteX2264" fmla="*/ 2379048 w 2397257"/>
              <a:gd name="connsiteY2264" fmla="*/ 1032151 h 2370204"/>
              <a:gd name="connsiteX2265" fmla="*/ 2000836 w 2397257"/>
              <a:gd name="connsiteY2265" fmla="*/ 1032151 h 2370204"/>
              <a:gd name="connsiteX2266" fmla="*/ 2021646 w 2397257"/>
              <a:gd name="connsiteY2266" fmla="*/ 1052961 h 2370204"/>
              <a:gd name="connsiteX2267" fmla="*/ 2000836 w 2397257"/>
              <a:gd name="connsiteY2267" fmla="*/ 1073771 h 2370204"/>
              <a:gd name="connsiteX2268" fmla="*/ 1980026 w 2397257"/>
              <a:gd name="connsiteY2268" fmla="*/ 1052961 h 2370204"/>
              <a:gd name="connsiteX2269" fmla="*/ 2000836 w 2397257"/>
              <a:gd name="connsiteY2269" fmla="*/ 1032151 h 2370204"/>
              <a:gd name="connsiteX2270" fmla="*/ 1510250 w 2397257"/>
              <a:gd name="connsiteY2270" fmla="*/ 1032151 h 2370204"/>
              <a:gd name="connsiteX2271" fmla="*/ 1510770 w 2397257"/>
              <a:gd name="connsiteY2271" fmla="*/ 1032671 h 2370204"/>
              <a:gd name="connsiteX2272" fmla="*/ 1510250 w 2397257"/>
              <a:gd name="connsiteY2272" fmla="*/ 1033191 h 2370204"/>
              <a:gd name="connsiteX2273" fmla="*/ 1509730 w 2397257"/>
              <a:gd name="connsiteY2273" fmla="*/ 1032671 h 2370204"/>
              <a:gd name="connsiteX2274" fmla="*/ 1510250 w 2397257"/>
              <a:gd name="connsiteY2274" fmla="*/ 1032151 h 2370204"/>
              <a:gd name="connsiteX2275" fmla="*/ 322028 w 2397257"/>
              <a:gd name="connsiteY2275" fmla="*/ 1030071 h 2370204"/>
              <a:gd name="connsiteX2276" fmla="*/ 333994 w 2397257"/>
              <a:gd name="connsiteY2276" fmla="*/ 1042037 h 2370204"/>
              <a:gd name="connsiteX2277" fmla="*/ 322028 w 2397257"/>
              <a:gd name="connsiteY2277" fmla="*/ 1054003 h 2370204"/>
              <a:gd name="connsiteX2278" fmla="*/ 310062 w 2397257"/>
              <a:gd name="connsiteY2278" fmla="*/ 1042037 h 2370204"/>
              <a:gd name="connsiteX2279" fmla="*/ 322028 w 2397257"/>
              <a:gd name="connsiteY2279" fmla="*/ 1030071 h 2370204"/>
              <a:gd name="connsiteX2280" fmla="*/ 1763086 w 2397257"/>
              <a:gd name="connsiteY2280" fmla="*/ 1030070 h 2370204"/>
              <a:gd name="connsiteX2281" fmla="*/ 1771930 w 2397257"/>
              <a:gd name="connsiteY2281" fmla="*/ 1039955 h 2370204"/>
              <a:gd name="connsiteX2282" fmla="*/ 1763086 w 2397257"/>
              <a:gd name="connsiteY2282" fmla="*/ 1049840 h 2370204"/>
              <a:gd name="connsiteX2283" fmla="*/ 1754242 w 2397257"/>
              <a:gd name="connsiteY2283" fmla="*/ 1039955 h 2370204"/>
              <a:gd name="connsiteX2284" fmla="*/ 1763086 w 2397257"/>
              <a:gd name="connsiteY2284" fmla="*/ 1030070 h 2370204"/>
              <a:gd name="connsiteX2285" fmla="*/ 632610 w 2397257"/>
              <a:gd name="connsiteY2285" fmla="*/ 1024868 h 2370204"/>
              <a:gd name="connsiteX2286" fmla="*/ 651339 w 2397257"/>
              <a:gd name="connsiteY2286" fmla="*/ 1043597 h 2370204"/>
              <a:gd name="connsiteX2287" fmla="*/ 632610 w 2397257"/>
              <a:gd name="connsiteY2287" fmla="*/ 1062326 h 2370204"/>
              <a:gd name="connsiteX2288" fmla="*/ 613881 w 2397257"/>
              <a:gd name="connsiteY2288" fmla="*/ 1043597 h 2370204"/>
              <a:gd name="connsiteX2289" fmla="*/ 632610 w 2397257"/>
              <a:gd name="connsiteY2289" fmla="*/ 1024868 h 2370204"/>
              <a:gd name="connsiteX2290" fmla="*/ 2072629 w 2397257"/>
              <a:gd name="connsiteY2290" fmla="*/ 1014464 h 2370204"/>
              <a:gd name="connsiteX2291" fmla="*/ 2093439 w 2397257"/>
              <a:gd name="connsiteY2291" fmla="*/ 1035794 h 2370204"/>
              <a:gd name="connsiteX2292" fmla="*/ 2072629 w 2397257"/>
              <a:gd name="connsiteY2292" fmla="*/ 1057124 h 2370204"/>
              <a:gd name="connsiteX2293" fmla="*/ 2051819 w 2397257"/>
              <a:gd name="connsiteY2293" fmla="*/ 1035794 h 2370204"/>
              <a:gd name="connsiteX2294" fmla="*/ 2072629 w 2397257"/>
              <a:gd name="connsiteY2294" fmla="*/ 1014464 h 2370204"/>
              <a:gd name="connsiteX2295" fmla="*/ 248154 w 2397257"/>
              <a:gd name="connsiteY2295" fmla="*/ 1014464 h 2370204"/>
              <a:gd name="connsiteX2296" fmla="*/ 258039 w 2397257"/>
              <a:gd name="connsiteY2296" fmla="*/ 1025909 h 2370204"/>
              <a:gd name="connsiteX2297" fmla="*/ 248154 w 2397257"/>
              <a:gd name="connsiteY2297" fmla="*/ 1037354 h 2370204"/>
              <a:gd name="connsiteX2298" fmla="*/ 238269 w 2397257"/>
              <a:gd name="connsiteY2298" fmla="*/ 1025909 h 2370204"/>
              <a:gd name="connsiteX2299" fmla="*/ 248154 w 2397257"/>
              <a:gd name="connsiteY2299" fmla="*/ 1014464 h 2370204"/>
              <a:gd name="connsiteX2300" fmla="*/ 808450 w 2397257"/>
              <a:gd name="connsiteY2300" fmla="*/ 1014463 h 2370204"/>
              <a:gd name="connsiteX2301" fmla="*/ 809491 w 2397257"/>
              <a:gd name="connsiteY2301" fmla="*/ 1016024 h 2370204"/>
              <a:gd name="connsiteX2302" fmla="*/ 808450 w 2397257"/>
              <a:gd name="connsiteY2302" fmla="*/ 1017585 h 2370204"/>
              <a:gd name="connsiteX2303" fmla="*/ 807409 w 2397257"/>
              <a:gd name="connsiteY2303" fmla="*/ 1016024 h 2370204"/>
              <a:gd name="connsiteX2304" fmla="*/ 808450 w 2397257"/>
              <a:gd name="connsiteY2304" fmla="*/ 1014463 h 2370204"/>
              <a:gd name="connsiteX2305" fmla="*/ 1587766 w 2397257"/>
              <a:gd name="connsiteY2305" fmla="*/ 1012382 h 2370204"/>
              <a:gd name="connsiteX2306" fmla="*/ 1588807 w 2397257"/>
              <a:gd name="connsiteY2306" fmla="*/ 1013423 h 2370204"/>
              <a:gd name="connsiteX2307" fmla="*/ 1587766 w 2397257"/>
              <a:gd name="connsiteY2307" fmla="*/ 1014464 h 2370204"/>
              <a:gd name="connsiteX2308" fmla="*/ 1586725 w 2397257"/>
              <a:gd name="connsiteY2308" fmla="*/ 1013423 h 2370204"/>
              <a:gd name="connsiteX2309" fmla="*/ 1587766 w 2397257"/>
              <a:gd name="connsiteY2309" fmla="*/ 1012382 h 2370204"/>
              <a:gd name="connsiteX2310" fmla="*/ 559255 w 2397257"/>
              <a:gd name="connsiteY2310" fmla="*/ 1005099 h 2370204"/>
              <a:gd name="connsiteX2311" fmla="*/ 581625 w 2397257"/>
              <a:gd name="connsiteY2311" fmla="*/ 1027469 h 2370204"/>
              <a:gd name="connsiteX2312" fmla="*/ 559255 w 2397257"/>
              <a:gd name="connsiteY2312" fmla="*/ 1049839 h 2370204"/>
              <a:gd name="connsiteX2313" fmla="*/ 536885 w 2397257"/>
              <a:gd name="connsiteY2313" fmla="*/ 1027469 h 2370204"/>
              <a:gd name="connsiteX2314" fmla="*/ 559255 w 2397257"/>
              <a:gd name="connsiteY2314" fmla="*/ 1005099 h 2370204"/>
              <a:gd name="connsiteX2315" fmla="*/ 1836440 w 2397257"/>
              <a:gd name="connsiteY2315" fmla="*/ 1003018 h 2370204"/>
              <a:gd name="connsiteX2316" fmla="*/ 1856209 w 2397257"/>
              <a:gd name="connsiteY2316" fmla="*/ 1022787 h 2370204"/>
              <a:gd name="connsiteX2317" fmla="*/ 1836440 w 2397257"/>
              <a:gd name="connsiteY2317" fmla="*/ 1042556 h 2370204"/>
              <a:gd name="connsiteX2318" fmla="*/ 1816671 w 2397257"/>
              <a:gd name="connsiteY2318" fmla="*/ 1022787 h 2370204"/>
              <a:gd name="connsiteX2319" fmla="*/ 1836440 w 2397257"/>
              <a:gd name="connsiteY2319" fmla="*/ 1003018 h 2370204"/>
              <a:gd name="connsiteX2320" fmla="*/ 175841 w 2397257"/>
              <a:gd name="connsiteY2320" fmla="*/ 1003018 h 2370204"/>
              <a:gd name="connsiteX2321" fmla="*/ 183125 w 2397257"/>
              <a:gd name="connsiteY2321" fmla="*/ 1010302 h 2370204"/>
              <a:gd name="connsiteX2322" fmla="*/ 175841 w 2397257"/>
              <a:gd name="connsiteY2322" fmla="*/ 1017586 h 2370204"/>
              <a:gd name="connsiteX2323" fmla="*/ 168557 w 2397257"/>
              <a:gd name="connsiteY2323" fmla="*/ 1010302 h 2370204"/>
              <a:gd name="connsiteX2324" fmla="*/ 175841 w 2397257"/>
              <a:gd name="connsiteY2324" fmla="*/ 1003018 h 2370204"/>
              <a:gd name="connsiteX2325" fmla="*/ 2146502 w 2397257"/>
              <a:gd name="connsiteY2325" fmla="*/ 999897 h 2370204"/>
              <a:gd name="connsiteX2326" fmla="*/ 2165231 w 2397257"/>
              <a:gd name="connsiteY2326" fmla="*/ 1018626 h 2370204"/>
              <a:gd name="connsiteX2327" fmla="*/ 2146502 w 2397257"/>
              <a:gd name="connsiteY2327" fmla="*/ 1037355 h 2370204"/>
              <a:gd name="connsiteX2328" fmla="*/ 2127773 w 2397257"/>
              <a:gd name="connsiteY2328" fmla="*/ 1018626 h 2370204"/>
              <a:gd name="connsiteX2329" fmla="*/ 2146502 w 2397257"/>
              <a:gd name="connsiteY2329" fmla="*/ 999897 h 2370204"/>
              <a:gd name="connsiteX2330" fmla="*/ 734056 w 2397257"/>
              <a:gd name="connsiteY2330" fmla="*/ 992613 h 2370204"/>
              <a:gd name="connsiteX2331" fmla="*/ 739779 w 2397257"/>
              <a:gd name="connsiteY2331" fmla="*/ 998856 h 2370204"/>
              <a:gd name="connsiteX2332" fmla="*/ 734056 w 2397257"/>
              <a:gd name="connsiteY2332" fmla="*/ 1005099 h 2370204"/>
              <a:gd name="connsiteX2333" fmla="*/ 728333 w 2397257"/>
              <a:gd name="connsiteY2333" fmla="*/ 998856 h 2370204"/>
              <a:gd name="connsiteX2334" fmla="*/ 734056 w 2397257"/>
              <a:gd name="connsiteY2334" fmla="*/ 992613 h 2370204"/>
              <a:gd name="connsiteX2335" fmla="*/ 486943 w 2397257"/>
              <a:gd name="connsiteY2335" fmla="*/ 992613 h 2370204"/>
              <a:gd name="connsiteX2336" fmla="*/ 505672 w 2397257"/>
              <a:gd name="connsiteY2336" fmla="*/ 1011342 h 2370204"/>
              <a:gd name="connsiteX2337" fmla="*/ 486943 w 2397257"/>
              <a:gd name="connsiteY2337" fmla="*/ 1030071 h 2370204"/>
              <a:gd name="connsiteX2338" fmla="*/ 468214 w 2397257"/>
              <a:gd name="connsiteY2338" fmla="*/ 1011342 h 2370204"/>
              <a:gd name="connsiteX2339" fmla="*/ 486943 w 2397257"/>
              <a:gd name="connsiteY2339" fmla="*/ 992613 h 2370204"/>
              <a:gd name="connsiteX2340" fmla="*/ 103528 w 2397257"/>
              <a:gd name="connsiteY2340" fmla="*/ 990533 h 2370204"/>
              <a:gd name="connsiteX2341" fmla="*/ 107170 w 2397257"/>
              <a:gd name="connsiteY2341" fmla="*/ 994175 h 2370204"/>
              <a:gd name="connsiteX2342" fmla="*/ 103528 w 2397257"/>
              <a:gd name="connsiteY2342" fmla="*/ 997817 h 2370204"/>
              <a:gd name="connsiteX2343" fmla="*/ 99886 w 2397257"/>
              <a:gd name="connsiteY2343" fmla="*/ 994175 h 2370204"/>
              <a:gd name="connsiteX2344" fmla="*/ 103528 w 2397257"/>
              <a:gd name="connsiteY2344" fmla="*/ 990533 h 2370204"/>
              <a:gd name="connsiteX2345" fmla="*/ 1661640 w 2397257"/>
              <a:gd name="connsiteY2345" fmla="*/ 990532 h 2370204"/>
              <a:gd name="connsiteX2346" fmla="*/ 1667883 w 2397257"/>
              <a:gd name="connsiteY2346" fmla="*/ 995214 h 2370204"/>
              <a:gd name="connsiteX2347" fmla="*/ 1661640 w 2397257"/>
              <a:gd name="connsiteY2347" fmla="*/ 999896 h 2370204"/>
              <a:gd name="connsiteX2348" fmla="*/ 1655397 w 2397257"/>
              <a:gd name="connsiteY2348" fmla="*/ 995214 h 2370204"/>
              <a:gd name="connsiteX2349" fmla="*/ 1661640 w 2397257"/>
              <a:gd name="connsiteY2349" fmla="*/ 990532 h 2370204"/>
              <a:gd name="connsiteX2350" fmla="*/ 2218294 w 2397257"/>
              <a:gd name="connsiteY2350" fmla="*/ 987411 h 2370204"/>
              <a:gd name="connsiteX2351" fmla="*/ 2231820 w 2397257"/>
              <a:gd name="connsiteY2351" fmla="*/ 1000937 h 2370204"/>
              <a:gd name="connsiteX2352" fmla="*/ 2218294 w 2397257"/>
              <a:gd name="connsiteY2352" fmla="*/ 1014463 h 2370204"/>
              <a:gd name="connsiteX2353" fmla="*/ 2204768 w 2397257"/>
              <a:gd name="connsiteY2353" fmla="*/ 1000937 h 2370204"/>
              <a:gd name="connsiteX2354" fmla="*/ 2218294 w 2397257"/>
              <a:gd name="connsiteY2354" fmla="*/ 987411 h 2370204"/>
              <a:gd name="connsiteX2355" fmla="*/ 2292168 w 2397257"/>
              <a:gd name="connsiteY2355" fmla="*/ 980128 h 2370204"/>
              <a:gd name="connsiteX2356" fmla="*/ 2298411 w 2397257"/>
              <a:gd name="connsiteY2356" fmla="*/ 985331 h 2370204"/>
              <a:gd name="connsiteX2357" fmla="*/ 2292168 w 2397257"/>
              <a:gd name="connsiteY2357" fmla="*/ 990534 h 2370204"/>
              <a:gd name="connsiteX2358" fmla="*/ 2285925 w 2397257"/>
              <a:gd name="connsiteY2358" fmla="*/ 985331 h 2370204"/>
              <a:gd name="connsiteX2359" fmla="*/ 2292168 w 2397257"/>
              <a:gd name="connsiteY2359" fmla="*/ 980128 h 2370204"/>
              <a:gd name="connsiteX2360" fmla="*/ 1908754 w 2397257"/>
              <a:gd name="connsiteY2360" fmla="*/ 980128 h 2370204"/>
              <a:gd name="connsiteX2361" fmla="*/ 1932165 w 2397257"/>
              <a:gd name="connsiteY2361" fmla="*/ 1005100 h 2370204"/>
              <a:gd name="connsiteX2362" fmla="*/ 1908754 w 2397257"/>
              <a:gd name="connsiteY2362" fmla="*/ 1030072 h 2370204"/>
              <a:gd name="connsiteX2363" fmla="*/ 1885343 w 2397257"/>
              <a:gd name="connsiteY2363" fmla="*/ 1005100 h 2370204"/>
              <a:gd name="connsiteX2364" fmla="*/ 1908754 w 2397257"/>
              <a:gd name="connsiteY2364" fmla="*/ 980128 h 2370204"/>
              <a:gd name="connsiteX2365" fmla="*/ 1467591 w 2397257"/>
              <a:gd name="connsiteY2365" fmla="*/ 980128 h 2370204"/>
              <a:gd name="connsiteX2366" fmla="*/ 1468111 w 2397257"/>
              <a:gd name="connsiteY2366" fmla="*/ 980648 h 2370204"/>
              <a:gd name="connsiteX2367" fmla="*/ 1467591 w 2397257"/>
              <a:gd name="connsiteY2367" fmla="*/ 981168 h 2370204"/>
              <a:gd name="connsiteX2368" fmla="*/ 1467071 w 2397257"/>
              <a:gd name="connsiteY2368" fmla="*/ 980648 h 2370204"/>
              <a:gd name="connsiteX2369" fmla="*/ 1467591 w 2397257"/>
              <a:gd name="connsiteY2369" fmla="*/ 980128 h 2370204"/>
              <a:gd name="connsiteX2370" fmla="*/ 412549 w 2397257"/>
              <a:gd name="connsiteY2370" fmla="*/ 978047 h 2370204"/>
              <a:gd name="connsiteX2371" fmla="*/ 428677 w 2397257"/>
              <a:gd name="connsiteY2371" fmla="*/ 994175 h 2370204"/>
              <a:gd name="connsiteX2372" fmla="*/ 412549 w 2397257"/>
              <a:gd name="connsiteY2372" fmla="*/ 1010303 h 2370204"/>
              <a:gd name="connsiteX2373" fmla="*/ 396421 w 2397257"/>
              <a:gd name="connsiteY2373" fmla="*/ 994175 h 2370204"/>
              <a:gd name="connsiteX2374" fmla="*/ 412549 w 2397257"/>
              <a:gd name="connsiteY2374" fmla="*/ 978047 h 2370204"/>
              <a:gd name="connsiteX2375" fmla="*/ 29134 w 2397257"/>
              <a:gd name="connsiteY2375" fmla="*/ 974925 h 2370204"/>
              <a:gd name="connsiteX2376" fmla="*/ 30175 w 2397257"/>
              <a:gd name="connsiteY2376" fmla="*/ 976486 h 2370204"/>
              <a:gd name="connsiteX2377" fmla="*/ 29134 w 2397257"/>
              <a:gd name="connsiteY2377" fmla="*/ 978047 h 2370204"/>
              <a:gd name="connsiteX2378" fmla="*/ 28093 w 2397257"/>
              <a:gd name="connsiteY2378" fmla="*/ 976486 h 2370204"/>
              <a:gd name="connsiteX2379" fmla="*/ 29134 w 2397257"/>
              <a:gd name="connsiteY2379" fmla="*/ 974925 h 2370204"/>
              <a:gd name="connsiteX2380" fmla="*/ 658621 w 2397257"/>
              <a:gd name="connsiteY2380" fmla="*/ 967642 h 2370204"/>
              <a:gd name="connsiteX2381" fmla="*/ 673188 w 2397257"/>
              <a:gd name="connsiteY2381" fmla="*/ 981168 h 2370204"/>
              <a:gd name="connsiteX2382" fmla="*/ 658621 w 2397257"/>
              <a:gd name="connsiteY2382" fmla="*/ 994694 h 2370204"/>
              <a:gd name="connsiteX2383" fmla="*/ 644054 w 2397257"/>
              <a:gd name="connsiteY2383" fmla="*/ 981168 h 2370204"/>
              <a:gd name="connsiteX2384" fmla="*/ 658621 w 2397257"/>
              <a:gd name="connsiteY2384" fmla="*/ 967642 h 2370204"/>
              <a:gd name="connsiteX2385" fmla="*/ 1983668 w 2397257"/>
              <a:gd name="connsiteY2385" fmla="*/ 965561 h 2370204"/>
              <a:gd name="connsiteX2386" fmla="*/ 2007079 w 2397257"/>
              <a:gd name="connsiteY2386" fmla="*/ 988972 h 2370204"/>
              <a:gd name="connsiteX2387" fmla="*/ 1983668 w 2397257"/>
              <a:gd name="connsiteY2387" fmla="*/ 1012383 h 2370204"/>
              <a:gd name="connsiteX2388" fmla="*/ 1960257 w 2397257"/>
              <a:gd name="connsiteY2388" fmla="*/ 988972 h 2370204"/>
              <a:gd name="connsiteX2389" fmla="*/ 1983668 w 2397257"/>
              <a:gd name="connsiteY2389" fmla="*/ 965561 h 2370204"/>
              <a:gd name="connsiteX2390" fmla="*/ 1737075 w 2397257"/>
              <a:gd name="connsiteY2390" fmla="*/ 965561 h 2370204"/>
              <a:gd name="connsiteX2391" fmla="*/ 1749041 w 2397257"/>
              <a:gd name="connsiteY2391" fmla="*/ 978047 h 2370204"/>
              <a:gd name="connsiteX2392" fmla="*/ 1737075 w 2397257"/>
              <a:gd name="connsiteY2392" fmla="*/ 990533 h 2370204"/>
              <a:gd name="connsiteX2393" fmla="*/ 1725109 w 2397257"/>
              <a:gd name="connsiteY2393" fmla="*/ 978047 h 2370204"/>
              <a:gd name="connsiteX2394" fmla="*/ 1737075 w 2397257"/>
              <a:gd name="connsiteY2394" fmla="*/ 965561 h 2370204"/>
              <a:gd name="connsiteX2395" fmla="*/ 339196 w 2397257"/>
              <a:gd name="connsiteY2395" fmla="*/ 965561 h 2370204"/>
              <a:gd name="connsiteX2396" fmla="*/ 351682 w 2397257"/>
              <a:gd name="connsiteY2396" fmla="*/ 978047 h 2370204"/>
              <a:gd name="connsiteX2397" fmla="*/ 339196 w 2397257"/>
              <a:gd name="connsiteY2397" fmla="*/ 990533 h 2370204"/>
              <a:gd name="connsiteX2398" fmla="*/ 326710 w 2397257"/>
              <a:gd name="connsiteY2398" fmla="*/ 978047 h 2370204"/>
              <a:gd name="connsiteX2399" fmla="*/ 339196 w 2397257"/>
              <a:gd name="connsiteY2399" fmla="*/ 965561 h 2370204"/>
              <a:gd name="connsiteX2400" fmla="*/ 2363961 w 2397257"/>
              <a:gd name="connsiteY2400" fmla="*/ 962440 h 2370204"/>
              <a:gd name="connsiteX2401" fmla="*/ 2370204 w 2397257"/>
              <a:gd name="connsiteY2401" fmla="*/ 968683 h 2370204"/>
              <a:gd name="connsiteX2402" fmla="*/ 2363961 w 2397257"/>
              <a:gd name="connsiteY2402" fmla="*/ 974926 h 2370204"/>
              <a:gd name="connsiteX2403" fmla="*/ 2357718 w 2397257"/>
              <a:gd name="connsiteY2403" fmla="*/ 968683 h 2370204"/>
              <a:gd name="connsiteX2404" fmla="*/ 2363961 w 2397257"/>
              <a:gd name="connsiteY2404" fmla="*/ 962440 h 2370204"/>
              <a:gd name="connsiteX2405" fmla="*/ 846427 w 2397257"/>
              <a:gd name="connsiteY2405" fmla="*/ 958278 h 2370204"/>
              <a:gd name="connsiteX2406" fmla="*/ 849028 w 2397257"/>
              <a:gd name="connsiteY2406" fmla="*/ 960359 h 2370204"/>
              <a:gd name="connsiteX2407" fmla="*/ 846427 w 2397257"/>
              <a:gd name="connsiteY2407" fmla="*/ 962440 h 2370204"/>
              <a:gd name="connsiteX2408" fmla="*/ 843826 w 2397257"/>
              <a:gd name="connsiteY2408" fmla="*/ 960359 h 2370204"/>
              <a:gd name="connsiteX2409" fmla="*/ 846427 w 2397257"/>
              <a:gd name="connsiteY2409" fmla="*/ 958278 h 2370204"/>
              <a:gd name="connsiteX2410" fmla="*/ 1547708 w 2397257"/>
              <a:gd name="connsiteY2410" fmla="*/ 955156 h 2370204"/>
              <a:gd name="connsiteX2411" fmla="*/ 1551350 w 2397257"/>
              <a:gd name="connsiteY2411" fmla="*/ 957757 h 2370204"/>
              <a:gd name="connsiteX2412" fmla="*/ 1547708 w 2397257"/>
              <a:gd name="connsiteY2412" fmla="*/ 960358 h 2370204"/>
              <a:gd name="connsiteX2413" fmla="*/ 1544066 w 2397257"/>
              <a:gd name="connsiteY2413" fmla="*/ 957757 h 2370204"/>
              <a:gd name="connsiteX2414" fmla="*/ 1547708 w 2397257"/>
              <a:gd name="connsiteY2414" fmla="*/ 955156 h 2370204"/>
              <a:gd name="connsiteX2415" fmla="*/ 264802 w 2397257"/>
              <a:gd name="connsiteY2415" fmla="*/ 950995 h 2370204"/>
              <a:gd name="connsiteX2416" fmla="*/ 274687 w 2397257"/>
              <a:gd name="connsiteY2416" fmla="*/ 960880 h 2370204"/>
              <a:gd name="connsiteX2417" fmla="*/ 264802 w 2397257"/>
              <a:gd name="connsiteY2417" fmla="*/ 970765 h 2370204"/>
              <a:gd name="connsiteX2418" fmla="*/ 254917 w 2397257"/>
              <a:gd name="connsiteY2418" fmla="*/ 960880 h 2370204"/>
              <a:gd name="connsiteX2419" fmla="*/ 264802 w 2397257"/>
              <a:gd name="connsiteY2419" fmla="*/ 950995 h 2370204"/>
              <a:gd name="connsiteX2420" fmla="*/ 2056501 w 2397257"/>
              <a:gd name="connsiteY2420" fmla="*/ 947873 h 2370204"/>
              <a:gd name="connsiteX2421" fmla="*/ 2078871 w 2397257"/>
              <a:gd name="connsiteY2421" fmla="*/ 970243 h 2370204"/>
              <a:gd name="connsiteX2422" fmla="*/ 2056501 w 2397257"/>
              <a:gd name="connsiteY2422" fmla="*/ 992613 h 2370204"/>
              <a:gd name="connsiteX2423" fmla="*/ 2034131 w 2397257"/>
              <a:gd name="connsiteY2423" fmla="*/ 970243 h 2370204"/>
              <a:gd name="connsiteX2424" fmla="*/ 2056501 w 2397257"/>
              <a:gd name="connsiteY2424" fmla="*/ 947873 h 2370204"/>
              <a:gd name="connsiteX2425" fmla="*/ 584227 w 2397257"/>
              <a:gd name="connsiteY2425" fmla="*/ 942671 h 2370204"/>
              <a:gd name="connsiteX2426" fmla="*/ 606597 w 2397257"/>
              <a:gd name="connsiteY2426" fmla="*/ 964001 h 2370204"/>
              <a:gd name="connsiteX2427" fmla="*/ 584227 w 2397257"/>
              <a:gd name="connsiteY2427" fmla="*/ 985331 h 2370204"/>
              <a:gd name="connsiteX2428" fmla="*/ 561857 w 2397257"/>
              <a:gd name="connsiteY2428" fmla="*/ 964001 h 2370204"/>
              <a:gd name="connsiteX2429" fmla="*/ 584227 w 2397257"/>
              <a:gd name="connsiteY2429" fmla="*/ 942671 h 2370204"/>
              <a:gd name="connsiteX2430" fmla="*/ 192488 w 2397257"/>
              <a:gd name="connsiteY2430" fmla="*/ 938509 h 2370204"/>
              <a:gd name="connsiteX2431" fmla="*/ 198731 w 2397257"/>
              <a:gd name="connsiteY2431" fmla="*/ 944752 h 2370204"/>
              <a:gd name="connsiteX2432" fmla="*/ 192488 w 2397257"/>
              <a:gd name="connsiteY2432" fmla="*/ 950995 h 2370204"/>
              <a:gd name="connsiteX2433" fmla="*/ 186245 w 2397257"/>
              <a:gd name="connsiteY2433" fmla="*/ 944752 h 2370204"/>
              <a:gd name="connsiteX2434" fmla="*/ 192488 w 2397257"/>
              <a:gd name="connsiteY2434" fmla="*/ 938509 h 2370204"/>
              <a:gd name="connsiteX2435" fmla="*/ 2127773 w 2397257"/>
              <a:gd name="connsiteY2435" fmla="*/ 935388 h 2370204"/>
              <a:gd name="connsiteX2436" fmla="*/ 2147542 w 2397257"/>
              <a:gd name="connsiteY2436" fmla="*/ 954117 h 2370204"/>
              <a:gd name="connsiteX2437" fmla="*/ 2127773 w 2397257"/>
              <a:gd name="connsiteY2437" fmla="*/ 972846 h 2370204"/>
              <a:gd name="connsiteX2438" fmla="*/ 2108004 w 2397257"/>
              <a:gd name="connsiteY2438" fmla="*/ 954117 h 2370204"/>
              <a:gd name="connsiteX2439" fmla="*/ 2127773 w 2397257"/>
              <a:gd name="connsiteY2439" fmla="*/ 935388 h 2370204"/>
              <a:gd name="connsiteX2440" fmla="*/ 1811469 w 2397257"/>
              <a:gd name="connsiteY2440" fmla="*/ 935387 h 2370204"/>
              <a:gd name="connsiteX2441" fmla="*/ 1833319 w 2397257"/>
              <a:gd name="connsiteY2441" fmla="*/ 958798 h 2370204"/>
              <a:gd name="connsiteX2442" fmla="*/ 1811469 w 2397257"/>
              <a:gd name="connsiteY2442" fmla="*/ 982209 h 2370204"/>
              <a:gd name="connsiteX2443" fmla="*/ 1789619 w 2397257"/>
              <a:gd name="connsiteY2443" fmla="*/ 958798 h 2370204"/>
              <a:gd name="connsiteX2444" fmla="*/ 1811469 w 2397257"/>
              <a:gd name="connsiteY2444" fmla="*/ 935387 h 2370204"/>
              <a:gd name="connsiteX2445" fmla="*/ 1418688 w 2397257"/>
              <a:gd name="connsiteY2445" fmla="*/ 935387 h 2370204"/>
              <a:gd name="connsiteX2446" fmla="*/ 1419208 w 2397257"/>
              <a:gd name="connsiteY2446" fmla="*/ 935907 h 2370204"/>
              <a:gd name="connsiteX2447" fmla="*/ 1418688 w 2397257"/>
              <a:gd name="connsiteY2447" fmla="*/ 936427 h 2370204"/>
              <a:gd name="connsiteX2448" fmla="*/ 1418168 w 2397257"/>
              <a:gd name="connsiteY2448" fmla="*/ 935907 h 2370204"/>
              <a:gd name="connsiteX2449" fmla="*/ 1418688 w 2397257"/>
              <a:gd name="connsiteY2449" fmla="*/ 935387 h 2370204"/>
              <a:gd name="connsiteX2450" fmla="*/ 768391 w 2397257"/>
              <a:gd name="connsiteY2450" fmla="*/ 933306 h 2370204"/>
              <a:gd name="connsiteX2451" fmla="*/ 777235 w 2397257"/>
              <a:gd name="connsiteY2451" fmla="*/ 942150 h 2370204"/>
              <a:gd name="connsiteX2452" fmla="*/ 768391 w 2397257"/>
              <a:gd name="connsiteY2452" fmla="*/ 950994 h 2370204"/>
              <a:gd name="connsiteX2453" fmla="*/ 759547 w 2397257"/>
              <a:gd name="connsiteY2453" fmla="*/ 942150 h 2370204"/>
              <a:gd name="connsiteX2454" fmla="*/ 768391 w 2397257"/>
              <a:gd name="connsiteY2454" fmla="*/ 933306 h 2370204"/>
              <a:gd name="connsiteX2455" fmla="*/ 1626784 w 2397257"/>
              <a:gd name="connsiteY2455" fmla="*/ 928104 h 2370204"/>
              <a:gd name="connsiteX2456" fmla="*/ 1637709 w 2397257"/>
              <a:gd name="connsiteY2456" fmla="*/ 937989 h 2370204"/>
              <a:gd name="connsiteX2457" fmla="*/ 1626784 w 2397257"/>
              <a:gd name="connsiteY2457" fmla="*/ 947874 h 2370204"/>
              <a:gd name="connsiteX2458" fmla="*/ 1615859 w 2397257"/>
              <a:gd name="connsiteY2458" fmla="*/ 937989 h 2370204"/>
              <a:gd name="connsiteX2459" fmla="*/ 1626784 w 2397257"/>
              <a:gd name="connsiteY2459" fmla="*/ 928104 h 2370204"/>
              <a:gd name="connsiteX2460" fmla="*/ 508793 w 2397257"/>
              <a:gd name="connsiteY2460" fmla="*/ 926023 h 2370204"/>
              <a:gd name="connsiteX2461" fmla="*/ 529603 w 2397257"/>
              <a:gd name="connsiteY2461" fmla="*/ 946833 h 2370204"/>
              <a:gd name="connsiteX2462" fmla="*/ 508793 w 2397257"/>
              <a:gd name="connsiteY2462" fmla="*/ 967643 h 2370204"/>
              <a:gd name="connsiteX2463" fmla="*/ 487983 w 2397257"/>
              <a:gd name="connsiteY2463" fmla="*/ 946833 h 2370204"/>
              <a:gd name="connsiteX2464" fmla="*/ 508793 w 2397257"/>
              <a:gd name="connsiteY2464" fmla="*/ 926023 h 2370204"/>
              <a:gd name="connsiteX2465" fmla="*/ 119134 w 2397257"/>
              <a:gd name="connsiteY2465" fmla="*/ 926023 h 2370204"/>
              <a:gd name="connsiteX2466" fmla="*/ 121735 w 2397257"/>
              <a:gd name="connsiteY2466" fmla="*/ 928624 h 2370204"/>
              <a:gd name="connsiteX2467" fmla="*/ 119134 w 2397257"/>
              <a:gd name="connsiteY2467" fmla="*/ 931225 h 2370204"/>
              <a:gd name="connsiteX2468" fmla="*/ 116533 w 2397257"/>
              <a:gd name="connsiteY2468" fmla="*/ 928624 h 2370204"/>
              <a:gd name="connsiteX2469" fmla="*/ 119134 w 2397257"/>
              <a:gd name="connsiteY2469" fmla="*/ 926023 h 2370204"/>
              <a:gd name="connsiteX2470" fmla="*/ 2202167 w 2397257"/>
              <a:gd name="connsiteY2470" fmla="*/ 920821 h 2370204"/>
              <a:gd name="connsiteX2471" fmla="*/ 2217254 w 2397257"/>
              <a:gd name="connsiteY2471" fmla="*/ 936949 h 2370204"/>
              <a:gd name="connsiteX2472" fmla="*/ 2202167 w 2397257"/>
              <a:gd name="connsiteY2472" fmla="*/ 953077 h 2370204"/>
              <a:gd name="connsiteX2473" fmla="*/ 2187080 w 2397257"/>
              <a:gd name="connsiteY2473" fmla="*/ 936949 h 2370204"/>
              <a:gd name="connsiteX2474" fmla="*/ 2202167 w 2397257"/>
              <a:gd name="connsiteY2474" fmla="*/ 920821 h 2370204"/>
              <a:gd name="connsiteX2475" fmla="*/ 1885343 w 2397257"/>
              <a:gd name="connsiteY2475" fmla="*/ 915618 h 2370204"/>
              <a:gd name="connsiteX2476" fmla="*/ 1910315 w 2397257"/>
              <a:gd name="connsiteY2476" fmla="*/ 941630 h 2370204"/>
              <a:gd name="connsiteX2477" fmla="*/ 1885343 w 2397257"/>
              <a:gd name="connsiteY2477" fmla="*/ 967642 h 2370204"/>
              <a:gd name="connsiteX2478" fmla="*/ 1860371 w 2397257"/>
              <a:gd name="connsiteY2478" fmla="*/ 941630 h 2370204"/>
              <a:gd name="connsiteX2479" fmla="*/ 1885343 w 2397257"/>
              <a:gd name="connsiteY2479" fmla="*/ 915618 h 2370204"/>
              <a:gd name="connsiteX2480" fmla="*/ 434919 w 2397257"/>
              <a:gd name="connsiteY2480" fmla="*/ 913537 h 2370204"/>
              <a:gd name="connsiteX2481" fmla="*/ 453648 w 2397257"/>
              <a:gd name="connsiteY2481" fmla="*/ 930705 h 2370204"/>
              <a:gd name="connsiteX2482" fmla="*/ 434919 w 2397257"/>
              <a:gd name="connsiteY2482" fmla="*/ 947873 h 2370204"/>
              <a:gd name="connsiteX2483" fmla="*/ 416190 w 2397257"/>
              <a:gd name="connsiteY2483" fmla="*/ 930705 h 2370204"/>
              <a:gd name="connsiteX2484" fmla="*/ 434919 w 2397257"/>
              <a:gd name="connsiteY2484" fmla="*/ 913537 h 2370204"/>
              <a:gd name="connsiteX2485" fmla="*/ 2275000 w 2397257"/>
              <a:gd name="connsiteY2485" fmla="*/ 911456 h 2370204"/>
              <a:gd name="connsiteX2486" fmla="*/ 2285925 w 2397257"/>
              <a:gd name="connsiteY2486" fmla="*/ 921341 h 2370204"/>
              <a:gd name="connsiteX2487" fmla="*/ 2275000 w 2397257"/>
              <a:gd name="connsiteY2487" fmla="*/ 931226 h 2370204"/>
              <a:gd name="connsiteX2488" fmla="*/ 2264075 w 2397257"/>
              <a:gd name="connsiteY2488" fmla="*/ 921341 h 2370204"/>
              <a:gd name="connsiteX2489" fmla="*/ 2275000 w 2397257"/>
              <a:gd name="connsiteY2489" fmla="*/ 911456 h 2370204"/>
              <a:gd name="connsiteX2490" fmla="*/ 891167 w 2397257"/>
              <a:gd name="connsiteY2490" fmla="*/ 911456 h 2370204"/>
              <a:gd name="connsiteX2491" fmla="*/ 891687 w 2397257"/>
              <a:gd name="connsiteY2491" fmla="*/ 911976 h 2370204"/>
              <a:gd name="connsiteX2492" fmla="*/ 891167 w 2397257"/>
              <a:gd name="connsiteY2492" fmla="*/ 912496 h 2370204"/>
              <a:gd name="connsiteX2493" fmla="*/ 890647 w 2397257"/>
              <a:gd name="connsiteY2493" fmla="*/ 911976 h 2370204"/>
              <a:gd name="connsiteX2494" fmla="*/ 891167 w 2397257"/>
              <a:gd name="connsiteY2494" fmla="*/ 911456 h 2370204"/>
              <a:gd name="connsiteX2495" fmla="*/ 46302 w 2397257"/>
              <a:gd name="connsiteY2495" fmla="*/ 908335 h 2370204"/>
              <a:gd name="connsiteX2496" fmla="*/ 49944 w 2397257"/>
              <a:gd name="connsiteY2496" fmla="*/ 911977 h 2370204"/>
              <a:gd name="connsiteX2497" fmla="*/ 46302 w 2397257"/>
              <a:gd name="connsiteY2497" fmla="*/ 915619 h 2370204"/>
              <a:gd name="connsiteX2498" fmla="*/ 42660 w 2397257"/>
              <a:gd name="connsiteY2498" fmla="*/ 911977 h 2370204"/>
              <a:gd name="connsiteX2499" fmla="*/ 46302 w 2397257"/>
              <a:gd name="connsiteY2499" fmla="*/ 908335 h 2370204"/>
              <a:gd name="connsiteX2500" fmla="*/ 690356 w 2397257"/>
              <a:gd name="connsiteY2500" fmla="*/ 906254 h 2370204"/>
              <a:gd name="connsiteX2501" fmla="*/ 707524 w 2397257"/>
              <a:gd name="connsiteY2501" fmla="*/ 922382 h 2370204"/>
              <a:gd name="connsiteX2502" fmla="*/ 690356 w 2397257"/>
              <a:gd name="connsiteY2502" fmla="*/ 938510 h 2370204"/>
              <a:gd name="connsiteX2503" fmla="*/ 673188 w 2397257"/>
              <a:gd name="connsiteY2503" fmla="*/ 922382 h 2370204"/>
              <a:gd name="connsiteX2504" fmla="*/ 690356 w 2397257"/>
              <a:gd name="connsiteY2504" fmla="*/ 906254 h 2370204"/>
              <a:gd name="connsiteX2505" fmla="*/ 1959736 w 2397257"/>
              <a:gd name="connsiteY2505" fmla="*/ 901052 h 2370204"/>
              <a:gd name="connsiteX2506" fmla="*/ 1984187 w 2397257"/>
              <a:gd name="connsiteY2506" fmla="*/ 926024 h 2370204"/>
              <a:gd name="connsiteX2507" fmla="*/ 1959736 w 2397257"/>
              <a:gd name="connsiteY2507" fmla="*/ 950996 h 2370204"/>
              <a:gd name="connsiteX2508" fmla="*/ 1935285 w 2397257"/>
              <a:gd name="connsiteY2508" fmla="*/ 926024 h 2370204"/>
              <a:gd name="connsiteX2509" fmla="*/ 1959736 w 2397257"/>
              <a:gd name="connsiteY2509" fmla="*/ 901052 h 2370204"/>
              <a:gd name="connsiteX2510" fmla="*/ 1703779 w 2397257"/>
              <a:gd name="connsiteY2510" fmla="*/ 901052 h 2370204"/>
              <a:gd name="connsiteX2511" fmla="*/ 1719907 w 2397257"/>
              <a:gd name="connsiteY2511" fmla="*/ 918220 h 2370204"/>
              <a:gd name="connsiteX2512" fmla="*/ 1703779 w 2397257"/>
              <a:gd name="connsiteY2512" fmla="*/ 935388 h 2370204"/>
              <a:gd name="connsiteX2513" fmla="*/ 1687651 w 2397257"/>
              <a:gd name="connsiteY2513" fmla="*/ 918220 h 2370204"/>
              <a:gd name="connsiteX2514" fmla="*/ 1703779 w 2397257"/>
              <a:gd name="connsiteY2514" fmla="*/ 901052 h 2370204"/>
              <a:gd name="connsiteX2515" fmla="*/ 361566 w 2397257"/>
              <a:gd name="connsiteY2515" fmla="*/ 898971 h 2370204"/>
              <a:gd name="connsiteX2516" fmla="*/ 376653 w 2397257"/>
              <a:gd name="connsiteY2516" fmla="*/ 913538 h 2370204"/>
              <a:gd name="connsiteX2517" fmla="*/ 361566 w 2397257"/>
              <a:gd name="connsiteY2517" fmla="*/ 928105 h 2370204"/>
              <a:gd name="connsiteX2518" fmla="*/ 346479 w 2397257"/>
              <a:gd name="connsiteY2518" fmla="*/ 913538 h 2370204"/>
              <a:gd name="connsiteX2519" fmla="*/ 361566 w 2397257"/>
              <a:gd name="connsiteY2519" fmla="*/ 898971 h 2370204"/>
              <a:gd name="connsiteX2520" fmla="*/ 2348353 w 2397257"/>
              <a:gd name="connsiteY2520" fmla="*/ 898970 h 2370204"/>
              <a:gd name="connsiteX2521" fmla="*/ 2353556 w 2397257"/>
              <a:gd name="connsiteY2521" fmla="*/ 903653 h 2370204"/>
              <a:gd name="connsiteX2522" fmla="*/ 2348353 w 2397257"/>
              <a:gd name="connsiteY2522" fmla="*/ 908337 h 2370204"/>
              <a:gd name="connsiteX2523" fmla="*/ 2343151 w 2397257"/>
              <a:gd name="connsiteY2523" fmla="*/ 903653 h 2370204"/>
              <a:gd name="connsiteX2524" fmla="*/ 2348353 w 2397257"/>
              <a:gd name="connsiteY2524" fmla="*/ 898970 h 2370204"/>
              <a:gd name="connsiteX2525" fmla="*/ 2034131 w 2397257"/>
              <a:gd name="connsiteY2525" fmla="*/ 886485 h 2370204"/>
              <a:gd name="connsiteX2526" fmla="*/ 2055981 w 2397257"/>
              <a:gd name="connsiteY2526" fmla="*/ 908855 h 2370204"/>
              <a:gd name="connsiteX2527" fmla="*/ 2034131 w 2397257"/>
              <a:gd name="connsiteY2527" fmla="*/ 931225 h 2370204"/>
              <a:gd name="connsiteX2528" fmla="*/ 2012281 w 2397257"/>
              <a:gd name="connsiteY2528" fmla="*/ 908855 h 2370204"/>
              <a:gd name="connsiteX2529" fmla="*/ 2034131 w 2397257"/>
              <a:gd name="connsiteY2529" fmla="*/ 886485 h 2370204"/>
              <a:gd name="connsiteX2530" fmla="*/ 287172 w 2397257"/>
              <a:gd name="connsiteY2530" fmla="*/ 886485 h 2370204"/>
              <a:gd name="connsiteX2531" fmla="*/ 299658 w 2397257"/>
              <a:gd name="connsiteY2531" fmla="*/ 897410 h 2370204"/>
              <a:gd name="connsiteX2532" fmla="*/ 287172 w 2397257"/>
              <a:gd name="connsiteY2532" fmla="*/ 908335 h 2370204"/>
              <a:gd name="connsiteX2533" fmla="*/ 274686 w 2397257"/>
              <a:gd name="connsiteY2533" fmla="*/ 897410 h 2370204"/>
              <a:gd name="connsiteX2534" fmla="*/ 287172 w 2397257"/>
              <a:gd name="connsiteY2534" fmla="*/ 886485 h 2370204"/>
              <a:gd name="connsiteX2535" fmla="*/ 809491 w 2397257"/>
              <a:gd name="connsiteY2535" fmla="*/ 881282 h 2370204"/>
              <a:gd name="connsiteX2536" fmla="*/ 816775 w 2397257"/>
              <a:gd name="connsiteY2536" fmla="*/ 888566 h 2370204"/>
              <a:gd name="connsiteX2537" fmla="*/ 809491 w 2397257"/>
              <a:gd name="connsiteY2537" fmla="*/ 895850 h 2370204"/>
              <a:gd name="connsiteX2538" fmla="*/ 802207 w 2397257"/>
              <a:gd name="connsiteY2538" fmla="*/ 888566 h 2370204"/>
              <a:gd name="connsiteX2539" fmla="*/ 809491 w 2397257"/>
              <a:gd name="connsiteY2539" fmla="*/ 881282 h 2370204"/>
              <a:gd name="connsiteX2540" fmla="*/ 614401 w 2397257"/>
              <a:gd name="connsiteY2540" fmla="*/ 881282 h 2370204"/>
              <a:gd name="connsiteX2541" fmla="*/ 636771 w 2397257"/>
              <a:gd name="connsiteY2541" fmla="*/ 903652 h 2370204"/>
              <a:gd name="connsiteX2542" fmla="*/ 614401 w 2397257"/>
              <a:gd name="connsiteY2542" fmla="*/ 926022 h 2370204"/>
              <a:gd name="connsiteX2543" fmla="*/ 592031 w 2397257"/>
              <a:gd name="connsiteY2543" fmla="*/ 903652 h 2370204"/>
              <a:gd name="connsiteX2544" fmla="*/ 614401 w 2397257"/>
              <a:gd name="connsiteY2544" fmla="*/ 881282 h 2370204"/>
              <a:gd name="connsiteX2545" fmla="*/ 1780775 w 2397257"/>
              <a:gd name="connsiteY2545" fmla="*/ 876080 h 2370204"/>
              <a:gd name="connsiteX2546" fmla="*/ 1804186 w 2397257"/>
              <a:gd name="connsiteY2546" fmla="*/ 899491 h 2370204"/>
              <a:gd name="connsiteX2547" fmla="*/ 1780775 w 2397257"/>
              <a:gd name="connsiteY2547" fmla="*/ 922902 h 2370204"/>
              <a:gd name="connsiteX2548" fmla="*/ 1757364 w 2397257"/>
              <a:gd name="connsiteY2548" fmla="*/ 899491 h 2370204"/>
              <a:gd name="connsiteX2549" fmla="*/ 1780775 w 2397257"/>
              <a:gd name="connsiteY2549" fmla="*/ 876080 h 2370204"/>
              <a:gd name="connsiteX2550" fmla="*/ 1585165 w 2397257"/>
              <a:gd name="connsiteY2550" fmla="*/ 876080 h 2370204"/>
              <a:gd name="connsiteX2551" fmla="*/ 1594009 w 2397257"/>
              <a:gd name="connsiteY2551" fmla="*/ 884924 h 2370204"/>
              <a:gd name="connsiteX2552" fmla="*/ 1585165 w 2397257"/>
              <a:gd name="connsiteY2552" fmla="*/ 893768 h 2370204"/>
              <a:gd name="connsiteX2553" fmla="*/ 1576321 w 2397257"/>
              <a:gd name="connsiteY2553" fmla="*/ 884924 h 2370204"/>
              <a:gd name="connsiteX2554" fmla="*/ 1585165 w 2397257"/>
              <a:gd name="connsiteY2554" fmla="*/ 876080 h 2370204"/>
              <a:gd name="connsiteX2555" fmla="*/ 2106964 w 2397257"/>
              <a:gd name="connsiteY2555" fmla="*/ 870878 h 2370204"/>
              <a:gd name="connsiteX2556" fmla="*/ 2125693 w 2397257"/>
              <a:gd name="connsiteY2556" fmla="*/ 891168 h 2370204"/>
              <a:gd name="connsiteX2557" fmla="*/ 2106964 w 2397257"/>
              <a:gd name="connsiteY2557" fmla="*/ 911458 h 2370204"/>
              <a:gd name="connsiteX2558" fmla="*/ 2088235 w 2397257"/>
              <a:gd name="connsiteY2558" fmla="*/ 891168 h 2370204"/>
              <a:gd name="connsiteX2559" fmla="*/ 2106964 w 2397257"/>
              <a:gd name="connsiteY2559" fmla="*/ 870878 h 2370204"/>
              <a:gd name="connsiteX2560" fmla="*/ 212778 w 2397257"/>
              <a:gd name="connsiteY2560" fmla="*/ 870878 h 2370204"/>
              <a:gd name="connsiteX2561" fmla="*/ 222663 w 2397257"/>
              <a:gd name="connsiteY2561" fmla="*/ 880763 h 2370204"/>
              <a:gd name="connsiteX2562" fmla="*/ 212778 w 2397257"/>
              <a:gd name="connsiteY2562" fmla="*/ 890648 h 2370204"/>
              <a:gd name="connsiteX2563" fmla="*/ 202893 w 2397257"/>
              <a:gd name="connsiteY2563" fmla="*/ 880763 h 2370204"/>
              <a:gd name="connsiteX2564" fmla="*/ 212778 w 2397257"/>
              <a:gd name="connsiteY2564" fmla="*/ 870878 h 2370204"/>
              <a:gd name="connsiteX2565" fmla="*/ 1448863 w 2397257"/>
              <a:gd name="connsiteY2565" fmla="*/ 866716 h 2370204"/>
              <a:gd name="connsiteX2566" fmla="*/ 1450424 w 2397257"/>
              <a:gd name="connsiteY2566" fmla="*/ 867757 h 2370204"/>
              <a:gd name="connsiteX2567" fmla="*/ 1448863 w 2397257"/>
              <a:gd name="connsiteY2567" fmla="*/ 868798 h 2370204"/>
              <a:gd name="connsiteX2568" fmla="*/ 1447302 w 2397257"/>
              <a:gd name="connsiteY2568" fmla="*/ 867757 h 2370204"/>
              <a:gd name="connsiteX2569" fmla="*/ 1448863 w 2397257"/>
              <a:gd name="connsiteY2569" fmla="*/ 866716 h 2370204"/>
              <a:gd name="connsiteX2570" fmla="*/ 538446 w 2397257"/>
              <a:gd name="connsiteY2570" fmla="*/ 866716 h 2370204"/>
              <a:gd name="connsiteX2571" fmla="*/ 559776 w 2397257"/>
              <a:gd name="connsiteY2571" fmla="*/ 887526 h 2370204"/>
              <a:gd name="connsiteX2572" fmla="*/ 538446 w 2397257"/>
              <a:gd name="connsiteY2572" fmla="*/ 908336 h 2370204"/>
              <a:gd name="connsiteX2573" fmla="*/ 517116 w 2397257"/>
              <a:gd name="connsiteY2573" fmla="*/ 887526 h 2370204"/>
              <a:gd name="connsiteX2574" fmla="*/ 538446 w 2397257"/>
              <a:gd name="connsiteY2574" fmla="*/ 866716 h 2370204"/>
              <a:gd name="connsiteX2575" fmla="*/ 2180317 w 2397257"/>
              <a:gd name="connsiteY2575" fmla="*/ 863595 h 2370204"/>
              <a:gd name="connsiteX2576" fmla="*/ 2190202 w 2397257"/>
              <a:gd name="connsiteY2576" fmla="*/ 873480 h 2370204"/>
              <a:gd name="connsiteX2577" fmla="*/ 2180317 w 2397257"/>
              <a:gd name="connsiteY2577" fmla="*/ 883365 h 2370204"/>
              <a:gd name="connsiteX2578" fmla="*/ 2170432 w 2397257"/>
              <a:gd name="connsiteY2578" fmla="*/ 873480 h 2370204"/>
              <a:gd name="connsiteX2579" fmla="*/ 2180317 w 2397257"/>
              <a:gd name="connsiteY2579" fmla="*/ 863595 h 2370204"/>
              <a:gd name="connsiteX2580" fmla="*/ 140465 w 2397257"/>
              <a:gd name="connsiteY2580" fmla="*/ 859433 h 2370204"/>
              <a:gd name="connsiteX2581" fmla="*/ 146708 w 2397257"/>
              <a:gd name="connsiteY2581" fmla="*/ 864115 h 2370204"/>
              <a:gd name="connsiteX2582" fmla="*/ 140465 w 2397257"/>
              <a:gd name="connsiteY2582" fmla="*/ 868797 h 2370204"/>
              <a:gd name="connsiteX2583" fmla="*/ 134222 w 2397257"/>
              <a:gd name="connsiteY2583" fmla="*/ 864115 h 2370204"/>
              <a:gd name="connsiteX2584" fmla="*/ 140465 w 2397257"/>
              <a:gd name="connsiteY2584" fmla="*/ 859433 h 2370204"/>
              <a:gd name="connsiteX2585" fmla="*/ 1856210 w 2397257"/>
              <a:gd name="connsiteY2585" fmla="*/ 854230 h 2370204"/>
              <a:gd name="connsiteX2586" fmla="*/ 1883263 w 2397257"/>
              <a:gd name="connsiteY2586" fmla="*/ 881283 h 2370204"/>
              <a:gd name="connsiteX2587" fmla="*/ 1856210 w 2397257"/>
              <a:gd name="connsiteY2587" fmla="*/ 908336 h 2370204"/>
              <a:gd name="connsiteX2588" fmla="*/ 1829157 w 2397257"/>
              <a:gd name="connsiteY2588" fmla="*/ 881283 h 2370204"/>
              <a:gd name="connsiteX2589" fmla="*/ 1856210 w 2397257"/>
              <a:gd name="connsiteY2589" fmla="*/ 854230 h 2370204"/>
              <a:gd name="connsiteX2590" fmla="*/ 729373 w 2397257"/>
              <a:gd name="connsiteY2590" fmla="*/ 854230 h 2370204"/>
              <a:gd name="connsiteX2591" fmla="*/ 742899 w 2397257"/>
              <a:gd name="connsiteY2591" fmla="*/ 867756 h 2370204"/>
              <a:gd name="connsiteX2592" fmla="*/ 729373 w 2397257"/>
              <a:gd name="connsiteY2592" fmla="*/ 881282 h 2370204"/>
              <a:gd name="connsiteX2593" fmla="*/ 715847 w 2397257"/>
              <a:gd name="connsiteY2593" fmla="*/ 867756 h 2370204"/>
              <a:gd name="connsiteX2594" fmla="*/ 729373 w 2397257"/>
              <a:gd name="connsiteY2594" fmla="*/ 854230 h 2370204"/>
              <a:gd name="connsiteX2595" fmla="*/ 461452 w 2397257"/>
              <a:gd name="connsiteY2595" fmla="*/ 854230 h 2370204"/>
              <a:gd name="connsiteX2596" fmla="*/ 477580 w 2397257"/>
              <a:gd name="connsiteY2596" fmla="*/ 870358 h 2370204"/>
              <a:gd name="connsiteX2597" fmla="*/ 461452 w 2397257"/>
              <a:gd name="connsiteY2597" fmla="*/ 886486 h 2370204"/>
              <a:gd name="connsiteX2598" fmla="*/ 445324 w 2397257"/>
              <a:gd name="connsiteY2598" fmla="*/ 870358 h 2370204"/>
              <a:gd name="connsiteX2599" fmla="*/ 461452 w 2397257"/>
              <a:gd name="connsiteY2599" fmla="*/ 854230 h 2370204"/>
              <a:gd name="connsiteX2600" fmla="*/ 2254190 w 2397257"/>
              <a:gd name="connsiteY2600" fmla="*/ 851109 h 2370204"/>
              <a:gd name="connsiteX2601" fmla="*/ 2258872 w 2397257"/>
              <a:gd name="connsiteY2601" fmla="*/ 856311 h 2370204"/>
              <a:gd name="connsiteX2602" fmla="*/ 2254190 w 2397257"/>
              <a:gd name="connsiteY2602" fmla="*/ 861514 h 2370204"/>
              <a:gd name="connsiteX2603" fmla="*/ 2249508 w 2397257"/>
              <a:gd name="connsiteY2603" fmla="*/ 856311 h 2370204"/>
              <a:gd name="connsiteX2604" fmla="*/ 2254190 w 2397257"/>
              <a:gd name="connsiteY2604" fmla="*/ 851109 h 2370204"/>
              <a:gd name="connsiteX2605" fmla="*/ 1665281 w 2397257"/>
              <a:gd name="connsiteY2605" fmla="*/ 849028 h 2370204"/>
              <a:gd name="connsiteX2606" fmla="*/ 1680368 w 2397257"/>
              <a:gd name="connsiteY2606" fmla="*/ 864115 h 2370204"/>
              <a:gd name="connsiteX2607" fmla="*/ 1665281 w 2397257"/>
              <a:gd name="connsiteY2607" fmla="*/ 879202 h 2370204"/>
              <a:gd name="connsiteX2608" fmla="*/ 1650194 w 2397257"/>
              <a:gd name="connsiteY2608" fmla="*/ 864115 h 2370204"/>
              <a:gd name="connsiteX2609" fmla="*/ 1665281 w 2397257"/>
              <a:gd name="connsiteY2609" fmla="*/ 849028 h 2370204"/>
              <a:gd name="connsiteX2610" fmla="*/ 67111 w 2397257"/>
              <a:gd name="connsiteY2610" fmla="*/ 843826 h 2370204"/>
              <a:gd name="connsiteX2611" fmla="*/ 69713 w 2397257"/>
              <a:gd name="connsiteY2611" fmla="*/ 846428 h 2370204"/>
              <a:gd name="connsiteX2612" fmla="*/ 67111 w 2397257"/>
              <a:gd name="connsiteY2612" fmla="*/ 849030 h 2370204"/>
              <a:gd name="connsiteX2613" fmla="*/ 64509 w 2397257"/>
              <a:gd name="connsiteY2613" fmla="*/ 846428 h 2370204"/>
              <a:gd name="connsiteX2614" fmla="*/ 67111 w 2397257"/>
              <a:gd name="connsiteY2614" fmla="*/ 843826 h 2370204"/>
              <a:gd name="connsiteX2615" fmla="*/ 387578 w 2397257"/>
              <a:gd name="connsiteY2615" fmla="*/ 839664 h 2370204"/>
              <a:gd name="connsiteX2616" fmla="*/ 401625 w 2397257"/>
              <a:gd name="connsiteY2616" fmla="*/ 853190 h 2370204"/>
              <a:gd name="connsiteX2617" fmla="*/ 387578 w 2397257"/>
              <a:gd name="connsiteY2617" fmla="*/ 866716 h 2370204"/>
              <a:gd name="connsiteX2618" fmla="*/ 373531 w 2397257"/>
              <a:gd name="connsiteY2618" fmla="*/ 853190 h 2370204"/>
              <a:gd name="connsiteX2619" fmla="*/ 387578 w 2397257"/>
              <a:gd name="connsiteY2619" fmla="*/ 839664 h 2370204"/>
              <a:gd name="connsiteX2620" fmla="*/ 1931644 w 2397257"/>
              <a:gd name="connsiteY2620" fmla="*/ 839663 h 2370204"/>
              <a:gd name="connsiteX2621" fmla="*/ 1955055 w 2397257"/>
              <a:gd name="connsiteY2621" fmla="*/ 864114 h 2370204"/>
              <a:gd name="connsiteX2622" fmla="*/ 1931644 w 2397257"/>
              <a:gd name="connsiteY2622" fmla="*/ 888565 h 2370204"/>
              <a:gd name="connsiteX2623" fmla="*/ 1908233 w 2397257"/>
              <a:gd name="connsiteY2623" fmla="*/ 864114 h 2370204"/>
              <a:gd name="connsiteX2624" fmla="*/ 1931644 w 2397257"/>
              <a:gd name="connsiteY2624" fmla="*/ 839663 h 2370204"/>
              <a:gd name="connsiteX2625" fmla="*/ 2328066 w 2397257"/>
              <a:gd name="connsiteY2625" fmla="*/ 836542 h 2370204"/>
              <a:gd name="connsiteX2626" fmla="*/ 2330668 w 2397257"/>
              <a:gd name="connsiteY2626" fmla="*/ 839144 h 2370204"/>
              <a:gd name="connsiteX2627" fmla="*/ 2328066 w 2397257"/>
              <a:gd name="connsiteY2627" fmla="*/ 841746 h 2370204"/>
              <a:gd name="connsiteX2628" fmla="*/ 2325464 w 2397257"/>
              <a:gd name="connsiteY2628" fmla="*/ 839144 h 2370204"/>
              <a:gd name="connsiteX2629" fmla="*/ 2328066 w 2397257"/>
              <a:gd name="connsiteY2629" fmla="*/ 836542 h 2370204"/>
              <a:gd name="connsiteX2630" fmla="*/ 1536783 w 2397257"/>
              <a:gd name="connsiteY2630" fmla="*/ 834461 h 2370204"/>
              <a:gd name="connsiteX2631" fmla="*/ 1541985 w 2397257"/>
              <a:gd name="connsiteY2631" fmla="*/ 838103 h 2370204"/>
              <a:gd name="connsiteX2632" fmla="*/ 1536783 w 2397257"/>
              <a:gd name="connsiteY2632" fmla="*/ 841745 h 2370204"/>
              <a:gd name="connsiteX2633" fmla="*/ 1531580 w 2397257"/>
              <a:gd name="connsiteY2633" fmla="*/ 838103 h 2370204"/>
              <a:gd name="connsiteX2634" fmla="*/ 1536783 w 2397257"/>
              <a:gd name="connsiteY2634" fmla="*/ 834461 h 2370204"/>
              <a:gd name="connsiteX2635" fmla="*/ 856312 w 2397257"/>
              <a:gd name="connsiteY2635" fmla="*/ 834461 h 2370204"/>
              <a:gd name="connsiteX2636" fmla="*/ 863596 w 2397257"/>
              <a:gd name="connsiteY2636" fmla="*/ 841745 h 2370204"/>
              <a:gd name="connsiteX2637" fmla="*/ 856312 w 2397257"/>
              <a:gd name="connsiteY2637" fmla="*/ 849029 h 2370204"/>
              <a:gd name="connsiteX2638" fmla="*/ 849028 w 2397257"/>
              <a:gd name="connsiteY2638" fmla="*/ 841745 h 2370204"/>
              <a:gd name="connsiteX2639" fmla="*/ 856312 w 2397257"/>
              <a:gd name="connsiteY2639" fmla="*/ 834461 h 2370204"/>
              <a:gd name="connsiteX2640" fmla="*/ 2007078 w 2397257"/>
              <a:gd name="connsiteY2640" fmla="*/ 827178 h 2370204"/>
              <a:gd name="connsiteX2641" fmla="*/ 2026847 w 2397257"/>
              <a:gd name="connsiteY2641" fmla="*/ 846947 h 2370204"/>
              <a:gd name="connsiteX2642" fmla="*/ 2007078 w 2397257"/>
              <a:gd name="connsiteY2642" fmla="*/ 866716 h 2370204"/>
              <a:gd name="connsiteX2643" fmla="*/ 1987309 w 2397257"/>
              <a:gd name="connsiteY2643" fmla="*/ 846947 h 2370204"/>
              <a:gd name="connsiteX2644" fmla="*/ 2007078 w 2397257"/>
              <a:gd name="connsiteY2644" fmla="*/ 827178 h 2370204"/>
              <a:gd name="connsiteX2645" fmla="*/ 649777 w 2397257"/>
              <a:gd name="connsiteY2645" fmla="*/ 827178 h 2370204"/>
              <a:gd name="connsiteX2646" fmla="*/ 671107 w 2397257"/>
              <a:gd name="connsiteY2646" fmla="*/ 847988 h 2370204"/>
              <a:gd name="connsiteX2647" fmla="*/ 649777 w 2397257"/>
              <a:gd name="connsiteY2647" fmla="*/ 868798 h 2370204"/>
              <a:gd name="connsiteX2648" fmla="*/ 628447 w 2397257"/>
              <a:gd name="connsiteY2648" fmla="*/ 847988 h 2370204"/>
              <a:gd name="connsiteX2649" fmla="*/ 649777 w 2397257"/>
              <a:gd name="connsiteY2649" fmla="*/ 827178 h 2370204"/>
              <a:gd name="connsiteX2650" fmla="*/ 313704 w 2397257"/>
              <a:gd name="connsiteY2650" fmla="*/ 824057 h 2370204"/>
              <a:gd name="connsiteX2651" fmla="*/ 324629 w 2397257"/>
              <a:gd name="connsiteY2651" fmla="*/ 835502 h 2370204"/>
              <a:gd name="connsiteX2652" fmla="*/ 313704 w 2397257"/>
              <a:gd name="connsiteY2652" fmla="*/ 846947 h 2370204"/>
              <a:gd name="connsiteX2653" fmla="*/ 302779 w 2397257"/>
              <a:gd name="connsiteY2653" fmla="*/ 835502 h 2370204"/>
              <a:gd name="connsiteX2654" fmla="*/ 313704 w 2397257"/>
              <a:gd name="connsiteY2654" fmla="*/ 824057 h 2370204"/>
              <a:gd name="connsiteX2655" fmla="*/ 1743318 w 2397257"/>
              <a:gd name="connsiteY2655" fmla="*/ 821975 h 2370204"/>
              <a:gd name="connsiteX2656" fmla="*/ 1764648 w 2397257"/>
              <a:gd name="connsiteY2656" fmla="*/ 842785 h 2370204"/>
              <a:gd name="connsiteX2657" fmla="*/ 1743318 w 2397257"/>
              <a:gd name="connsiteY2657" fmla="*/ 863595 h 2370204"/>
              <a:gd name="connsiteX2658" fmla="*/ 1721988 w 2397257"/>
              <a:gd name="connsiteY2658" fmla="*/ 842785 h 2370204"/>
              <a:gd name="connsiteX2659" fmla="*/ 1743318 w 2397257"/>
              <a:gd name="connsiteY2659" fmla="*/ 821975 h 2370204"/>
              <a:gd name="connsiteX2660" fmla="*/ 2080952 w 2397257"/>
              <a:gd name="connsiteY2660" fmla="*/ 811571 h 2370204"/>
              <a:gd name="connsiteX2661" fmla="*/ 2095519 w 2397257"/>
              <a:gd name="connsiteY2661" fmla="*/ 827699 h 2370204"/>
              <a:gd name="connsiteX2662" fmla="*/ 2080952 w 2397257"/>
              <a:gd name="connsiteY2662" fmla="*/ 843827 h 2370204"/>
              <a:gd name="connsiteX2663" fmla="*/ 2066385 w 2397257"/>
              <a:gd name="connsiteY2663" fmla="*/ 827699 h 2370204"/>
              <a:gd name="connsiteX2664" fmla="*/ 2080952 w 2397257"/>
              <a:gd name="connsiteY2664" fmla="*/ 811571 h 2370204"/>
              <a:gd name="connsiteX2665" fmla="*/ 1063886 w 2397257"/>
              <a:gd name="connsiteY2665" fmla="*/ 809490 h 2370204"/>
              <a:gd name="connsiteX2666" fmla="*/ 1066487 w 2397257"/>
              <a:gd name="connsiteY2666" fmla="*/ 810531 h 2370204"/>
              <a:gd name="connsiteX2667" fmla="*/ 1063886 w 2397257"/>
              <a:gd name="connsiteY2667" fmla="*/ 811572 h 2370204"/>
              <a:gd name="connsiteX2668" fmla="*/ 1061285 w 2397257"/>
              <a:gd name="connsiteY2668" fmla="*/ 810531 h 2370204"/>
              <a:gd name="connsiteX2669" fmla="*/ 1063886 w 2397257"/>
              <a:gd name="connsiteY2669" fmla="*/ 809490 h 2370204"/>
              <a:gd name="connsiteX2670" fmla="*/ 239310 w 2397257"/>
              <a:gd name="connsiteY2670" fmla="*/ 809490 h 2370204"/>
              <a:gd name="connsiteX2671" fmla="*/ 247634 w 2397257"/>
              <a:gd name="connsiteY2671" fmla="*/ 818334 h 2370204"/>
              <a:gd name="connsiteX2672" fmla="*/ 239310 w 2397257"/>
              <a:gd name="connsiteY2672" fmla="*/ 827178 h 2370204"/>
              <a:gd name="connsiteX2673" fmla="*/ 230986 w 2397257"/>
              <a:gd name="connsiteY2673" fmla="*/ 818334 h 2370204"/>
              <a:gd name="connsiteX2674" fmla="*/ 239310 w 2397257"/>
              <a:gd name="connsiteY2674" fmla="*/ 809490 h 2370204"/>
              <a:gd name="connsiteX2675" fmla="*/ 1329207 w 2397257"/>
              <a:gd name="connsiteY2675" fmla="*/ 807409 h 2370204"/>
              <a:gd name="connsiteX2676" fmla="*/ 1331808 w 2397257"/>
              <a:gd name="connsiteY2676" fmla="*/ 809490 h 2370204"/>
              <a:gd name="connsiteX2677" fmla="*/ 1329207 w 2397257"/>
              <a:gd name="connsiteY2677" fmla="*/ 811571 h 2370204"/>
              <a:gd name="connsiteX2678" fmla="*/ 1326606 w 2397257"/>
              <a:gd name="connsiteY2678" fmla="*/ 809490 h 2370204"/>
              <a:gd name="connsiteX2679" fmla="*/ 1329207 w 2397257"/>
              <a:gd name="connsiteY2679" fmla="*/ 807409 h 2370204"/>
              <a:gd name="connsiteX2680" fmla="*/ 572782 w 2397257"/>
              <a:gd name="connsiteY2680" fmla="*/ 804287 h 2370204"/>
              <a:gd name="connsiteX2681" fmla="*/ 596193 w 2397257"/>
              <a:gd name="connsiteY2681" fmla="*/ 827698 h 2370204"/>
              <a:gd name="connsiteX2682" fmla="*/ 572782 w 2397257"/>
              <a:gd name="connsiteY2682" fmla="*/ 851109 h 2370204"/>
              <a:gd name="connsiteX2683" fmla="*/ 549371 w 2397257"/>
              <a:gd name="connsiteY2683" fmla="*/ 827698 h 2370204"/>
              <a:gd name="connsiteX2684" fmla="*/ 572782 w 2397257"/>
              <a:gd name="connsiteY2684" fmla="*/ 804287 h 2370204"/>
              <a:gd name="connsiteX2685" fmla="*/ 2155346 w 2397257"/>
              <a:gd name="connsiteY2685" fmla="*/ 802207 h 2370204"/>
              <a:gd name="connsiteX2686" fmla="*/ 2165231 w 2397257"/>
              <a:gd name="connsiteY2686" fmla="*/ 812092 h 2370204"/>
              <a:gd name="connsiteX2687" fmla="*/ 2155346 w 2397257"/>
              <a:gd name="connsiteY2687" fmla="*/ 821977 h 2370204"/>
              <a:gd name="connsiteX2688" fmla="*/ 2145461 w 2397257"/>
              <a:gd name="connsiteY2688" fmla="*/ 812092 h 2370204"/>
              <a:gd name="connsiteX2689" fmla="*/ 2155346 w 2397257"/>
              <a:gd name="connsiteY2689" fmla="*/ 802207 h 2370204"/>
              <a:gd name="connsiteX2690" fmla="*/ 773594 w 2397257"/>
              <a:gd name="connsiteY2690" fmla="*/ 802206 h 2370204"/>
              <a:gd name="connsiteX2691" fmla="*/ 787641 w 2397257"/>
              <a:gd name="connsiteY2691" fmla="*/ 816773 h 2370204"/>
              <a:gd name="connsiteX2692" fmla="*/ 773594 w 2397257"/>
              <a:gd name="connsiteY2692" fmla="*/ 831340 h 2370204"/>
              <a:gd name="connsiteX2693" fmla="*/ 759547 w 2397257"/>
              <a:gd name="connsiteY2693" fmla="*/ 816773 h 2370204"/>
              <a:gd name="connsiteX2694" fmla="*/ 773594 w 2397257"/>
              <a:gd name="connsiteY2694" fmla="*/ 802206 h 2370204"/>
              <a:gd name="connsiteX2695" fmla="*/ 1821354 w 2397257"/>
              <a:gd name="connsiteY2695" fmla="*/ 797004 h 2370204"/>
              <a:gd name="connsiteX2696" fmla="*/ 1848927 w 2397257"/>
              <a:gd name="connsiteY2696" fmla="*/ 824057 h 2370204"/>
              <a:gd name="connsiteX2697" fmla="*/ 1821354 w 2397257"/>
              <a:gd name="connsiteY2697" fmla="*/ 851110 h 2370204"/>
              <a:gd name="connsiteX2698" fmla="*/ 1793781 w 2397257"/>
              <a:gd name="connsiteY2698" fmla="*/ 824057 h 2370204"/>
              <a:gd name="connsiteX2699" fmla="*/ 1821354 w 2397257"/>
              <a:gd name="connsiteY2699" fmla="*/ 797004 h 2370204"/>
              <a:gd name="connsiteX2700" fmla="*/ 1619501 w 2397257"/>
              <a:gd name="connsiteY2700" fmla="*/ 797004 h 2370204"/>
              <a:gd name="connsiteX2701" fmla="*/ 1635629 w 2397257"/>
              <a:gd name="connsiteY2701" fmla="*/ 813132 h 2370204"/>
              <a:gd name="connsiteX2702" fmla="*/ 1619501 w 2397257"/>
              <a:gd name="connsiteY2702" fmla="*/ 829260 h 2370204"/>
              <a:gd name="connsiteX2703" fmla="*/ 1603373 w 2397257"/>
              <a:gd name="connsiteY2703" fmla="*/ 813132 h 2370204"/>
              <a:gd name="connsiteX2704" fmla="*/ 1619501 w 2397257"/>
              <a:gd name="connsiteY2704" fmla="*/ 797004 h 2370204"/>
              <a:gd name="connsiteX2705" fmla="*/ 164916 w 2397257"/>
              <a:gd name="connsiteY2705" fmla="*/ 797004 h 2370204"/>
              <a:gd name="connsiteX2706" fmla="*/ 168558 w 2397257"/>
              <a:gd name="connsiteY2706" fmla="*/ 802206 h 2370204"/>
              <a:gd name="connsiteX2707" fmla="*/ 164916 w 2397257"/>
              <a:gd name="connsiteY2707" fmla="*/ 807409 h 2370204"/>
              <a:gd name="connsiteX2708" fmla="*/ 161274 w 2397257"/>
              <a:gd name="connsiteY2708" fmla="*/ 802206 h 2370204"/>
              <a:gd name="connsiteX2709" fmla="*/ 164916 w 2397257"/>
              <a:gd name="connsiteY2709" fmla="*/ 797004 h 2370204"/>
              <a:gd name="connsiteX2710" fmla="*/ 1129957 w 2397257"/>
              <a:gd name="connsiteY2710" fmla="*/ 794923 h 2370204"/>
              <a:gd name="connsiteX2711" fmla="*/ 1130998 w 2397257"/>
              <a:gd name="connsiteY2711" fmla="*/ 795964 h 2370204"/>
              <a:gd name="connsiteX2712" fmla="*/ 1129957 w 2397257"/>
              <a:gd name="connsiteY2712" fmla="*/ 797005 h 2370204"/>
              <a:gd name="connsiteX2713" fmla="*/ 1128916 w 2397257"/>
              <a:gd name="connsiteY2713" fmla="*/ 795964 h 2370204"/>
              <a:gd name="connsiteX2714" fmla="*/ 1129957 w 2397257"/>
              <a:gd name="connsiteY2714" fmla="*/ 794923 h 2370204"/>
              <a:gd name="connsiteX2715" fmla="*/ 910937 w 2397257"/>
              <a:gd name="connsiteY2715" fmla="*/ 794923 h 2370204"/>
              <a:gd name="connsiteX2716" fmla="*/ 918741 w 2397257"/>
              <a:gd name="connsiteY2716" fmla="*/ 802207 h 2370204"/>
              <a:gd name="connsiteX2717" fmla="*/ 910937 w 2397257"/>
              <a:gd name="connsiteY2717" fmla="*/ 809491 h 2370204"/>
              <a:gd name="connsiteX2718" fmla="*/ 903133 w 2397257"/>
              <a:gd name="connsiteY2718" fmla="*/ 802207 h 2370204"/>
              <a:gd name="connsiteX2719" fmla="*/ 910937 w 2397257"/>
              <a:gd name="connsiteY2719" fmla="*/ 794923 h 2370204"/>
              <a:gd name="connsiteX2720" fmla="*/ 2229219 w 2397257"/>
              <a:gd name="connsiteY2720" fmla="*/ 791802 h 2370204"/>
              <a:gd name="connsiteX2721" fmla="*/ 2231820 w 2397257"/>
              <a:gd name="connsiteY2721" fmla="*/ 794403 h 2370204"/>
              <a:gd name="connsiteX2722" fmla="*/ 2229219 w 2397257"/>
              <a:gd name="connsiteY2722" fmla="*/ 797004 h 2370204"/>
              <a:gd name="connsiteX2723" fmla="*/ 2226618 w 2397257"/>
              <a:gd name="connsiteY2723" fmla="*/ 794403 h 2370204"/>
              <a:gd name="connsiteX2724" fmla="*/ 2229219 w 2397257"/>
              <a:gd name="connsiteY2724" fmla="*/ 791802 h 2370204"/>
              <a:gd name="connsiteX2725" fmla="*/ 495266 w 2397257"/>
              <a:gd name="connsiteY2725" fmla="*/ 791802 h 2370204"/>
              <a:gd name="connsiteX2726" fmla="*/ 515035 w 2397257"/>
              <a:gd name="connsiteY2726" fmla="*/ 810531 h 2370204"/>
              <a:gd name="connsiteX2727" fmla="*/ 495266 w 2397257"/>
              <a:gd name="connsiteY2727" fmla="*/ 829260 h 2370204"/>
              <a:gd name="connsiteX2728" fmla="*/ 475497 w 2397257"/>
              <a:gd name="connsiteY2728" fmla="*/ 810531 h 2370204"/>
              <a:gd name="connsiteX2729" fmla="*/ 495266 w 2397257"/>
              <a:gd name="connsiteY2729" fmla="*/ 791802 h 2370204"/>
              <a:gd name="connsiteX2730" fmla="*/ 1482158 w 2397257"/>
              <a:gd name="connsiteY2730" fmla="*/ 789721 h 2370204"/>
              <a:gd name="connsiteX2731" fmla="*/ 1492043 w 2397257"/>
              <a:gd name="connsiteY2731" fmla="*/ 799606 h 2370204"/>
              <a:gd name="connsiteX2732" fmla="*/ 1482158 w 2397257"/>
              <a:gd name="connsiteY2732" fmla="*/ 809491 h 2370204"/>
              <a:gd name="connsiteX2733" fmla="*/ 1472273 w 2397257"/>
              <a:gd name="connsiteY2733" fmla="*/ 799606 h 2370204"/>
              <a:gd name="connsiteX2734" fmla="*/ 1482158 w 2397257"/>
              <a:gd name="connsiteY2734" fmla="*/ 789721 h 2370204"/>
              <a:gd name="connsiteX2735" fmla="*/ 90522 w 2397257"/>
              <a:gd name="connsiteY2735" fmla="*/ 782437 h 2370204"/>
              <a:gd name="connsiteX2736" fmla="*/ 91563 w 2397257"/>
              <a:gd name="connsiteY2736" fmla="*/ 785039 h 2370204"/>
              <a:gd name="connsiteX2737" fmla="*/ 90522 w 2397257"/>
              <a:gd name="connsiteY2737" fmla="*/ 787641 h 2370204"/>
              <a:gd name="connsiteX2738" fmla="*/ 89481 w 2397257"/>
              <a:gd name="connsiteY2738" fmla="*/ 785039 h 2370204"/>
              <a:gd name="connsiteX2739" fmla="*/ 90522 w 2397257"/>
              <a:gd name="connsiteY2739" fmla="*/ 782437 h 2370204"/>
              <a:gd name="connsiteX2740" fmla="*/ 1898869 w 2397257"/>
              <a:gd name="connsiteY2740" fmla="*/ 779316 h 2370204"/>
              <a:gd name="connsiteX2741" fmla="*/ 1924881 w 2397257"/>
              <a:gd name="connsiteY2741" fmla="*/ 805328 h 2370204"/>
              <a:gd name="connsiteX2742" fmla="*/ 1898869 w 2397257"/>
              <a:gd name="connsiteY2742" fmla="*/ 831340 h 2370204"/>
              <a:gd name="connsiteX2743" fmla="*/ 1872857 w 2397257"/>
              <a:gd name="connsiteY2743" fmla="*/ 805328 h 2370204"/>
              <a:gd name="connsiteX2744" fmla="*/ 1898869 w 2397257"/>
              <a:gd name="connsiteY2744" fmla="*/ 779316 h 2370204"/>
              <a:gd name="connsiteX2745" fmla="*/ 418272 w 2397257"/>
              <a:gd name="connsiteY2745" fmla="*/ 779316 h 2370204"/>
              <a:gd name="connsiteX2746" fmla="*/ 430758 w 2397257"/>
              <a:gd name="connsiteY2746" fmla="*/ 793363 h 2370204"/>
              <a:gd name="connsiteX2747" fmla="*/ 418272 w 2397257"/>
              <a:gd name="connsiteY2747" fmla="*/ 807410 h 2370204"/>
              <a:gd name="connsiteX2748" fmla="*/ 405786 w 2397257"/>
              <a:gd name="connsiteY2748" fmla="*/ 793363 h 2370204"/>
              <a:gd name="connsiteX2749" fmla="*/ 418272 w 2397257"/>
              <a:gd name="connsiteY2749" fmla="*/ 779316 h 2370204"/>
              <a:gd name="connsiteX2750" fmla="*/ 2302573 w 2397257"/>
              <a:gd name="connsiteY2750" fmla="*/ 775154 h 2370204"/>
              <a:gd name="connsiteX2751" fmla="*/ 2303614 w 2397257"/>
              <a:gd name="connsiteY2751" fmla="*/ 776195 h 2370204"/>
              <a:gd name="connsiteX2752" fmla="*/ 2302573 w 2397257"/>
              <a:gd name="connsiteY2752" fmla="*/ 777236 h 2370204"/>
              <a:gd name="connsiteX2753" fmla="*/ 2301532 w 2397257"/>
              <a:gd name="connsiteY2753" fmla="*/ 776195 h 2370204"/>
              <a:gd name="connsiteX2754" fmla="*/ 2302573 w 2397257"/>
              <a:gd name="connsiteY2754" fmla="*/ 775154 h 2370204"/>
              <a:gd name="connsiteX2755" fmla="*/ 691916 w 2397257"/>
              <a:gd name="connsiteY2755" fmla="*/ 769952 h 2370204"/>
              <a:gd name="connsiteX2756" fmla="*/ 715847 w 2397257"/>
              <a:gd name="connsiteY2756" fmla="*/ 794924 h 2370204"/>
              <a:gd name="connsiteX2757" fmla="*/ 691916 w 2397257"/>
              <a:gd name="connsiteY2757" fmla="*/ 819896 h 2370204"/>
              <a:gd name="connsiteX2758" fmla="*/ 667985 w 2397257"/>
              <a:gd name="connsiteY2758" fmla="*/ 794924 h 2370204"/>
              <a:gd name="connsiteX2759" fmla="*/ 691916 w 2397257"/>
              <a:gd name="connsiteY2759" fmla="*/ 769952 h 2370204"/>
              <a:gd name="connsiteX2760" fmla="*/ 1702739 w 2397257"/>
              <a:gd name="connsiteY2760" fmla="*/ 767871 h 2370204"/>
              <a:gd name="connsiteX2761" fmla="*/ 1727190 w 2397257"/>
              <a:gd name="connsiteY2761" fmla="*/ 791282 h 2370204"/>
              <a:gd name="connsiteX2762" fmla="*/ 1702739 w 2397257"/>
              <a:gd name="connsiteY2762" fmla="*/ 814693 h 2370204"/>
              <a:gd name="connsiteX2763" fmla="*/ 1678288 w 2397257"/>
              <a:gd name="connsiteY2763" fmla="*/ 791282 h 2370204"/>
              <a:gd name="connsiteX2764" fmla="*/ 1702739 w 2397257"/>
              <a:gd name="connsiteY2764" fmla="*/ 767871 h 2370204"/>
              <a:gd name="connsiteX2765" fmla="*/ 1974303 w 2397257"/>
              <a:gd name="connsiteY2765" fmla="*/ 764750 h 2370204"/>
              <a:gd name="connsiteX2766" fmla="*/ 1996673 w 2397257"/>
              <a:gd name="connsiteY2766" fmla="*/ 787120 h 2370204"/>
              <a:gd name="connsiteX2767" fmla="*/ 1974303 w 2397257"/>
              <a:gd name="connsiteY2767" fmla="*/ 809490 h 2370204"/>
              <a:gd name="connsiteX2768" fmla="*/ 1951933 w 2397257"/>
              <a:gd name="connsiteY2768" fmla="*/ 787120 h 2370204"/>
              <a:gd name="connsiteX2769" fmla="*/ 1974303 w 2397257"/>
              <a:gd name="connsiteY2769" fmla="*/ 764750 h 2370204"/>
              <a:gd name="connsiteX2770" fmla="*/ 342837 w 2397257"/>
              <a:gd name="connsiteY2770" fmla="*/ 764750 h 2370204"/>
              <a:gd name="connsiteX2771" fmla="*/ 353762 w 2397257"/>
              <a:gd name="connsiteY2771" fmla="*/ 776195 h 2370204"/>
              <a:gd name="connsiteX2772" fmla="*/ 342837 w 2397257"/>
              <a:gd name="connsiteY2772" fmla="*/ 787640 h 2370204"/>
              <a:gd name="connsiteX2773" fmla="*/ 331912 w 2397257"/>
              <a:gd name="connsiteY2773" fmla="*/ 776195 h 2370204"/>
              <a:gd name="connsiteX2774" fmla="*/ 342837 w 2397257"/>
              <a:gd name="connsiteY2774" fmla="*/ 764750 h 2370204"/>
              <a:gd name="connsiteX2775" fmla="*/ 969203 w 2397257"/>
              <a:gd name="connsiteY2775" fmla="*/ 764749 h 2370204"/>
              <a:gd name="connsiteX2776" fmla="*/ 972845 w 2397257"/>
              <a:gd name="connsiteY2776" fmla="*/ 768391 h 2370204"/>
              <a:gd name="connsiteX2777" fmla="*/ 969203 w 2397257"/>
              <a:gd name="connsiteY2777" fmla="*/ 772033 h 2370204"/>
              <a:gd name="connsiteX2778" fmla="*/ 965561 w 2397257"/>
              <a:gd name="connsiteY2778" fmla="*/ 768391 h 2370204"/>
              <a:gd name="connsiteX2779" fmla="*/ 969203 w 2397257"/>
              <a:gd name="connsiteY2779" fmla="*/ 764749 h 2370204"/>
              <a:gd name="connsiteX2780" fmla="*/ 1423891 w 2397257"/>
              <a:gd name="connsiteY2780" fmla="*/ 762668 h 2370204"/>
              <a:gd name="connsiteX2781" fmla="*/ 1427533 w 2397257"/>
              <a:gd name="connsiteY2781" fmla="*/ 766310 h 2370204"/>
              <a:gd name="connsiteX2782" fmla="*/ 1423891 w 2397257"/>
              <a:gd name="connsiteY2782" fmla="*/ 769952 h 2370204"/>
              <a:gd name="connsiteX2783" fmla="*/ 1420249 w 2397257"/>
              <a:gd name="connsiteY2783" fmla="*/ 766310 h 2370204"/>
              <a:gd name="connsiteX2784" fmla="*/ 1423891 w 2397257"/>
              <a:gd name="connsiteY2784" fmla="*/ 762668 h 2370204"/>
              <a:gd name="connsiteX2785" fmla="*/ 823016 w 2397257"/>
              <a:gd name="connsiteY2785" fmla="*/ 757466 h 2370204"/>
              <a:gd name="connsiteX2786" fmla="*/ 836542 w 2397257"/>
              <a:gd name="connsiteY2786" fmla="*/ 770992 h 2370204"/>
              <a:gd name="connsiteX2787" fmla="*/ 823016 w 2397257"/>
              <a:gd name="connsiteY2787" fmla="*/ 784518 h 2370204"/>
              <a:gd name="connsiteX2788" fmla="*/ 809490 w 2397257"/>
              <a:gd name="connsiteY2788" fmla="*/ 770992 h 2370204"/>
              <a:gd name="connsiteX2789" fmla="*/ 823016 w 2397257"/>
              <a:gd name="connsiteY2789" fmla="*/ 757466 h 2370204"/>
              <a:gd name="connsiteX2790" fmla="*/ 1570599 w 2397257"/>
              <a:gd name="connsiteY2790" fmla="*/ 755385 h 2370204"/>
              <a:gd name="connsiteX2791" fmla="*/ 1586727 w 2397257"/>
              <a:gd name="connsiteY2791" fmla="*/ 769952 h 2370204"/>
              <a:gd name="connsiteX2792" fmla="*/ 1570599 w 2397257"/>
              <a:gd name="connsiteY2792" fmla="*/ 784519 h 2370204"/>
              <a:gd name="connsiteX2793" fmla="*/ 1554471 w 2397257"/>
              <a:gd name="connsiteY2793" fmla="*/ 769952 h 2370204"/>
              <a:gd name="connsiteX2794" fmla="*/ 1570599 w 2397257"/>
              <a:gd name="connsiteY2794" fmla="*/ 755385 h 2370204"/>
              <a:gd name="connsiteX2795" fmla="*/ 2051299 w 2397257"/>
              <a:gd name="connsiteY2795" fmla="*/ 752264 h 2370204"/>
              <a:gd name="connsiteX2796" fmla="*/ 2068467 w 2397257"/>
              <a:gd name="connsiteY2796" fmla="*/ 769952 h 2370204"/>
              <a:gd name="connsiteX2797" fmla="*/ 2051299 w 2397257"/>
              <a:gd name="connsiteY2797" fmla="*/ 787640 h 2370204"/>
              <a:gd name="connsiteX2798" fmla="*/ 2034131 w 2397257"/>
              <a:gd name="connsiteY2798" fmla="*/ 769952 h 2370204"/>
              <a:gd name="connsiteX2799" fmla="*/ 2051299 w 2397257"/>
              <a:gd name="connsiteY2799" fmla="*/ 752264 h 2370204"/>
              <a:gd name="connsiteX2800" fmla="*/ 611279 w 2397257"/>
              <a:gd name="connsiteY2800" fmla="*/ 752264 h 2370204"/>
              <a:gd name="connsiteX2801" fmla="*/ 633649 w 2397257"/>
              <a:gd name="connsiteY2801" fmla="*/ 774634 h 2370204"/>
              <a:gd name="connsiteX2802" fmla="*/ 611279 w 2397257"/>
              <a:gd name="connsiteY2802" fmla="*/ 797004 h 2370204"/>
              <a:gd name="connsiteX2803" fmla="*/ 588909 w 2397257"/>
              <a:gd name="connsiteY2803" fmla="*/ 774634 h 2370204"/>
              <a:gd name="connsiteX2804" fmla="*/ 611279 w 2397257"/>
              <a:gd name="connsiteY2804" fmla="*/ 752264 h 2370204"/>
              <a:gd name="connsiteX2805" fmla="*/ 267403 w 2397257"/>
              <a:gd name="connsiteY2805" fmla="*/ 750183 h 2370204"/>
              <a:gd name="connsiteX2806" fmla="*/ 274687 w 2397257"/>
              <a:gd name="connsiteY2806" fmla="*/ 757467 h 2370204"/>
              <a:gd name="connsiteX2807" fmla="*/ 267403 w 2397257"/>
              <a:gd name="connsiteY2807" fmla="*/ 764751 h 2370204"/>
              <a:gd name="connsiteX2808" fmla="*/ 260119 w 2397257"/>
              <a:gd name="connsiteY2808" fmla="*/ 757467 h 2370204"/>
              <a:gd name="connsiteX2809" fmla="*/ 267403 w 2397257"/>
              <a:gd name="connsiteY2809" fmla="*/ 750183 h 2370204"/>
              <a:gd name="connsiteX2810" fmla="*/ 1781816 w 2397257"/>
              <a:gd name="connsiteY2810" fmla="*/ 742899 h 2370204"/>
              <a:gd name="connsiteX2811" fmla="*/ 1809389 w 2397257"/>
              <a:gd name="connsiteY2811" fmla="*/ 769952 h 2370204"/>
              <a:gd name="connsiteX2812" fmla="*/ 1781816 w 2397257"/>
              <a:gd name="connsiteY2812" fmla="*/ 797005 h 2370204"/>
              <a:gd name="connsiteX2813" fmla="*/ 1754243 w 2397257"/>
              <a:gd name="connsiteY2813" fmla="*/ 769952 h 2370204"/>
              <a:gd name="connsiteX2814" fmla="*/ 1781816 w 2397257"/>
              <a:gd name="connsiteY2814" fmla="*/ 742899 h 2370204"/>
              <a:gd name="connsiteX2815" fmla="*/ 1361462 w 2397257"/>
              <a:gd name="connsiteY2815" fmla="*/ 739778 h 2370204"/>
              <a:gd name="connsiteX2816" fmla="*/ 1364063 w 2397257"/>
              <a:gd name="connsiteY2816" fmla="*/ 741339 h 2370204"/>
              <a:gd name="connsiteX2817" fmla="*/ 1361462 w 2397257"/>
              <a:gd name="connsiteY2817" fmla="*/ 742900 h 2370204"/>
              <a:gd name="connsiteX2818" fmla="*/ 1358861 w 2397257"/>
              <a:gd name="connsiteY2818" fmla="*/ 741339 h 2370204"/>
              <a:gd name="connsiteX2819" fmla="*/ 1361462 w 2397257"/>
              <a:gd name="connsiteY2819" fmla="*/ 739778 h 2370204"/>
              <a:gd name="connsiteX2820" fmla="*/ 1031112 w 2397257"/>
              <a:gd name="connsiteY2820" fmla="*/ 739778 h 2370204"/>
              <a:gd name="connsiteX2821" fmla="*/ 1032153 w 2397257"/>
              <a:gd name="connsiteY2821" fmla="*/ 742379 h 2370204"/>
              <a:gd name="connsiteX2822" fmla="*/ 1031112 w 2397257"/>
              <a:gd name="connsiteY2822" fmla="*/ 744980 h 2370204"/>
              <a:gd name="connsiteX2823" fmla="*/ 1030071 w 2397257"/>
              <a:gd name="connsiteY2823" fmla="*/ 742379 h 2370204"/>
              <a:gd name="connsiteX2824" fmla="*/ 1031112 w 2397257"/>
              <a:gd name="connsiteY2824" fmla="*/ 739778 h 2370204"/>
              <a:gd name="connsiteX2825" fmla="*/ 2125692 w 2397257"/>
              <a:gd name="connsiteY2825" fmla="*/ 737697 h 2370204"/>
              <a:gd name="connsiteX2826" fmla="*/ 2138178 w 2397257"/>
              <a:gd name="connsiteY2826" fmla="*/ 751223 h 2370204"/>
              <a:gd name="connsiteX2827" fmla="*/ 2125692 w 2397257"/>
              <a:gd name="connsiteY2827" fmla="*/ 764749 h 2370204"/>
              <a:gd name="connsiteX2828" fmla="*/ 2113206 w 2397257"/>
              <a:gd name="connsiteY2828" fmla="*/ 751223 h 2370204"/>
              <a:gd name="connsiteX2829" fmla="*/ 2125692 w 2397257"/>
              <a:gd name="connsiteY2829" fmla="*/ 737697 h 2370204"/>
              <a:gd name="connsiteX2830" fmla="*/ 191968 w 2397257"/>
              <a:gd name="connsiteY2830" fmla="*/ 737697 h 2370204"/>
              <a:gd name="connsiteX2831" fmla="*/ 195610 w 2397257"/>
              <a:gd name="connsiteY2831" fmla="*/ 740298 h 2370204"/>
              <a:gd name="connsiteX2832" fmla="*/ 191968 w 2397257"/>
              <a:gd name="connsiteY2832" fmla="*/ 742899 h 2370204"/>
              <a:gd name="connsiteX2833" fmla="*/ 188326 w 2397257"/>
              <a:gd name="connsiteY2833" fmla="*/ 740298 h 2370204"/>
              <a:gd name="connsiteX2834" fmla="*/ 191968 w 2397257"/>
              <a:gd name="connsiteY2834" fmla="*/ 737697 h 2370204"/>
              <a:gd name="connsiteX2835" fmla="*/ 532723 w 2397257"/>
              <a:gd name="connsiteY2835" fmla="*/ 735616 h 2370204"/>
              <a:gd name="connsiteX2836" fmla="*/ 552492 w 2397257"/>
              <a:gd name="connsiteY2836" fmla="*/ 755385 h 2370204"/>
              <a:gd name="connsiteX2837" fmla="*/ 532723 w 2397257"/>
              <a:gd name="connsiteY2837" fmla="*/ 775154 h 2370204"/>
              <a:gd name="connsiteX2838" fmla="*/ 512954 w 2397257"/>
              <a:gd name="connsiteY2838" fmla="*/ 755385 h 2370204"/>
              <a:gd name="connsiteX2839" fmla="*/ 532723 w 2397257"/>
              <a:gd name="connsiteY2839" fmla="*/ 735616 h 2370204"/>
              <a:gd name="connsiteX2840" fmla="*/ 2199566 w 2397257"/>
              <a:gd name="connsiteY2840" fmla="*/ 727292 h 2370204"/>
              <a:gd name="connsiteX2841" fmla="*/ 2204769 w 2397257"/>
              <a:gd name="connsiteY2841" fmla="*/ 732495 h 2370204"/>
              <a:gd name="connsiteX2842" fmla="*/ 2199566 w 2397257"/>
              <a:gd name="connsiteY2842" fmla="*/ 737698 h 2370204"/>
              <a:gd name="connsiteX2843" fmla="*/ 2194363 w 2397257"/>
              <a:gd name="connsiteY2843" fmla="*/ 732495 h 2370204"/>
              <a:gd name="connsiteX2844" fmla="*/ 2199566 w 2397257"/>
              <a:gd name="connsiteY2844" fmla="*/ 727292 h 2370204"/>
              <a:gd name="connsiteX2845" fmla="*/ 738738 w 2397257"/>
              <a:gd name="connsiteY2845" fmla="*/ 727292 h 2370204"/>
              <a:gd name="connsiteX2846" fmla="*/ 757467 w 2397257"/>
              <a:gd name="connsiteY2846" fmla="*/ 746021 h 2370204"/>
              <a:gd name="connsiteX2847" fmla="*/ 738738 w 2397257"/>
              <a:gd name="connsiteY2847" fmla="*/ 764750 h 2370204"/>
              <a:gd name="connsiteX2848" fmla="*/ 720009 w 2397257"/>
              <a:gd name="connsiteY2848" fmla="*/ 746021 h 2370204"/>
              <a:gd name="connsiteX2849" fmla="*/ 738738 w 2397257"/>
              <a:gd name="connsiteY2849" fmla="*/ 727292 h 2370204"/>
              <a:gd name="connsiteX2850" fmla="*/ 1860892 w 2397257"/>
              <a:gd name="connsiteY2850" fmla="*/ 723130 h 2370204"/>
              <a:gd name="connsiteX2851" fmla="*/ 1888465 w 2397257"/>
              <a:gd name="connsiteY2851" fmla="*/ 750183 h 2370204"/>
              <a:gd name="connsiteX2852" fmla="*/ 1860892 w 2397257"/>
              <a:gd name="connsiteY2852" fmla="*/ 777236 h 2370204"/>
              <a:gd name="connsiteX2853" fmla="*/ 1833319 w 2397257"/>
              <a:gd name="connsiteY2853" fmla="*/ 750183 h 2370204"/>
              <a:gd name="connsiteX2854" fmla="*/ 1860892 w 2397257"/>
              <a:gd name="connsiteY2854" fmla="*/ 723130 h 2370204"/>
              <a:gd name="connsiteX2855" fmla="*/ 1655397 w 2397257"/>
              <a:gd name="connsiteY2855" fmla="*/ 723130 h 2370204"/>
              <a:gd name="connsiteX2856" fmla="*/ 1675166 w 2397257"/>
              <a:gd name="connsiteY2856" fmla="*/ 743940 h 2370204"/>
              <a:gd name="connsiteX2857" fmla="*/ 1655397 w 2397257"/>
              <a:gd name="connsiteY2857" fmla="*/ 764750 h 2370204"/>
              <a:gd name="connsiteX2858" fmla="*/ 1635628 w 2397257"/>
              <a:gd name="connsiteY2858" fmla="*/ 743940 h 2370204"/>
              <a:gd name="connsiteX2859" fmla="*/ 1655397 w 2397257"/>
              <a:gd name="connsiteY2859" fmla="*/ 723130 h 2370204"/>
              <a:gd name="connsiteX2860" fmla="*/ 118094 w 2397257"/>
              <a:gd name="connsiteY2860" fmla="*/ 723130 h 2370204"/>
              <a:gd name="connsiteX2861" fmla="*/ 119655 w 2397257"/>
              <a:gd name="connsiteY2861" fmla="*/ 724171 h 2370204"/>
              <a:gd name="connsiteX2862" fmla="*/ 118094 w 2397257"/>
              <a:gd name="connsiteY2862" fmla="*/ 725212 h 2370204"/>
              <a:gd name="connsiteX2863" fmla="*/ 116533 w 2397257"/>
              <a:gd name="connsiteY2863" fmla="*/ 724171 h 2370204"/>
              <a:gd name="connsiteX2864" fmla="*/ 118094 w 2397257"/>
              <a:gd name="connsiteY2864" fmla="*/ 723130 h 2370204"/>
              <a:gd name="connsiteX2865" fmla="*/ 454169 w 2397257"/>
              <a:gd name="connsiteY2865" fmla="*/ 720009 h 2370204"/>
              <a:gd name="connsiteX2866" fmla="*/ 470297 w 2397257"/>
              <a:gd name="connsiteY2866" fmla="*/ 735096 h 2370204"/>
              <a:gd name="connsiteX2867" fmla="*/ 454169 w 2397257"/>
              <a:gd name="connsiteY2867" fmla="*/ 750183 h 2370204"/>
              <a:gd name="connsiteX2868" fmla="*/ 438041 w 2397257"/>
              <a:gd name="connsiteY2868" fmla="*/ 735096 h 2370204"/>
              <a:gd name="connsiteX2869" fmla="*/ 454169 w 2397257"/>
              <a:gd name="connsiteY2869" fmla="*/ 720009 h 2370204"/>
              <a:gd name="connsiteX2870" fmla="*/ 1296433 w 2397257"/>
              <a:gd name="connsiteY2870" fmla="*/ 717928 h 2370204"/>
              <a:gd name="connsiteX2871" fmla="*/ 1303717 w 2397257"/>
              <a:gd name="connsiteY2871" fmla="*/ 724171 h 2370204"/>
              <a:gd name="connsiteX2872" fmla="*/ 1296433 w 2397257"/>
              <a:gd name="connsiteY2872" fmla="*/ 730414 h 2370204"/>
              <a:gd name="connsiteX2873" fmla="*/ 1289149 w 2397257"/>
              <a:gd name="connsiteY2873" fmla="*/ 724171 h 2370204"/>
              <a:gd name="connsiteX2874" fmla="*/ 1296433 w 2397257"/>
              <a:gd name="connsiteY2874" fmla="*/ 717928 h 2370204"/>
              <a:gd name="connsiteX2875" fmla="*/ 1096662 w 2397257"/>
              <a:gd name="connsiteY2875" fmla="*/ 717928 h 2370204"/>
              <a:gd name="connsiteX2876" fmla="*/ 1103946 w 2397257"/>
              <a:gd name="connsiteY2876" fmla="*/ 725212 h 2370204"/>
              <a:gd name="connsiteX2877" fmla="*/ 1096662 w 2397257"/>
              <a:gd name="connsiteY2877" fmla="*/ 732496 h 2370204"/>
              <a:gd name="connsiteX2878" fmla="*/ 1089378 w 2397257"/>
              <a:gd name="connsiteY2878" fmla="*/ 725212 h 2370204"/>
              <a:gd name="connsiteX2879" fmla="*/ 1096662 w 2397257"/>
              <a:gd name="connsiteY2879" fmla="*/ 717928 h 2370204"/>
              <a:gd name="connsiteX2880" fmla="*/ 877642 w 2397257"/>
              <a:gd name="connsiteY2880" fmla="*/ 717928 h 2370204"/>
              <a:gd name="connsiteX2881" fmla="*/ 893770 w 2397257"/>
              <a:gd name="connsiteY2881" fmla="*/ 734056 h 2370204"/>
              <a:gd name="connsiteX2882" fmla="*/ 877642 w 2397257"/>
              <a:gd name="connsiteY2882" fmla="*/ 750184 h 2370204"/>
              <a:gd name="connsiteX2883" fmla="*/ 861514 w 2397257"/>
              <a:gd name="connsiteY2883" fmla="*/ 734056 h 2370204"/>
              <a:gd name="connsiteX2884" fmla="*/ 877642 w 2397257"/>
              <a:gd name="connsiteY2884" fmla="*/ 717928 h 2370204"/>
              <a:gd name="connsiteX2885" fmla="*/ 2275521 w 2397257"/>
              <a:gd name="connsiteY2885" fmla="*/ 712726 h 2370204"/>
              <a:gd name="connsiteX2886" fmla="*/ 2276562 w 2397257"/>
              <a:gd name="connsiteY2886" fmla="*/ 715328 h 2370204"/>
              <a:gd name="connsiteX2887" fmla="*/ 2275521 w 2397257"/>
              <a:gd name="connsiteY2887" fmla="*/ 717930 h 2370204"/>
              <a:gd name="connsiteX2888" fmla="*/ 2274480 w 2397257"/>
              <a:gd name="connsiteY2888" fmla="*/ 715328 h 2370204"/>
              <a:gd name="connsiteX2889" fmla="*/ 2275521 w 2397257"/>
              <a:gd name="connsiteY2889" fmla="*/ 712726 h 2370204"/>
              <a:gd name="connsiteX2890" fmla="*/ 1938928 w 2397257"/>
              <a:gd name="connsiteY2890" fmla="*/ 712726 h 2370204"/>
              <a:gd name="connsiteX2891" fmla="*/ 1957137 w 2397257"/>
              <a:gd name="connsiteY2891" fmla="*/ 730414 h 2370204"/>
              <a:gd name="connsiteX2892" fmla="*/ 1938928 w 2397257"/>
              <a:gd name="connsiteY2892" fmla="*/ 748102 h 2370204"/>
              <a:gd name="connsiteX2893" fmla="*/ 1920719 w 2397257"/>
              <a:gd name="connsiteY2893" fmla="*/ 730414 h 2370204"/>
              <a:gd name="connsiteX2894" fmla="*/ 1938928 w 2397257"/>
              <a:gd name="connsiteY2894" fmla="*/ 712726 h 2370204"/>
              <a:gd name="connsiteX2895" fmla="*/ 1514412 w 2397257"/>
              <a:gd name="connsiteY2895" fmla="*/ 712725 h 2370204"/>
              <a:gd name="connsiteX2896" fmla="*/ 1531580 w 2397257"/>
              <a:gd name="connsiteY2896" fmla="*/ 730413 h 2370204"/>
              <a:gd name="connsiteX2897" fmla="*/ 1514412 w 2397257"/>
              <a:gd name="connsiteY2897" fmla="*/ 748101 h 2370204"/>
              <a:gd name="connsiteX2898" fmla="*/ 1497244 w 2397257"/>
              <a:gd name="connsiteY2898" fmla="*/ 730413 h 2370204"/>
              <a:gd name="connsiteX2899" fmla="*/ 1514412 w 2397257"/>
              <a:gd name="connsiteY2899" fmla="*/ 712725 h 2370204"/>
              <a:gd name="connsiteX2900" fmla="*/ 1230883 w 2397257"/>
              <a:gd name="connsiteY2900" fmla="*/ 710645 h 2370204"/>
              <a:gd name="connsiteX2901" fmla="*/ 1237126 w 2397257"/>
              <a:gd name="connsiteY2901" fmla="*/ 716888 h 2370204"/>
              <a:gd name="connsiteX2902" fmla="*/ 1230883 w 2397257"/>
              <a:gd name="connsiteY2902" fmla="*/ 723131 h 2370204"/>
              <a:gd name="connsiteX2903" fmla="*/ 1224640 w 2397257"/>
              <a:gd name="connsiteY2903" fmla="*/ 716888 h 2370204"/>
              <a:gd name="connsiteX2904" fmla="*/ 1230883 w 2397257"/>
              <a:gd name="connsiteY2904" fmla="*/ 710645 h 2370204"/>
              <a:gd name="connsiteX2905" fmla="*/ 1163252 w 2397257"/>
              <a:gd name="connsiteY2905" fmla="*/ 707523 h 2370204"/>
              <a:gd name="connsiteX2906" fmla="*/ 1170536 w 2397257"/>
              <a:gd name="connsiteY2906" fmla="*/ 715327 h 2370204"/>
              <a:gd name="connsiteX2907" fmla="*/ 1163252 w 2397257"/>
              <a:gd name="connsiteY2907" fmla="*/ 723131 h 2370204"/>
              <a:gd name="connsiteX2908" fmla="*/ 1155968 w 2397257"/>
              <a:gd name="connsiteY2908" fmla="*/ 715327 h 2370204"/>
              <a:gd name="connsiteX2909" fmla="*/ 1163252 w 2397257"/>
              <a:gd name="connsiteY2909" fmla="*/ 707523 h 2370204"/>
              <a:gd name="connsiteX2910" fmla="*/ 43181 w 2397257"/>
              <a:gd name="connsiteY2910" fmla="*/ 705442 h 2370204"/>
              <a:gd name="connsiteX2911" fmla="*/ 43702 w 2397257"/>
              <a:gd name="connsiteY2911" fmla="*/ 705963 h 2370204"/>
              <a:gd name="connsiteX2912" fmla="*/ 43181 w 2397257"/>
              <a:gd name="connsiteY2912" fmla="*/ 706484 h 2370204"/>
              <a:gd name="connsiteX2913" fmla="*/ 42660 w 2397257"/>
              <a:gd name="connsiteY2913" fmla="*/ 705963 h 2370204"/>
              <a:gd name="connsiteX2914" fmla="*/ 43181 w 2397257"/>
              <a:gd name="connsiteY2914" fmla="*/ 705442 h 2370204"/>
              <a:gd name="connsiteX2915" fmla="*/ 377693 w 2397257"/>
              <a:gd name="connsiteY2915" fmla="*/ 703362 h 2370204"/>
              <a:gd name="connsiteX2916" fmla="*/ 391219 w 2397257"/>
              <a:gd name="connsiteY2916" fmla="*/ 716888 h 2370204"/>
              <a:gd name="connsiteX2917" fmla="*/ 377693 w 2397257"/>
              <a:gd name="connsiteY2917" fmla="*/ 730414 h 2370204"/>
              <a:gd name="connsiteX2918" fmla="*/ 364167 w 2397257"/>
              <a:gd name="connsiteY2918" fmla="*/ 716888 h 2370204"/>
              <a:gd name="connsiteX2919" fmla="*/ 377693 w 2397257"/>
              <a:gd name="connsiteY2919" fmla="*/ 703362 h 2370204"/>
              <a:gd name="connsiteX2920" fmla="*/ 2015402 w 2397257"/>
              <a:gd name="connsiteY2920" fmla="*/ 698159 h 2370204"/>
              <a:gd name="connsiteX2921" fmla="*/ 2028928 w 2397257"/>
              <a:gd name="connsiteY2921" fmla="*/ 711685 h 2370204"/>
              <a:gd name="connsiteX2922" fmla="*/ 2015402 w 2397257"/>
              <a:gd name="connsiteY2922" fmla="*/ 725211 h 2370204"/>
              <a:gd name="connsiteX2923" fmla="*/ 2001876 w 2397257"/>
              <a:gd name="connsiteY2923" fmla="*/ 711685 h 2370204"/>
              <a:gd name="connsiteX2924" fmla="*/ 2015402 w 2397257"/>
              <a:gd name="connsiteY2924" fmla="*/ 698159 h 2370204"/>
              <a:gd name="connsiteX2925" fmla="*/ 656020 w 2397257"/>
              <a:gd name="connsiteY2925" fmla="*/ 698159 h 2370204"/>
              <a:gd name="connsiteX2926" fmla="*/ 680471 w 2397257"/>
              <a:gd name="connsiteY2926" fmla="*/ 723131 h 2370204"/>
              <a:gd name="connsiteX2927" fmla="*/ 656020 w 2397257"/>
              <a:gd name="connsiteY2927" fmla="*/ 748103 h 2370204"/>
              <a:gd name="connsiteX2928" fmla="*/ 631569 w 2397257"/>
              <a:gd name="connsiteY2928" fmla="*/ 723131 h 2370204"/>
              <a:gd name="connsiteX2929" fmla="*/ 656020 w 2397257"/>
              <a:gd name="connsiteY2929" fmla="*/ 698159 h 2370204"/>
              <a:gd name="connsiteX2930" fmla="*/ 1737075 w 2397257"/>
              <a:gd name="connsiteY2930" fmla="*/ 696078 h 2370204"/>
              <a:gd name="connsiteX2931" fmla="*/ 1761526 w 2397257"/>
              <a:gd name="connsiteY2931" fmla="*/ 720529 h 2370204"/>
              <a:gd name="connsiteX2932" fmla="*/ 1737075 w 2397257"/>
              <a:gd name="connsiteY2932" fmla="*/ 744980 h 2370204"/>
              <a:gd name="connsiteX2933" fmla="*/ 1712624 w 2397257"/>
              <a:gd name="connsiteY2933" fmla="*/ 720529 h 2370204"/>
              <a:gd name="connsiteX2934" fmla="*/ 1737075 w 2397257"/>
              <a:gd name="connsiteY2934" fmla="*/ 696078 h 2370204"/>
              <a:gd name="connsiteX2935" fmla="*/ 300178 w 2397257"/>
              <a:gd name="connsiteY2935" fmla="*/ 687754 h 2370204"/>
              <a:gd name="connsiteX2936" fmla="*/ 310063 w 2397257"/>
              <a:gd name="connsiteY2936" fmla="*/ 699199 h 2370204"/>
              <a:gd name="connsiteX2937" fmla="*/ 300178 w 2397257"/>
              <a:gd name="connsiteY2937" fmla="*/ 710644 h 2370204"/>
              <a:gd name="connsiteX2938" fmla="*/ 290293 w 2397257"/>
              <a:gd name="connsiteY2938" fmla="*/ 699199 h 2370204"/>
              <a:gd name="connsiteX2939" fmla="*/ 300178 w 2397257"/>
              <a:gd name="connsiteY2939" fmla="*/ 687754 h 2370204"/>
              <a:gd name="connsiteX2940" fmla="*/ 1456666 w 2397257"/>
              <a:gd name="connsiteY2940" fmla="*/ 685673 h 2370204"/>
              <a:gd name="connsiteX2941" fmla="*/ 1470192 w 2397257"/>
              <a:gd name="connsiteY2941" fmla="*/ 698159 h 2370204"/>
              <a:gd name="connsiteX2942" fmla="*/ 1456666 w 2397257"/>
              <a:gd name="connsiteY2942" fmla="*/ 710645 h 2370204"/>
              <a:gd name="connsiteX2943" fmla="*/ 1443140 w 2397257"/>
              <a:gd name="connsiteY2943" fmla="*/ 698159 h 2370204"/>
              <a:gd name="connsiteX2944" fmla="*/ 1456666 w 2397257"/>
              <a:gd name="connsiteY2944" fmla="*/ 685673 h 2370204"/>
              <a:gd name="connsiteX2945" fmla="*/ 2092917 w 2397257"/>
              <a:gd name="connsiteY2945" fmla="*/ 683592 h 2370204"/>
              <a:gd name="connsiteX2946" fmla="*/ 2102802 w 2397257"/>
              <a:gd name="connsiteY2946" fmla="*/ 693477 h 2370204"/>
              <a:gd name="connsiteX2947" fmla="*/ 2092917 w 2397257"/>
              <a:gd name="connsiteY2947" fmla="*/ 703362 h 2370204"/>
              <a:gd name="connsiteX2948" fmla="*/ 2083032 w 2397257"/>
              <a:gd name="connsiteY2948" fmla="*/ 693477 h 2370204"/>
              <a:gd name="connsiteX2949" fmla="*/ 2092917 w 2397257"/>
              <a:gd name="connsiteY2949" fmla="*/ 683592 h 2370204"/>
              <a:gd name="connsiteX2950" fmla="*/ 936949 w 2397257"/>
              <a:gd name="connsiteY2950" fmla="*/ 683592 h 2370204"/>
              <a:gd name="connsiteX2951" fmla="*/ 953077 w 2397257"/>
              <a:gd name="connsiteY2951" fmla="*/ 699720 h 2370204"/>
              <a:gd name="connsiteX2952" fmla="*/ 936949 w 2397257"/>
              <a:gd name="connsiteY2952" fmla="*/ 715848 h 2370204"/>
              <a:gd name="connsiteX2953" fmla="*/ 920821 w 2397257"/>
              <a:gd name="connsiteY2953" fmla="*/ 699720 h 2370204"/>
              <a:gd name="connsiteX2954" fmla="*/ 936949 w 2397257"/>
              <a:gd name="connsiteY2954" fmla="*/ 683592 h 2370204"/>
              <a:gd name="connsiteX2955" fmla="*/ 1602334 w 2397257"/>
              <a:gd name="connsiteY2955" fmla="*/ 680471 h 2370204"/>
              <a:gd name="connsiteX2956" fmla="*/ 1623144 w 2397257"/>
              <a:gd name="connsiteY2956" fmla="*/ 700240 h 2370204"/>
              <a:gd name="connsiteX2957" fmla="*/ 1602334 w 2397257"/>
              <a:gd name="connsiteY2957" fmla="*/ 720009 h 2370204"/>
              <a:gd name="connsiteX2958" fmla="*/ 1581524 w 2397257"/>
              <a:gd name="connsiteY2958" fmla="*/ 700240 h 2370204"/>
              <a:gd name="connsiteX2959" fmla="*/ 1602334 w 2397257"/>
              <a:gd name="connsiteY2959" fmla="*/ 680471 h 2370204"/>
              <a:gd name="connsiteX2960" fmla="*/ 574343 w 2397257"/>
              <a:gd name="connsiteY2960" fmla="*/ 680471 h 2370204"/>
              <a:gd name="connsiteX2961" fmla="*/ 596193 w 2397257"/>
              <a:gd name="connsiteY2961" fmla="*/ 701801 h 2370204"/>
              <a:gd name="connsiteX2962" fmla="*/ 574343 w 2397257"/>
              <a:gd name="connsiteY2962" fmla="*/ 723131 h 2370204"/>
              <a:gd name="connsiteX2963" fmla="*/ 552493 w 2397257"/>
              <a:gd name="connsiteY2963" fmla="*/ 701801 h 2370204"/>
              <a:gd name="connsiteX2964" fmla="*/ 574343 w 2397257"/>
              <a:gd name="connsiteY2964" fmla="*/ 680471 h 2370204"/>
              <a:gd name="connsiteX2965" fmla="*/ 789722 w 2397257"/>
              <a:gd name="connsiteY2965" fmla="*/ 678390 h 2370204"/>
              <a:gd name="connsiteX2966" fmla="*/ 814694 w 2397257"/>
              <a:gd name="connsiteY2966" fmla="*/ 702841 h 2370204"/>
              <a:gd name="connsiteX2967" fmla="*/ 789722 w 2397257"/>
              <a:gd name="connsiteY2967" fmla="*/ 727292 h 2370204"/>
              <a:gd name="connsiteX2968" fmla="*/ 764750 w 2397257"/>
              <a:gd name="connsiteY2968" fmla="*/ 702841 h 2370204"/>
              <a:gd name="connsiteX2969" fmla="*/ 789722 w 2397257"/>
              <a:gd name="connsiteY2969" fmla="*/ 678390 h 2370204"/>
              <a:gd name="connsiteX2970" fmla="*/ 223183 w 2397257"/>
              <a:gd name="connsiteY2970" fmla="*/ 673188 h 2370204"/>
              <a:gd name="connsiteX2971" fmla="*/ 230987 w 2397257"/>
              <a:gd name="connsiteY2971" fmla="*/ 680472 h 2370204"/>
              <a:gd name="connsiteX2972" fmla="*/ 223183 w 2397257"/>
              <a:gd name="connsiteY2972" fmla="*/ 687756 h 2370204"/>
              <a:gd name="connsiteX2973" fmla="*/ 215379 w 2397257"/>
              <a:gd name="connsiteY2973" fmla="*/ 680472 h 2370204"/>
              <a:gd name="connsiteX2974" fmla="*/ 223183 w 2397257"/>
              <a:gd name="connsiteY2974" fmla="*/ 673188 h 2370204"/>
              <a:gd name="connsiteX2975" fmla="*/ 1818753 w 2397257"/>
              <a:gd name="connsiteY2975" fmla="*/ 673187 h 2370204"/>
              <a:gd name="connsiteX2976" fmla="*/ 1843725 w 2397257"/>
              <a:gd name="connsiteY2976" fmla="*/ 698159 h 2370204"/>
              <a:gd name="connsiteX2977" fmla="*/ 1818753 w 2397257"/>
              <a:gd name="connsiteY2977" fmla="*/ 723131 h 2370204"/>
              <a:gd name="connsiteX2978" fmla="*/ 1793781 w 2397257"/>
              <a:gd name="connsiteY2978" fmla="*/ 698159 h 2370204"/>
              <a:gd name="connsiteX2979" fmla="*/ 1818753 w 2397257"/>
              <a:gd name="connsiteY2979" fmla="*/ 673187 h 2370204"/>
              <a:gd name="connsiteX2980" fmla="*/ 2167831 w 2397257"/>
              <a:gd name="connsiteY2980" fmla="*/ 667985 h 2370204"/>
              <a:gd name="connsiteX2981" fmla="*/ 2172513 w 2397257"/>
              <a:gd name="connsiteY2981" fmla="*/ 673187 h 2370204"/>
              <a:gd name="connsiteX2982" fmla="*/ 2167831 w 2397257"/>
              <a:gd name="connsiteY2982" fmla="*/ 678390 h 2370204"/>
              <a:gd name="connsiteX2983" fmla="*/ 2163149 w 2397257"/>
              <a:gd name="connsiteY2983" fmla="*/ 673187 h 2370204"/>
              <a:gd name="connsiteX2984" fmla="*/ 2167831 w 2397257"/>
              <a:gd name="connsiteY2984" fmla="*/ 667985 h 2370204"/>
              <a:gd name="connsiteX2985" fmla="*/ 494227 w 2397257"/>
              <a:gd name="connsiteY2985" fmla="*/ 663824 h 2370204"/>
              <a:gd name="connsiteX2986" fmla="*/ 512956 w 2397257"/>
              <a:gd name="connsiteY2986" fmla="*/ 682033 h 2370204"/>
              <a:gd name="connsiteX2987" fmla="*/ 494227 w 2397257"/>
              <a:gd name="connsiteY2987" fmla="*/ 700242 h 2370204"/>
              <a:gd name="connsiteX2988" fmla="*/ 475498 w 2397257"/>
              <a:gd name="connsiteY2988" fmla="*/ 682033 h 2370204"/>
              <a:gd name="connsiteX2989" fmla="*/ 494227 w 2397257"/>
              <a:gd name="connsiteY2989" fmla="*/ 663824 h 2370204"/>
              <a:gd name="connsiteX2990" fmla="*/ 1394237 w 2397257"/>
              <a:gd name="connsiteY2990" fmla="*/ 660702 h 2370204"/>
              <a:gd name="connsiteX2991" fmla="*/ 1407763 w 2397257"/>
              <a:gd name="connsiteY2991" fmla="*/ 673188 h 2370204"/>
              <a:gd name="connsiteX2992" fmla="*/ 1394237 w 2397257"/>
              <a:gd name="connsiteY2992" fmla="*/ 685674 h 2370204"/>
              <a:gd name="connsiteX2993" fmla="*/ 1380711 w 2397257"/>
              <a:gd name="connsiteY2993" fmla="*/ 673188 h 2370204"/>
              <a:gd name="connsiteX2994" fmla="*/ 1394237 w 2397257"/>
              <a:gd name="connsiteY2994" fmla="*/ 660702 h 2370204"/>
              <a:gd name="connsiteX2995" fmla="*/ 998856 w 2397257"/>
              <a:gd name="connsiteY2995" fmla="*/ 660702 h 2370204"/>
              <a:gd name="connsiteX2996" fmla="*/ 1012382 w 2397257"/>
              <a:gd name="connsiteY2996" fmla="*/ 674228 h 2370204"/>
              <a:gd name="connsiteX2997" fmla="*/ 998856 w 2397257"/>
              <a:gd name="connsiteY2997" fmla="*/ 687754 h 2370204"/>
              <a:gd name="connsiteX2998" fmla="*/ 985330 w 2397257"/>
              <a:gd name="connsiteY2998" fmla="*/ 674228 h 2370204"/>
              <a:gd name="connsiteX2999" fmla="*/ 998856 w 2397257"/>
              <a:gd name="connsiteY2999" fmla="*/ 660702 h 2370204"/>
              <a:gd name="connsiteX3000" fmla="*/ 147748 w 2397257"/>
              <a:gd name="connsiteY3000" fmla="*/ 660702 h 2370204"/>
              <a:gd name="connsiteX3001" fmla="*/ 151910 w 2397257"/>
              <a:gd name="connsiteY3001" fmla="*/ 663304 h 2370204"/>
              <a:gd name="connsiteX3002" fmla="*/ 147748 w 2397257"/>
              <a:gd name="connsiteY3002" fmla="*/ 665906 h 2370204"/>
              <a:gd name="connsiteX3003" fmla="*/ 143586 w 2397257"/>
              <a:gd name="connsiteY3003" fmla="*/ 663304 h 2370204"/>
              <a:gd name="connsiteX3004" fmla="*/ 147748 w 2397257"/>
              <a:gd name="connsiteY3004" fmla="*/ 660702 h 2370204"/>
              <a:gd name="connsiteX3005" fmla="*/ 1898348 w 2397257"/>
              <a:gd name="connsiteY3005" fmla="*/ 653419 h 2370204"/>
              <a:gd name="connsiteX3006" fmla="*/ 1920718 w 2397257"/>
              <a:gd name="connsiteY3006" fmla="*/ 675789 h 2370204"/>
              <a:gd name="connsiteX3007" fmla="*/ 1898348 w 2397257"/>
              <a:gd name="connsiteY3007" fmla="*/ 698159 h 2370204"/>
              <a:gd name="connsiteX3008" fmla="*/ 1875978 w 2397257"/>
              <a:gd name="connsiteY3008" fmla="*/ 675789 h 2370204"/>
              <a:gd name="connsiteX3009" fmla="*/ 1898348 w 2397257"/>
              <a:gd name="connsiteY3009" fmla="*/ 653419 h 2370204"/>
              <a:gd name="connsiteX3010" fmla="*/ 2245347 w 2397257"/>
              <a:gd name="connsiteY3010" fmla="*/ 653418 h 2370204"/>
              <a:gd name="connsiteX3011" fmla="*/ 2246388 w 2397257"/>
              <a:gd name="connsiteY3011" fmla="*/ 654979 h 2370204"/>
              <a:gd name="connsiteX3012" fmla="*/ 2245347 w 2397257"/>
              <a:gd name="connsiteY3012" fmla="*/ 656540 h 2370204"/>
              <a:gd name="connsiteX3013" fmla="*/ 2244306 w 2397257"/>
              <a:gd name="connsiteY3013" fmla="*/ 654979 h 2370204"/>
              <a:gd name="connsiteX3014" fmla="*/ 2245347 w 2397257"/>
              <a:gd name="connsiteY3014" fmla="*/ 653418 h 2370204"/>
              <a:gd name="connsiteX3015" fmla="*/ 703362 w 2397257"/>
              <a:gd name="connsiteY3015" fmla="*/ 653418 h 2370204"/>
              <a:gd name="connsiteX3016" fmla="*/ 728334 w 2397257"/>
              <a:gd name="connsiteY3016" fmla="*/ 676829 h 2370204"/>
              <a:gd name="connsiteX3017" fmla="*/ 703362 w 2397257"/>
              <a:gd name="connsiteY3017" fmla="*/ 700240 h 2370204"/>
              <a:gd name="connsiteX3018" fmla="*/ 678390 w 2397257"/>
              <a:gd name="connsiteY3018" fmla="*/ 676829 h 2370204"/>
              <a:gd name="connsiteX3019" fmla="*/ 703362 w 2397257"/>
              <a:gd name="connsiteY3019" fmla="*/ 653418 h 2370204"/>
              <a:gd name="connsiteX3020" fmla="*/ 1689213 w 2397257"/>
              <a:gd name="connsiteY3020" fmla="*/ 651337 h 2370204"/>
              <a:gd name="connsiteX3021" fmla="*/ 1712624 w 2397257"/>
              <a:gd name="connsiteY3021" fmla="*/ 673707 h 2370204"/>
              <a:gd name="connsiteX3022" fmla="*/ 1689213 w 2397257"/>
              <a:gd name="connsiteY3022" fmla="*/ 696077 h 2370204"/>
              <a:gd name="connsiteX3023" fmla="*/ 1665802 w 2397257"/>
              <a:gd name="connsiteY3023" fmla="*/ 673707 h 2370204"/>
              <a:gd name="connsiteX3024" fmla="*/ 1689213 w 2397257"/>
              <a:gd name="connsiteY3024" fmla="*/ 651337 h 2370204"/>
              <a:gd name="connsiteX3025" fmla="*/ 415150 w 2397257"/>
              <a:gd name="connsiteY3025" fmla="*/ 648216 h 2370204"/>
              <a:gd name="connsiteX3026" fmla="*/ 428676 w 2397257"/>
              <a:gd name="connsiteY3026" fmla="*/ 662263 h 2370204"/>
              <a:gd name="connsiteX3027" fmla="*/ 415150 w 2397257"/>
              <a:gd name="connsiteY3027" fmla="*/ 676310 h 2370204"/>
              <a:gd name="connsiteX3028" fmla="*/ 401624 w 2397257"/>
              <a:gd name="connsiteY3028" fmla="*/ 662263 h 2370204"/>
              <a:gd name="connsiteX3029" fmla="*/ 415150 w 2397257"/>
              <a:gd name="connsiteY3029" fmla="*/ 648216 h 2370204"/>
              <a:gd name="connsiteX3030" fmla="*/ 845387 w 2397257"/>
              <a:gd name="connsiteY3030" fmla="*/ 644054 h 2370204"/>
              <a:gd name="connsiteX3031" fmla="*/ 866717 w 2397257"/>
              <a:gd name="connsiteY3031" fmla="*/ 664864 h 2370204"/>
              <a:gd name="connsiteX3032" fmla="*/ 845387 w 2397257"/>
              <a:gd name="connsiteY3032" fmla="*/ 685674 h 2370204"/>
              <a:gd name="connsiteX3033" fmla="*/ 824057 w 2397257"/>
              <a:gd name="connsiteY3033" fmla="*/ 664864 h 2370204"/>
              <a:gd name="connsiteX3034" fmla="*/ 845387 w 2397257"/>
              <a:gd name="connsiteY3034" fmla="*/ 644054 h 2370204"/>
              <a:gd name="connsiteX3035" fmla="*/ 1976905 w 2397257"/>
              <a:gd name="connsiteY3035" fmla="*/ 640933 h 2370204"/>
              <a:gd name="connsiteX3036" fmla="*/ 1991472 w 2397257"/>
              <a:gd name="connsiteY3036" fmla="*/ 656020 h 2370204"/>
              <a:gd name="connsiteX3037" fmla="*/ 1976905 w 2397257"/>
              <a:gd name="connsiteY3037" fmla="*/ 671107 h 2370204"/>
              <a:gd name="connsiteX3038" fmla="*/ 1962338 w 2397257"/>
              <a:gd name="connsiteY3038" fmla="*/ 656020 h 2370204"/>
              <a:gd name="connsiteX3039" fmla="*/ 1976905 w 2397257"/>
              <a:gd name="connsiteY3039" fmla="*/ 640933 h 2370204"/>
              <a:gd name="connsiteX3040" fmla="*/ 1547708 w 2397257"/>
              <a:gd name="connsiteY3040" fmla="*/ 640933 h 2370204"/>
              <a:gd name="connsiteX3041" fmla="*/ 1569038 w 2397257"/>
              <a:gd name="connsiteY3041" fmla="*/ 662263 h 2370204"/>
              <a:gd name="connsiteX3042" fmla="*/ 1547708 w 2397257"/>
              <a:gd name="connsiteY3042" fmla="*/ 683593 h 2370204"/>
              <a:gd name="connsiteX3043" fmla="*/ 1526378 w 2397257"/>
              <a:gd name="connsiteY3043" fmla="*/ 662263 h 2370204"/>
              <a:gd name="connsiteX3044" fmla="*/ 1547708 w 2397257"/>
              <a:gd name="connsiteY3044" fmla="*/ 640933 h 2370204"/>
              <a:gd name="connsiteX3045" fmla="*/ 1064407 w 2397257"/>
              <a:gd name="connsiteY3045" fmla="*/ 638852 h 2370204"/>
              <a:gd name="connsiteX3046" fmla="*/ 1082095 w 2397257"/>
              <a:gd name="connsiteY3046" fmla="*/ 656020 h 2370204"/>
              <a:gd name="connsiteX3047" fmla="*/ 1064407 w 2397257"/>
              <a:gd name="connsiteY3047" fmla="*/ 673188 h 2370204"/>
              <a:gd name="connsiteX3048" fmla="*/ 1046719 w 2397257"/>
              <a:gd name="connsiteY3048" fmla="*/ 656020 h 2370204"/>
              <a:gd name="connsiteX3049" fmla="*/ 1064407 w 2397257"/>
              <a:gd name="connsiteY3049" fmla="*/ 638852 h 2370204"/>
              <a:gd name="connsiteX3050" fmla="*/ 1329208 w 2397257"/>
              <a:gd name="connsiteY3050" fmla="*/ 635730 h 2370204"/>
              <a:gd name="connsiteX3051" fmla="*/ 1346376 w 2397257"/>
              <a:gd name="connsiteY3051" fmla="*/ 654459 h 2370204"/>
              <a:gd name="connsiteX3052" fmla="*/ 1329208 w 2397257"/>
              <a:gd name="connsiteY3052" fmla="*/ 673188 h 2370204"/>
              <a:gd name="connsiteX3053" fmla="*/ 1312040 w 2397257"/>
              <a:gd name="connsiteY3053" fmla="*/ 654459 h 2370204"/>
              <a:gd name="connsiteX3054" fmla="*/ 1329208 w 2397257"/>
              <a:gd name="connsiteY3054" fmla="*/ 635730 h 2370204"/>
              <a:gd name="connsiteX3055" fmla="*/ 619083 w 2397257"/>
              <a:gd name="connsiteY3055" fmla="*/ 633649 h 2370204"/>
              <a:gd name="connsiteX3056" fmla="*/ 638852 w 2397257"/>
              <a:gd name="connsiteY3056" fmla="*/ 653418 h 2370204"/>
              <a:gd name="connsiteX3057" fmla="*/ 619083 w 2397257"/>
              <a:gd name="connsiteY3057" fmla="*/ 673187 h 2370204"/>
              <a:gd name="connsiteX3058" fmla="*/ 599314 w 2397257"/>
              <a:gd name="connsiteY3058" fmla="*/ 653418 h 2370204"/>
              <a:gd name="connsiteX3059" fmla="*/ 619083 w 2397257"/>
              <a:gd name="connsiteY3059" fmla="*/ 633649 h 2370204"/>
              <a:gd name="connsiteX3060" fmla="*/ 336595 w 2397257"/>
              <a:gd name="connsiteY3060" fmla="*/ 631569 h 2370204"/>
              <a:gd name="connsiteX3061" fmla="*/ 346480 w 2397257"/>
              <a:gd name="connsiteY3061" fmla="*/ 642494 h 2370204"/>
              <a:gd name="connsiteX3062" fmla="*/ 336595 w 2397257"/>
              <a:gd name="connsiteY3062" fmla="*/ 653419 h 2370204"/>
              <a:gd name="connsiteX3063" fmla="*/ 326710 w 2397257"/>
              <a:gd name="connsiteY3063" fmla="*/ 642494 h 2370204"/>
              <a:gd name="connsiteX3064" fmla="*/ 336595 w 2397257"/>
              <a:gd name="connsiteY3064" fmla="*/ 631569 h 2370204"/>
              <a:gd name="connsiteX3065" fmla="*/ 1263658 w 2397257"/>
              <a:gd name="connsiteY3065" fmla="*/ 628447 h 2370204"/>
              <a:gd name="connsiteX3066" fmla="*/ 1279786 w 2397257"/>
              <a:gd name="connsiteY3066" fmla="*/ 643534 h 2370204"/>
              <a:gd name="connsiteX3067" fmla="*/ 1263658 w 2397257"/>
              <a:gd name="connsiteY3067" fmla="*/ 658621 h 2370204"/>
              <a:gd name="connsiteX3068" fmla="*/ 1247530 w 2397257"/>
              <a:gd name="connsiteY3068" fmla="*/ 643534 h 2370204"/>
              <a:gd name="connsiteX3069" fmla="*/ 1263658 w 2397257"/>
              <a:gd name="connsiteY3069" fmla="*/ 628447 h 2370204"/>
              <a:gd name="connsiteX3070" fmla="*/ 1129437 w 2397257"/>
              <a:gd name="connsiteY3070" fmla="*/ 628447 h 2370204"/>
              <a:gd name="connsiteX3071" fmla="*/ 1145565 w 2397257"/>
              <a:gd name="connsiteY3071" fmla="*/ 644575 h 2370204"/>
              <a:gd name="connsiteX3072" fmla="*/ 1129437 w 2397257"/>
              <a:gd name="connsiteY3072" fmla="*/ 660703 h 2370204"/>
              <a:gd name="connsiteX3073" fmla="*/ 1113309 w 2397257"/>
              <a:gd name="connsiteY3073" fmla="*/ 644575 h 2370204"/>
              <a:gd name="connsiteX3074" fmla="*/ 1129437 w 2397257"/>
              <a:gd name="connsiteY3074" fmla="*/ 628447 h 2370204"/>
              <a:gd name="connsiteX3075" fmla="*/ 2056501 w 2397257"/>
              <a:gd name="connsiteY3075" fmla="*/ 626366 h 2370204"/>
              <a:gd name="connsiteX3076" fmla="*/ 2066386 w 2397257"/>
              <a:gd name="connsiteY3076" fmla="*/ 636251 h 2370204"/>
              <a:gd name="connsiteX3077" fmla="*/ 2056501 w 2397257"/>
              <a:gd name="connsiteY3077" fmla="*/ 646136 h 2370204"/>
              <a:gd name="connsiteX3078" fmla="*/ 2046616 w 2397257"/>
              <a:gd name="connsiteY3078" fmla="*/ 636251 h 2370204"/>
              <a:gd name="connsiteX3079" fmla="*/ 2056501 w 2397257"/>
              <a:gd name="connsiteY3079" fmla="*/ 626366 h 2370204"/>
              <a:gd name="connsiteX3080" fmla="*/ 1772972 w 2397257"/>
              <a:gd name="connsiteY3080" fmla="*/ 626366 h 2370204"/>
              <a:gd name="connsiteX3081" fmla="*/ 1793782 w 2397257"/>
              <a:gd name="connsiteY3081" fmla="*/ 648736 h 2370204"/>
              <a:gd name="connsiteX3082" fmla="*/ 1772972 w 2397257"/>
              <a:gd name="connsiteY3082" fmla="*/ 671106 h 2370204"/>
              <a:gd name="connsiteX3083" fmla="*/ 1752162 w 2397257"/>
              <a:gd name="connsiteY3083" fmla="*/ 648736 h 2370204"/>
              <a:gd name="connsiteX3084" fmla="*/ 1772972 w 2397257"/>
              <a:gd name="connsiteY3084" fmla="*/ 626366 h 2370204"/>
              <a:gd name="connsiteX3085" fmla="*/ 1195507 w 2397257"/>
              <a:gd name="connsiteY3085" fmla="*/ 626366 h 2370204"/>
              <a:gd name="connsiteX3086" fmla="*/ 1210074 w 2397257"/>
              <a:gd name="connsiteY3086" fmla="*/ 641453 h 2370204"/>
              <a:gd name="connsiteX3087" fmla="*/ 1195507 w 2397257"/>
              <a:gd name="connsiteY3087" fmla="*/ 656540 h 2370204"/>
              <a:gd name="connsiteX3088" fmla="*/ 1180940 w 2397257"/>
              <a:gd name="connsiteY3088" fmla="*/ 641453 h 2370204"/>
              <a:gd name="connsiteX3089" fmla="*/ 1195507 w 2397257"/>
              <a:gd name="connsiteY3089" fmla="*/ 626366 h 2370204"/>
              <a:gd name="connsiteX3090" fmla="*/ 259079 w 2397257"/>
              <a:gd name="connsiteY3090" fmla="*/ 615961 h 2370204"/>
              <a:gd name="connsiteX3091" fmla="*/ 265322 w 2397257"/>
              <a:gd name="connsiteY3091" fmla="*/ 623765 h 2370204"/>
              <a:gd name="connsiteX3092" fmla="*/ 259079 w 2397257"/>
              <a:gd name="connsiteY3092" fmla="*/ 631569 h 2370204"/>
              <a:gd name="connsiteX3093" fmla="*/ 252836 w 2397257"/>
              <a:gd name="connsiteY3093" fmla="*/ 623765 h 2370204"/>
              <a:gd name="connsiteX3094" fmla="*/ 259079 w 2397257"/>
              <a:gd name="connsiteY3094" fmla="*/ 615961 h 2370204"/>
              <a:gd name="connsiteX3095" fmla="*/ 2132976 w 2397257"/>
              <a:gd name="connsiteY3095" fmla="*/ 611800 h 2370204"/>
              <a:gd name="connsiteX3096" fmla="*/ 2140260 w 2397257"/>
              <a:gd name="connsiteY3096" fmla="*/ 618043 h 2370204"/>
              <a:gd name="connsiteX3097" fmla="*/ 2132976 w 2397257"/>
              <a:gd name="connsiteY3097" fmla="*/ 624286 h 2370204"/>
              <a:gd name="connsiteX3098" fmla="*/ 2125692 w 2397257"/>
              <a:gd name="connsiteY3098" fmla="*/ 618043 h 2370204"/>
              <a:gd name="connsiteX3099" fmla="*/ 2132976 w 2397257"/>
              <a:gd name="connsiteY3099" fmla="*/ 611800 h 2370204"/>
              <a:gd name="connsiteX3100" fmla="*/ 537406 w 2397257"/>
              <a:gd name="connsiteY3100" fmla="*/ 611800 h 2370204"/>
              <a:gd name="connsiteX3101" fmla="*/ 554574 w 2397257"/>
              <a:gd name="connsiteY3101" fmla="*/ 630009 h 2370204"/>
              <a:gd name="connsiteX3102" fmla="*/ 537406 w 2397257"/>
              <a:gd name="connsiteY3102" fmla="*/ 648218 h 2370204"/>
              <a:gd name="connsiteX3103" fmla="*/ 520238 w 2397257"/>
              <a:gd name="connsiteY3103" fmla="*/ 630009 h 2370204"/>
              <a:gd name="connsiteX3104" fmla="*/ 537406 w 2397257"/>
              <a:gd name="connsiteY3104" fmla="*/ 611800 h 2370204"/>
              <a:gd name="connsiteX3105" fmla="*/ 1635628 w 2397257"/>
              <a:gd name="connsiteY3105" fmla="*/ 608678 h 2370204"/>
              <a:gd name="connsiteX3106" fmla="*/ 1657478 w 2397257"/>
              <a:gd name="connsiteY3106" fmla="*/ 631048 h 2370204"/>
              <a:gd name="connsiteX3107" fmla="*/ 1635628 w 2397257"/>
              <a:gd name="connsiteY3107" fmla="*/ 653418 h 2370204"/>
              <a:gd name="connsiteX3108" fmla="*/ 1613778 w 2397257"/>
              <a:gd name="connsiteY3108" fmla="*/ 631048 h 2370204"/>
              <a:gd name="connsiteX3109" fmla="*/ 1635628 w 2397257"/>
              <a:gd name="connsiteY3109" fmla="*/ 608678 h 2370204"/>
              <a:gd name="connsiteX3110" fmla="*/ 1488401 w 2397257"/>
              <a:gd name="connsiteY3110" fmla="*/ 608678 h 2370204"/>
              <a:gd name="connsiteX3111" fmla="*/ 1511812 w 2397257"/>
              <a:gd name="connsiteY3111" fmla="*/ 631048 h 2370204"/>
              <a:gd name="connsiteX3112" fmla="*/ 1488401 w 2397257"/>
              <a:gd name="connsiteY3112" fmla="*/ 653418 h 2370204"/>
              <a:gd name="connsiteX3113" fmla="*/ 1464990 w 2397257"/>
              <a:gd name="connsiteY3113" fmla="*/ 631048 h 2370204"/>
              <a:gd name="connsiteX3114" fmla="*/ 1488401 w 2397257"/>
              <a:gd name="connsiteY3114" fmla="*/ 608678 h 2370204"/>
              <a:gd name="connsiteX3115" fmla="*/ 904694 w 2397257"/>
              <a:gd name="connsiteY3115" fmla="*/ 608678 h 2370204"/>
              <a:gd name="connsiteX3116" fmla="*/ 928105 w 2397257"/>
              <a:gd name="connsiteY3116" fmla="*/ 632609 h 2370204"/>
              <a:gd name="connsiteX3117" fmla="*/ 904694 w 2397257"/>
              <a:gd name="connsiteY3117" fmla="*/ 656540 h 2370204"/>
              <a:gd name="connsiteX3118" fmla="*/ 881283 w 2397257"/>
              <a:gd name="connsiteY3118" fmla="*/ 632609 h 2370204"/>
              <a:gd name="connsiteX3119" fmla="*/ 904694 w 2397257"/>
              <a:gd name="connsiteY3119" fmla="*/ 608678 h 2370204"/>
              <a:gd name="connsiteX3120" fmla="*/ 756426 w 2397257"/>
              <a:gd name="connsiteY3120" fmla="*/ 608678 h 2370204"/>
              <a:gd name="connsiteX3121" fmla="*/ 782438 w 2397257"/>
              <a:gd name="connsiteY3121" fmla="*/ 633650 h 2370204"/>
              <a:gd name="connsiteX3122" fmla="*/ 756426 w 2397257"/>
              <a:gd name="connsiteY3122" fmla="*/ 658622 h 2370204"/>
              <a:gd name="connsiteX3123" fmla="*/ 730414 w 2397257"/>
              <a:gd name="connsiteY3123" fmla="*/ 633650 h 2370204"/>
              <a:gd name="connsiteX3124" fmla="*/ 756426 w 2397257"/>
              <a:gd name="connsiteY3124" fmla="*/ 608678 h 2370204"/>
              <a:gd name="connsiteX3125" fmla="*/ 1854649 w 2397257"/>
              <a:gd name="connsiteY3125" fmla="*/ 606597 h 2370204"/>
              <a:gd name="connsiteX3126" fmla="*/ 1872858 w 2397257"/>
              <a:gd name="connsiteY3126" fmla="*/ 625326 h 2370204"/>
              <a:gd name="connsiteX3127" fmla="*/ 1854649 w 2397257"/>
              <a:gd name="connsiteY3127" fmla="*/ 644055 h 2370204"/>
              <a:gd name="connsiteX3128" fmla="*/ 1836440 w 2397257"/>
              <a:gd name="connsiteY3128" fmla="*/ 625326 h 2370204"/>
              <a:gd name="connsiteX3129" fmla="*/ 1854649 w 2397257"/>
              <a:gd name="connsiteY3129" fmla="*/ 606597 h 2370204"/>
              <a:gd name="connsiteX3130" fmla="*/ 182604 w 2397257"/>
              <a:gd name="connsiteY3130" fmla="*/ 601394 h 2370204"/>
              <a:gd name="connsiteX3131" fmla="*/ 186246 w 2397257"/>
              <a:gd name="connsiteY3131" fmla="*/ 605036 h 2370204"/>
              <a:gd name="connsiteX3132" fmla="*/ 182604 w 2397257"/>
              <a:gd name="connsiteY3132" fmla="*/ 608678 h 2370204"/>
              <a:gd name="connsiteX3133" fmla="*/ 178962 w 2397257"/>
              <a:gd name="connsiteY3133" fmla="*/ 605036 h 2370204"/>
              <a:gd name="connsiteX3134" fmla="*/ 182604 w 2397257"/>
              <a:gd name="connsiteY3134" fmla="*/ 601394 h 2370204"/>
              <a:gd name="connsiteX3135" fmla="*/ 457290 w 2397257"/>
              <a:gd name="connsiteY3135" fmla="*/ 594112 h 2370204"/>
              <a:gd name="connsiteX3136" fmla="*/ 473418 w 2397257"/>
              <a:gd name="connsiteY3136" fmla="*/ 609199 h 2370204"/>
              <a:gd name="connsiteX3137" fmla="*/ 457290 w 2397257"/>
              <a:gd name="connsiteY3137" fmla="*/ 624286 h 2370204"/>
              <a:gd name="connsiteX3138" fmla="*/ 441162 w 2397257"/>
              <a:gd name="connsiteY3138" fmla="*/ 609199 h 2370204"/>
              <a:gd name="connsiteX3139" fmla="*/ 457290 w 2397257"/>
              <a:gd name="connsiteY3139" fmla="*/ 594112 h 2370204"/>
              <a:gd name="connsiteX3140" fmla="*/ 2209451 w 2397257"/>
              <a:gd name="connsiteY3140" fmla="*/ 594111 h 2370204"/>
              <a:gd name="connsiteX3141" fmla="*/ 2212053 w 2397257"/>
              <a:gd name="connsiteY3141" fmla="*/ 597753 h 2370204"/>
              <a:gd name="connsiteX3142" fmla="*/ 2209451 w 2397257"/>
              <a:gd name="connsiteY3142" fmla="*/ 601395 h 2370204"/>
              <a:gd name="connsiteX3143" fmla="*/ 2206849 w 2397257"/>
              <a:gd name="connsiteY3143" fmla="*/ 597753 h 2370204"/>
              <a:gd name="connsiteX3144" fmla="*/ 2209451 w 2397257"/>
              <a:gd name="connsiteY3144" fmla="*/ 594111 h 2370204"/>
              <a:gd name="connsiteX3145" fmla="*/ 1935286 w 2397257"/>
              <a:gd name="connsiteY3145" fmla="*/ 588909 h 2370204"/>
              <a:gd name="connsiteX3146" fmla="*/ 1949853 w 2397257"/>
              <a:gd name="connsiteY3146" fmla="*/ 603996 h 2370204"/>
              <a:gd name="connsiteX3147" fmla="*/ 1935286 w 2397257"/>
              <a:gd name="connsiteY3147" fmla="*/ 619083 h 2370204"/>
              <a:gd name="connsiteX3148" fmla="*/ 1920719 w 2397257"/>
              <a:gd name="connsiteY3148" fmla="*/ 603996 h 2370204"/>
              <a:gd name="connsiteX3149" fmla="*/ 1935286 w 2397257"/>
              <a:gd name="connsiteY3149" fmla="*/ 588909 h 2370204"/>
              <a:gd name="connsiteX3150" fmla="*/ 965562 w 2397257"/>
              <a:gd name="connsiteY3150" fmla="*/ 586828 h 2370204"/>
              <a:gd name="connsiteX3151" fmla="*/ 985331 w 2397257"/>
              <a:gd name="connsiteY3151" fmla="*/ 606597 h 2370204"/>
              <a:gd name="connsiteX3152" fmla="*/ 965562 w 2397257"/>
              <a:gd name="connsiteY3152" fmla="*/ 626366 h 2370204"/>
              <a:gd name="connsiteX3153" fmla="*/ 945793 w 2397257"/>
              <a:gd name="connsiteY3153" fmla="*/ 606597 h 2370204"/>
              <a:gd name="connsiteX3154" fmla="*/ 965562 w 2397257"/>
              <a:gd name="connsiteY3154" fmla="*/ 586828 h 2370204"/>
              <a:gd name="connsiteX3155" fmla="*/ 670586 w 2397257"/>
              <a:gd name="connsiteY3155" fmla="*/ 586828 h 2370204"/>
              <a:gd name="connsiteX3156" fmla="*/ 692956 w 2397257"/>
              <a:gd name="connsiteY3156" fmla="*/ 607638 h 2370204"/>
              <a:gd name="connsiteX3157" fmla="*/ 670586 w 2397257"/>
              <a:gd name="connsiteY3157" fmla="*/ 628448 h 2370204"/>
              <a:gd name="connsiteX3158" fmla="*/ 648216 w 2397257"/>
              <a:gd name="connsiteY3158" fmla="*/ 607638 h 2370204"/>
              <a:gd name="connsiteX3159" fmla="*/ 670586 w 2397257"/>
              <a:gd name="connsiteY3159" fmla="*/ 586828 h 2370204"/>
              <a:gd name="connsiteX3160" fmla="*/ 105609 w 2397257"/>
              <a:gd name="connsiteY3160" fmla="*/ 586828 h 2370204"/>
              <a:gd name="connsiteX3161" fmla="*/ 107170 w 2397257"/>
              <a:gd name="connsiteY3161" fmla="*/ 587869 h 2370204"/>
              <a:gd name="connsiteX3162" fmla="*/ 105609 w 2397257"/>
              <a:gd name="connsiteY3162" fmla="*/ 588910 h 2370204"/>
              <a:gd name="connsiteX3163" fmla="*/ 104048 w 2397257"/>
              <a:gd name="connsiteY3163" fmla="*/ 587869 h 2370204"/>
              <a:gd name="connsiteX3164" fmla="*/ 105609 w 2397257"/>
              <a:gd name="connsiteY3164" fmla="*/ 586828 h 2370204"/>
              <a:gd name="connsiteX3165" fmla="*/ 1425452 w 2397257"/>
              <a:gd name="connsiteY3165" fmla="*/ 584747 h 2370204"/>
              <a:gd name="connsiteX3166" fmla="*/ 1445221 w 2397257"/>
              <a:gd name="connsiteY3166" fmla="*/ 604516 h 2370204"/>
              <a:gd name="connsiteX3167" fmla="*/ 1425452 w 2397257"/>
              <a:gd name="connsiteY3167" fmla="*/ 624285 h 2370204"/>
              <a:gd name="connsiteX3168" fmla="*/ 1405683 w 2397257"/>
              <a:gd name="connsiteY3168" fmla="*/ 604516 h 2370204"/>
              <a:gd name="connsiteX3169" fmla="*/ 1425452 w 2397257"/>
              <a:gd name="connsiteY3169" fmla="*/ 584747 h 2370204"/>
              <a:gd name="connsiteX3170" fmla="*/ 1722508 w 2397257"/>
              <a:gd name="connsiteY3170" fmla="*/ 581626 h 2370204"/>
              <a:gd name="connsiteX3171" fmla="*/ 1744878 w 2397257"/>
              <a:gd name="connsiteY3171" fmla="*/ 603996 h 2370204"/>
              <a:gd name="connsiteX3172" fmla="*/ 1722508 w 2397257"/>
              <a:gd name="connsiteY3172" fmla="*/ 626366 h 2370204"/>
              <a:gd name="connsiteX3173" fmla="*/ 1700138 w 2397257"/>
              <a:gd name="connsiteY3173" fmla="*/ 603996 h 2370204"/>
              <a:gd name="connsiteX3174" fmla="*/ 1722508 w 2397257"/>
              <a:gd name="connsiteY3174" fmla="*/ 581626 h 2370204"/>
              <a:gd name="connsiteX3175" fmla="*/ 2286446 w 2397257"/>
              <a:gd name="connsiteY3175" fmla="*/ 579545 h 2370204"/>
              <a:gd name="connsiteX3176" fmla="*/ 2286967 w 2397257"/>
              <a:gd name="connsiteY3176" fmla="*/ 580066 h 2370204"/>
              <a:gd name="connsiteX3177" fmla="*/ 2286446 w 2397257"/>
              <a:gd name="connsiteY3177" fmla="*/ 580587 h 2370204"/>
              <a:gd name="connsiteX3178" fmla="*/ 2285925 w 2397257"/>
              <a:gd name="connsiteY3178" fmla="*/ 580066 h 2370204"/>
              <a:gd name="connsiteX3179" fmla="*/ 2286446 w 2397257"/>
              <a:gd name="connsiteY3179" fmla="*/ 579545 h 2370204"/>
              <a:gd name="connsiteX3180" fmla="*/ 2015401 w 2397257"/>
              <a:gd name="connsiteY3180" fmla="*/ 576423 h 2370204"/>
              <a:gd name="connsiteX3181" fmla="*/ 2021644 w 2397257"/>
              <a:gd name="connsiteY3181" fmla="*/ 582666 h 2370204"/>
              <a:gd name="connsiteX3182" fmla="*/ 2015401 w 2397257"/>
              <a:gd name="connsiteY3182" fmla="*/ 588909 h 2370204"/>
              <a:gd name="connsiteX3183" fmla="*/ 2009158 w 2397257"/>
              <a:gd name="connsiteY3183" fmla="*/ 582666 h 2370204"/>
              <a:gd name="connsiteX3184" fmla="*/ 2015401 w 2397257"/>
              <a:gd name="connsiteY3184" fmla="*/ 576423 h 2370204"/>
              <a:gd name="connsiteX3185" fmla="*/ 376653 w 2397257"/>
              <a:gd name="connsiteY3185" fmla="*/ 574342 h 2370204"/>
              <a:gd name="connsiteX3186" fmla="*/ 389139 w 2397257"/>
              <a:gd name="connsiteY3186" fmla="*/ 587868 h 2370204"/>
              <a:gd name="connsiteX3187" fmla="*/ 376653 w 2397257"/>
              <a:gd name="connsiteY3187" fmla="*/ 601394 h 2370204"/>
              <a:gd name="connsiteX3188" fmla="*/ 364167 w 2397257"/>
              <a:gd name="connsiteY3188" fmla="*/ 587868 h 2370204"/>
              <a:gd name="connsiteX3189" fmla="*/ 376653 w 2397257"/>
              <a:gd name="connsiteY3189" fmla="*/ 574342 h 2370204"/>
              <a:gd name="connsiteX3190" fmla="*/ 1579963 w 2397257"/>
              <a:gd name="connsiteY3190" fmla="*/ 572261 h 2370204"/>
              <a:gd name="connsiteX3191" fmla="*/ 1603374 w 2397257"/>
              <a:gd name="connsiteY3191" fmla="*/ 595672 h 2370204"/>
              <a:gd name="connsiteX3192" fmla="*/ 1579963 w 2397257"/>
              <a:gd name="connsiteY3192" fmla="*/ 619083 h 2370204"/>
              <a:gd name="connsiteX3193" fmla="*/ 1556552 w 2397257"/>
              <a:gd name="connsiteY3193" fmla="*/ 595672 h 2370204"/>
              <a:gd name="connsiteX3194" fmla="*/ 1579963 w 2397257"/>
              <a:gd name="connsiteY3194" fmla="*/ 572261 h 2370204"/>
              <a:gd name="connsiteX3195" fmla="*/ 812091 w 2397257"/>
              <a:gd name="connsiteY3195" fmla="*/ 572261 h 2370204"/>
              <a:gd name="connsiteX3196" fmla="*/ 836542 w 2397257"/>
              <a:gd name="connsiteY3196" fmla="*/ 598273 h 2370204"/>
              <a:gd name="connsiteX3197" fmla="*/ 812091 w 2397257"/>
              <a:gd name="connsiteY3197" fmla="*/ 624285 h 2370204"/>
              <a:gd name="connsiteX3198" fmla="*/ 787640 w 2397257"/>
              <a:gd name="connsiteY3198" fmla="*/ 598273 h 2370204"/>
              <a:gd name="connsiteX3199" fmla="*/ 812091 w 2397257"/>
              <a:gd name="connsiteY3199" fmla="*/ 572261 h 2370204"/>
              <a:gd name="connsiteX3200" fmla="*/ 585789 w 2397257"/>
              <a:gd name="connsiteY3200" fmla="*/ 564978 h 2370204"/>
              <a:gd name="connsiteX3201" fmla="*/ 604518 w 2397257"/>
              <a:gd name="connsiteY3201" fmla="*/ 583187 h 2370204"/>
              <a:gd name="connsiteX3202" fmla="*/ 585789 w 2397257"/>
              <a:gd name="connsiteY3202" fmla="*/ 601396 h 2370204"/>
              <a:gd name="connsiteX3203" fmla="*/ 567060 w 2397257"/>
              <a:gd name="connsiteY3203" fmla="*/ 583187 h 2370204"/>
              <a:gd name="connsiteX3204" fmla="*/ 585789 w 2397257"/>
              <a:gd name="connsiteY3204" fmla="*/ 564978 h 2370204"/>
              <a:gd name="connsiteX3205" fmla="*/ 1362504 w 2397257"/>
              <a:gd name="connsiteY3205" fmla="*/ 561857 h 2370204"/>
              <a:gd name="connsiteX3206" fmla="*/ 1385915 w 2397257"/>
              <a:gd name="connsiteY3206" fmla="*/ 585268 h 2370204"/>
              <a:gd name="connsiteX3207" fmla="*/ 1362504 w 2397257"/>
              <a:gd name="connsiteY3207" fmla="*/ 608679 h 2370204"/>
              <a:gd name="connsiteX3208" fmla="*/ 1339093 w 2397257"/>
              <a:gd name="connsiteY3208" fmla="*/ 585268 h 2370204"/>
              <a:gd name="connsiteX3209" fmla="*/ 1362504 w 2397257"/>
              <a:gd name="connsiteY3209" fmla="*/ 561857 h 2370204"/>
              <a:gd name="connsiteX3210" fmla="*/ 1029551 w 2397257"/>
              <a:gd name="connsiteY3210" fmla="*/ 561857 h 2370204"/>
              <a:gd name="connsiteX3211" fmla="*/ 1054002 w 2397257"/>
              <a:gd name="connsiteY3211" fmla="*/ 586829 h 2370204"/>
              <a:gd name="connsiteX3212" fmla="*/ 1029551 w 2397257"/>
              <a:gd name="connsiteY3212" fmla="*/ 611801 h 2370204"/>
              <a:gd name="connsiteX3213" fmla="*/ 1005100 w 2397257"/>
              <a:gd name="connsiteY3213" fmla="*/ 586829 h 2370204"/>
              <a:gd name="connsiteX3214" fmla="*/ 1029551 w 2397257"/>
              <a:gd name="connsiteY3214" fmla="*/ 561857 h 2370204"/>
              <a:gd name="connsiteX3215" fmla="*/ 2094998 w 2397257"/>
              <a:gd name="connsiteY3215" fmla="*/ 559776 h 2370204"/>
              <a:gd name="connsiteX3216" fmla="*/ 2098640 w 2397257"/>
              <a:gd name="connsiteY3216" fmla="*/ 562377 h 2370204"/>
              <a:gd name="connsiteX3217" fmla="*/ 2094998 w 2397257"/>
              <a:gd name="connsiteY3217" fmla="*/ 564978 h 2370204"/>
              <a:gd name="connsiteX3218" fmla="*/ 2091356 w 2397257"/>
              <a:gd name="connsiteY3218" fmla="*/ 562377 h 2370204"/>
              <a:gd name="connsiteX3219" fmla="*/ 2094998 w 2397257"/>
              <a:gd name="connsiteY3219" fmla="*/ 559776 h 2370204"/>
              <a:gd name="connsiteX3220" fmla="*/ 1807828 w 2397257"/>
              <a:gd name="connsiteY3220" fmla="*/ 559776 h 2370204"/>
              <a:gd name="connsiteX3221" fmla="*/ 1826037 w 2397257"/>
              <a:gd name="connsiteY3221" fmla="*/ 577985 h 2370204"/>
              <a:gd name="connsiteX3222" fmla="*/ 1807828 w 2397257"/>
              <a:gd name="connsiteY3222" fmla="*/ 596194 h 2370204"/>
              <a:gd name="connsiteX3223" fmla="*/ 1789619 w 2397257"/>
              <a:gd name="connsiteY3223" fmla="*/ 577985 h 2370204"/>
              <a:gd name="connsiteX3224" fmla="*/ 1807828 w 2397257"/>
              <a:gd name="connsiteY3224" fmla="*/ 559776 h 2370204"/>
              <a:gd name="connsiteX3225" fmla="*/ 297056 w 2397257"/>
              <a:gd name="connsiteY3225" fmla="*/ 559776 h 2370204"/>
              <a:gd name="connsiteX3226" fmla="*/ 306941 w 2397257"/>
              <a:gd name="connsiteY3226" fmla="*/ 569661 h 2370204"/>
              <a:gd name="connsiteX3227" fmla="*/ 297056 w 2397257"/>
              <a:gd name="connsiteY3227" fmla="*/ 579546 h 2370204"/>
              <a:gd name="connsiteX3228" fmla="*/ 287171 w 2397257"/>
              <a:gd name="connsiteY3228" fmla="*/ 569661 h 2370204"/>
              <a:gd name="connsiteX3229" fmla="*/ 297056 w 2397257"/>
              <a:gd name="connsiteY3229" fmla="*/ 559776 h 2370204"/>
              <a:gd name="connsiteX3230" fmla="*/ 1295913 w 2397257"/>
              <a:gd name="connsiteY3230" fmla="*/ 549371 h 2370204"/>
              <a:gd name="connsiteX3231" fmla="*/ 1319324 w 2397257"/>
              <a:gd name="connsiteY3231" fmla="*/ 572782 h 2370204"/>
              <a:gd name="connsiteX3232" fmla="*/ 1295913 w 2397257"/>
              <a:gd name="connsiteY3232" fmla="*/ 596193 h 2370204"/>
              <a:gd name="connsiteX3233" fmla="*/ 1272502 w 2397257"/>
              <a:gd name="connsiteY3233" fmla="*/ 572782 h 2370204"/>
              <a:gd name="connsiteX3234" fmla="*/ 1295913 w 2397257"/>
              <a:gd name="connsiteY3234" fmla="*/ 549371 h 2370204"/>
              <a:gd name="connsiteX3235" fmla="*/ 1095101 w 2397257"/>
              <a:gd name="connsiteY3235" fmla="*/ 549371 h 2370204"/>
              <a:gd name="connsiteX3236" fmla="*/ 1118512 w 2397257"/>
              <a:gd name="connsiteY3236" fmla="*/ 572782 h 2370204"/>
              <a:gd name="connsiteX3237" fmla="*/ 1095101 w 2397257"/>
              <a:gd name="connsiteY3237" fmla="*/ 596193 h 2370204"/>
              <a:gd name="connsiteX3238" fmla="*/ 1071690 w 2397257"/>
              <a:gd name="connsiteY3238" fmla="*/ 572782 h 2370204"/>
              <a:gd name="connsiteX3239" fmla="*/ 1095101 w 2397257"/>
              <a:gd name="connsiteY3239" fmla="*/ 549371 h 2370204"/>
              <a:gd name="connsiteX3240" fmla="*/ 722610 w 2397257"/>
              <a:gd name="connsiteY3240" fmla="*/ 544169 h 2370204"/>
              <a:gd name="connsiteX3241" fmla="*/ 744980 w 2397257"/>
              <a:gd name="connsiteY3241" fmla="*/ 566539 h 2370204"/>
              <a:gd name="connsiteX3242" fmla="*/ 722610 w 2397257"/>
              <a:gd name="connsiteY3242" fmla="*/ 588909 h 2370204"/>
              <a:gd name="connsiteX3243" fmla="*/ 700240 w 2397257"/>
              <a:gd name="connsiteY3243" fmla="*/ 566539 h 2370204"/>
              <a:gd name="connsiteX3244" fmla="*/ 722610 w 2397257"/>
              <a:gd name="connsiteY3244" fmla="*/ 544169 h 2370204"/>
              <a:gd name="connsiteX3245" fmla="*/ 1668924 w 2397257"/>
              <a:gd name="connsiteY3245" fmla="*/ 542088 h 2370204"/>
              <a:gd name="connsiteX3246" fmla="*/ 1689734 w 2397257"/>
              <a:gd name="connsiteY3246" fmla="*/ 563418 h 2370204"/>
              <a:gd name="connsiteX3247" fmla="*/ 1668924 w 2397257"/>
              <a:gd name="connsiteY3247" fmla="*/ 584748 h 2370204"/>
              <a:gd name="connsiteX3248" fmla="*/ 1648114 w 2397257"/>
              <a:gd name="connsiteY3248" fmla="*/ 563418 h 2370204"/>
              <a:gd name="connsiteX3249" fmla="*/ 1668924 w 2397257"/>
              <a:gd name="connsiteY3249" fmla="*/ 542088 h 2370204"/>
              <a:gd name="connsiteX3250" fmla="*/ 1230363 w 2397257"/>
              <a:gd name="connsiteY3250" fmla="*/ 542088 h 2370204"/>
              <a:gd name="connsiteX3251" fmla="*/ 1252733 w 2397257"/>
              <a:gd name="connsiteY3251" fmla="*/ 565499 h 2370204"/>
              <a:gd name="connsiteX3252" fmla="*/ 1230363 w 2397257"/>
              <a:gd name="connsiteY3252" fmla="*/ 588910 h 2370204"/>
              <a:gd name="connsiteX3253" fmla="*/ 1207993 w 2397257"/>
              <a:gd name="connsiteY3253" fmla="*/ 565499 h 2370204"/>
              <a:gd name="connsiteX3254" fmla="*/ 1230363 w 2397257"/>
              <a:gd name="connsiteY3254" fmla="*/ 542088 h 2370204"/>
              <a:gd name="connsiteX3255" fmla="*/ 1161692 w 2397257"/>
              <a:gd name="connsiteY3255" fmla="*/ 542088 h 2370204"/>
              <a:gd name="connsiteX3256" fmla="*/ 1185103 w 2397257"/>
              <a:gd name="connsiteY3256" fmla="*/ 565499 h 2370204"/>
              <a:gd name="connsiteX3257" fmla="*/ 1161692 w 2397257"/>
              <a:gd name="connsiteY3257" fmla="*/ 588910 h 2370204"/>
              <a:gd name="connsiteX3258" fmla="*/ 1138281 w 2397257"/>
              <a:gd name="connsiteY3258" fmla="*/ 565499 h 2370204"/>
              <a:gd name="connsiteX3259" fmla="*/ 1161692 w 2397257"/>
              <a:gd name="connsiteY3259" fmla="*/ 542088 h 2370204"/>
              <a:gd name="connsiteX3260" fmla="*/ 502550 w 2397257"/>
              <a:gd name="connsiteY3260" fmla="*/ 542088 h 2370204"/>
              <a:gd name="connsiteX3261" fmla="*/ 520238 w 2397257"/>
              <a:gd name="connsiteY3261" fmla="*/ 559256 h 2370204"/>
              <a:gd name="connsiteX3262" fmla="*/ 502550 w 2397257"/>
              <a:gd name="connsiteY3262" fmla="*/ 576424 h 2370204"/>
              <a:gd name="connsiteX3263" fmla="*/ 484862 w 2397257"/>
              <a:gd name="connsiteY3263" fmla="*/ 559256 h 2370204"/>
              <a:gd name="connsiteX3264" fmla="*/ 502550 w 2397257"/>
              <a:gd name="connsiteY3264" fmla="*/ 542088 h 2370204"/>
              <a:gd name="connsiteX3265" fmla="*/ 219541 w 2397257"/>
              <a:gd name="connsiteY3265" fmla="*/ 542088 h 2370204"/>
              <a:gd name="connsiteX3266" fmla="*/ 225784 w 2397257"/>
              <a:gd name="connsiteY3266" fmla="*/ 548331 h 2370204"/>
              <a:gd name="connsiteX3267" fmla="*/ 219541 w 2397257"/>
              <a:gd name="connsiteY3267" fmla="*/ 554574 h 2370204"/>
              <a:gd name="connsiteX3268" fmla="*/ 213298 w 2397257"/>
              <a:gd name="connsiteY3268" fmla="*/ 548331 h 2370204"/>
              <a:gd name="connsiteX3269" fmla="*/ 219541 w 2397257"/>
              <a:gd name="connsiteY3269" fmla="*/ 542088 h 2370204"/>
              <a:gd name="connsiteX3270" fmla="*/ 2172513 w 2397257"/>
              <a:gd name="connsiteY3270" fmla="*/ 540007 h 2370204"/>
              <a:gd name="connsiteX3271" fmla="*/ 2174594 w 2397257"/>
              <a:gd name="connsiteY3271" fmla="*/ 542088 h 2370204"/>
              <a:gd name="connsiteX3272" fmla="*/ 2172513 w 2397257"/>
              <a:gd name="connsiteY3272" fmla="*/ 544169 h 2370204"/>
              <a:gd name="connsiteX3273" fmla="*/ 2170432 w 2397257"/>
              <a:gd name="connsiteY3273" fmla="*/ 542088 h 2370204"/>
              <a:gd name="connsiteX3274" fmla="*/ 2172513 w 2397257"/>
              <a:gd name="connsiteY3274" fmla="*/ 540007 h 2370204"/>
              <a:gd name="connsiteX3275" fmla="*/ 1520656 w 2397257"/>
              <a:gd name="connsiteY3275" fmla="*/ 540007 h 2370204"/>
              <a:gd name="connsiteX3276" fmla="*/ 1544067 w 2397257"/>
              <a:gd name="connsiteY3276" fmla="*/ 563418 h 2370204"/>
              <a:gd name="connsiteX3277" fmla="*/ 1520656 w 2397257"/>
              <a:gd name="connsiteY3277" fmla="*/ 586829 h 2370204"/>
              <a:gd name="connsiteX3278" fmla="*/ 1497245 w 2397257"/>
              <a:gd name="connsiteY3278" fmla="*/ 563418 h 2370204"/>
              <a:gd name="connsiteX3279" fmla="*/ 1520656 w 2397257"/>
              <a:gd name="connsiteY3279" fmla="*/ 540007 h 2370204"/>
              <a:gd name="connsiteX3280" fmla="*/ 869838 w 2397257"/>
              <a:gd name="connsiteY3280" fmla="*/ 540007 h 2370204"/>
              <a:gd name="connsiteX3281" fmla="*/ 895850 w 2397257"/>
              <a:gd name="connsiteY3281" fmla="*/ 566019 h 2370204"/>
              <a:gd name="connsiteX3282" fmla="*/ 869838 w 2397257"/>
              <a:gd name="connsiteY3282" fmla="*/ 592031 h 2370204"/>
              <a:gd name="connsiteX3283" fmla="*/ 843826 w 2397257"/>
              <a:gd name="connsiteY3283" fmla="*/ 566019 h 2370204"/>
              <a:gd name="connsiteX3284" fmla="*/ 869838 w 2397257"/>
              <a:gd name="connsiteY3284" fmla="*/ 540007 h 2370204"/>
              <a:gd name="connsiteX3285" fmla="*/ 1888985 w 2397257"/>
              <a:gd name="connsiteY3285" fmla="*/ 536885 h 2370204"/>
              <a:gd name="connsiteX3286" fmla="*/ 1905113 w 2397257"/>
              <a:gd name="connsiteY3286" fmla="*/ 553013 h 2370204"/>
              <a:gd name="connsiteX3287" fmla="*/ 1888985 w 2397257"/>
              <a:gd name="connsiteY3287" fmla="*/ 569141 h 2370204"/>
              <a:gd name="connsiteX3288" fmla="*/ 1872857 w 2397257"/>
              <a:gd name="connsiteY3288" fmla="*/ 553013 h 2370204"/>
              <a:gd name="connsiteX3289" fmla="*/ 1888985 w 2397257"/>
              <a:gd name="connsiteY3289" fmla="*/ 536885 h 2370204"/>
              <a:gd name="connsiteX3290" fmla="*/ 141505 w 2397257"/>
              <a:gd name="connsiteY3290" fmla="*/ 527521 h 2370204"/>
              <a:gd name="connsiteX3291" fmla="*/ 143586 w 2397257"/>
              <a:gd name="connsiteY3291" fmla="*/ 530123 h 2370204"/>
              <a:gd name="connsiteX3292" fmla="*/ 141505 w 2397257"/>
              <a:gd name="connsiteY3292" fmla="*/ 532725 h 2370204"/>
              <a:gd name="connsiteX3293" fmla="*/ 139424 w 2397257"/>
              <a:gd name="connsiteY3293" fmla="*/ 530123 h 2370204"/>
              <a:gd name="connsiteX3294" fmla="*/ 141505 w 2397257"/>
              <a:gd name="connsiteY3294" fmla="*/ 527521 h 2370204"/>
              <a:gd name="connsiteX3295" fmla="*/ 419833 w 2397257"/>
              <a:gd name="connsiteY3295" fmla="*/ 522319 h 2370204"/>
              <a:gd name="connsiteX3296" fmla="*/ 435961 w 2397257"/>
              <a:gd name="connsiteY3296" fmla="*/ 537406 h 2370204"/>
              <a:gd name="connsiteX3297" fmla="*/ 419833 w 2397257"/>
              <a:gd name="connsiteY3297" fmla="*/ 552493 h 2370204"/>
              <a:gd name="connsiteX3298" fmla="*/ 403705 w 2397257"/>
              <a:gd name="connsiteY3298" fmla="*/ 537406 h 2370204"/>
              <a:gd name="connsiteX3299" fmla="*/ 419833 w 2397257"/>
              <a:gd name="connsiteY3299" fmla="*/ 522319 h 2370204"/>
              <a:gd name="connsiteX3300" fmla="*/ 1972222 w 2397257"/>
              <a:gd name="connsiteY3300" fmla="*/ 520238 h 2370204"/>
              <a:gd name="connsiteX3301" fmla="*/ 1984188 w 2397257"/>
              <a:gd name="connsiteY3301" fmla="*/ 532204 h 2370204"/>
              <a:gd name="connsiteX3302" fmla="*/ 1972222 w 2397257"/>
              <a:gd name="connsiteY3302" fmla="*/ 544170 h 2370204"/>
              <a:gd name="connsiteX3303" fmla="*/ 1960256 w 2397257"/>
              <a:gd name="connsiteY3303" fmla="*/ 532204 h 2370204"/>
              <a:gd name="connsiteX3304" fmla="*/ 1972222 w 2397257"/>
              <a:gd name="connsiteY3304" fmla="*/ 520238 h 2370204"/>
              <a:gd name="connsiteX3305" fmla="*/ 636252 w 2397257"/>
              <a:gd name="connsiteY3305" fmla="*/ 520238 h 2370204"/>
              <a:gd name="connsiteX3306" fmla="*/ 653420 w 2397257"/>
              <a:gd name="connsiteY3306" fmla="*/ 538447 h 2370204"/>
              <a:gd name="connsiteX3307" fmla="*/ 636252 w 2397257"/>
              <a:gd name="connsiteY3307" fmla="*/ 556656 h 2370204"/>
              <a:gd name="connsiteX3308" fmla="*/ 619084 w 2397257"/>
              <a:gd name="connsiteY3308" fmla="*/ 538447 h 2370204"/>
              <a:gd name="connsiteX3309" fmla="*/ 636252 w 2397257"/>
              <a:gd name="connsiteY3309" fmla="*/ 520238 h 2370204"/>
              <a:gd name="connsiteX3310" fmla="*/ 1757364 w 2397257"/>
              <a:gd name="connsiteY3310" fmla="*/ 515035 h 2370204"/>
              <a:gd name="connsiteX3311" fmla="*/ 1777133 w 2397257"/>
              <a:gd name="connsiteY3311" fmla="*/ 534804 h 2370204"/>
              <a:gd name="connsiteX3312" fmla="*/ 1757364 w 2397257"/>
              <a:gd name="connsiteY3312" fmla="*/ 554573 h 2370204"/>
              <a:gd name="connsiteX3313" fmla="*/ 1737595 w 2397257"/>
              <a:gd name="connsiteY3313" fmla="*/ 534804 h 2370204"/>
              <a:gd name="connsiteX3314" fmla="*/ 1757364 w 2397257"/>
              <a:gd name="connsiteY3314" fmla="*/ 515035 h 2370204"/>
              <a:gd name="connsiteX3315" fmla="*/ 1459268 w 2397257"/>
              <a:gd name="connsiteY3315" fmla="*/ 512954 h 2370204"/>
              <a:gd name="connsiteX3316" fmla="*/ 1482679 w 2397257"/>
              <a:gd name="connsiteY3316" fmla="*/ 537405 h 2370204"/>
              <a:gd name="connsiteX3317" fmla="*/ 1459268 w 2397257"/>
              <a:gd name="connsiteY3317" fmla="*/ 561856 h 2370204"/>
              <a:gd name="connsiteX3318" fmla="*/ 1435857 w 2397257"/>
              <a:gd name="connsiteY3318" fmla="*/ 537405 h 2370204"/>
              <a:gd name="connsiteX3319" fmla="*/ 1459268 w 2397257"/>
              <a:gd name="connsiteY3319" fmla="*/ 512954 h 2370204"/>
              <a:gd name="connsiteX3320" fmla="*/ 932266 w 2397257"/>
              <a:gd name="connsiteY3320" fmla="*/ 512954 h 2370204"/>
              <a:gd name="connsiteX3321" fmla="*/ 958278 w 2397257"/>
              <a:gd name="connsiteY3321" fmla="*/ 538966 h 2370204"/>
              <a:gd name="connsiteX3322" fmla="*/ 932266 w 2397257"/>
              <a:gd name="connsiteY3322" fmla="*/ 564978 h 2370204"/>
              <a:gd name="connsiteX3323" fmla="*/ 906254 w 2397257"/>
              <a:gd name="connsiteY3323" fmla="*/ 538966 h 2370204"/>
              <a:gd name="connsiteX3324" fmla="*/ 932266 w 2397257"/>
              <a:gd name="connsiteY3324" fmla="*/ 512954 h 2370204"/>
              <a:gd name="connsiteX3325" fmla="*/ 779836 w 2397257"/>
              <a:gd name="connsiteY3325" fmla="*/ 507752 h 2370204"/>
              <a:gd name="connsiteX3326" fmla="*/ 802206 w 2397257"/>
              <a:gd name="connsiteY3326" fmla="*/ 530122 h 2370204"/>
              <a:gd name="connsiteX3327" fmla="*/ 779836 w 2397257"/>
              <a:gd name="connsiteY3327" fmla="*/ 552492 h 2370204"/>
              <a:gd name="connsiteX3328" fmla="*/ 757466 w 2397257"/>
              <a:gd name="connsiteY3328" fmla="*/ 530122 h 2370204"/>
              <a:gd name="connsiteX3329" fmla="*/ 779836 w 2397257"/>
              <a:gd name="connsiteY3329" fmla="*/ 507752 h 2370204"/>
              <a:gd name="connsiteX3330" fmla="*/ 339716 w 2397257"/>
              <a:gd name="connsiteY3330" fmla="*/ 507752 h 2370204"/>
              <a:gd name="connsiteX3331" fmla="*/ 349601 w 2397257"/>
              <a:gd name="connsiteY3331" fmla="*/ 516076 h 2370204"/>
              <a:gd name="connsiteX3332" fmla="*/ 339716 w 2397257"/>
              <a:gd name="connsiteY3332" fmla="*/ 524400 h 2370204"/>
              <a:gd name="connsiteX3333" fmla="*/ 329831 w 2397257"/>
              <a:gd name="connsiteY3333" fmla="*/ 516076 h 2370204"/>
              <a:gd name="connsiteX3334" fmla="*/ 339716 w 2397257"/>
              <a:gd name="connsiteY3334" fmla="*/ 507752 h 2370204"/>
              <a:gd name="connsiteX3335" fmla="*/ 2051298 w 2397257"/>
              <a:gd name="connsiteY3335" fmla="*/ 504631 h 2370204"/>
              <a:gd name="connsiteX3336" fmla="*/ 2055980 w 2397257"/>
              <a:gd name="connsiteY3336" fmla="*/ 509833 h 2370204"/>
              <a:gd name="connsiteX3337" fmla="*/ 2051298 w 2397257"/>
              <a:gd name="connsiteY3337" fmla="*/ 515036 h 2370204"/>
              <a:gd name="connsiteX3338" fmla="*/ 2046616 w 2397257"/>
              <a:gd name="connsiteY3338" fmla="*/ 509833 h 2370204"/>
              <a:gd name="connsiteX3339" fmla="*/ 2051298 w 2397257"/>
              <a:gd name="connsiteY3339" fmla="*/ 504631 h 2370204"/>
              <a:gd name="connsiteX3340" fmla="*/ 1612218 w 2397257"/>
              <a:gd name="connsiteY3340" fmla="*/ 504630 h 2370204"/>
              <a:gd name="connsiteX3341" fmla="*/ 1633548 w 2397257"/>
              <a:gd name="connsiteY3341" fmla="*/ 527000 h 2370204"/>
              <a:gd name="connsiteX3342" fmla="*/ 1612218 w 2397257"/>
              <a:gd name="connsiteY3342" fmla="*/ 549370 h 2370204"/>
              <a:gd name="connsiteX3343" fmla="*/ 1590888 w 2397257"/>
              <a:gd name="connsiteY3343" fmla="*/ 527000 h 2370204"/>
              <a:gd name="connsiteX3344" fmla="*/ 1612218 w 2397257"/>
              <a:gd name="connsiteY3344" fmla="*/ 504630 h 2370204"/>
              <a:gd name="connsiteX3345" fmla="*/ 550933 w 2397257"/>
              <a:gd name="connsiteY3345" fmla="*/ 497347 h 2370204"/>
              <a:gd name="connsiteX3346" fmla="*/ 567061 w 2397257"/>
              <a:gd name="connsiteY3346" fmla="*/ 512434 h 2370204"/>
              <a:gd name="connsiteX3347" fmla="*/ 550933 w 2397257"/>
              <a:gd name="connsiteY3347" fmla="*/ 527521 h 2370204"/>
              <a:gd name="connsiteX3348" fmla="*/ 534805 w 2397257"/>
              <a:gd name="connsiteY3348" fmla="*/ 512434 h 2370204"/>
              <a:gd name="connsiteX3349" fmla="*/ 550933 w 2397257"/>
              <a:gd name="connsiteY3349" fmla="*/ 497347 h 2370204"/>
              <a:gd name="connsiteX3350" fmla="*/ 1839561 w 2397257"/>
              <a:gd name="connsiteY3350" fmla="*/ 495266 h 2370204"/>
              <a:gd name="connsiteX3351" fmla="*/ 1853087 w 2397257"/>
              <a:gd name="connsiteY3351" fmla="*/ 508792 h 2370204"/>
              <a:gd name="connsiteX3352" fmla="*/ 1839561 w 2397257"/>
              <a:gd name="connsiteY3352" fmla="*/ 522318 h 2370204"/>
              <a:gd name="connsiteX3353" fmla="*/ 1826035 w 2397257"/>
              <a:gd name="connsiteY3353" fmla="*/ 508792 h 2370204"/>
              <a:gd name="connsiteX3354" fmla="*/ 1839561 w 2397257"/>
              <a:gd name="connsiteY3354" fmla="*/ 495266 h 2370204"/>
              <a:gd name="connsiteX3355" fmla="*/ 1394758 w 2397257"/>
              <a:gd name="connsiteY3355" fmla="*/ 493185 h 2370204"/>
              <a:gd name="connsiteX3356" fmla="*/ 1418169 w 2397257"/>
              <a:gd name="connsiteY3356" fmla="*/ 516596 h 2370204"/>
              <a:gd name="connsiteX3357" fmla="*/ 1394758 w 2397257"/>
              <a:gd name="connsiteY3357" fmla="*/ 540007 h 2370204"/>
              <a:gd name="connsiteX3358" fmla="*/ 1371347 w 2397257"/>
              <a:gd name="connsiteY3358" fmla="*/ 516596 h 2370204"/>
              <a:gd name="connsiteX3359" fmla="*/ 1394758 w 2397257"/>
              <a:gd name="connsiteY3359" fmla="*/ 493185 h 2370204"/>
              <a:gd name="connsiteX3360" fmla="*/ 996256 w 2397257"/>
              <a:gd name="connsiteY3360" fmla="*/ 493185 h 2370204"/>
              <a:gd name="connsiteX3361" fmla="*/ 1021748 w 2397257"/>
              <a:gd name="connsiteY3361" fmla="*/ 518677 h 2370204"/>
              <a:gd name="connsiteX3362" fmla="*/ 996256 w 2397257"/>
              <a:gd name="connsiteY3362" fmla="*/ 544169 h 2370204"/>
              <a:gd name="connsiteX3363" fmla="*/ 970764 w 2397257"/>
              <a:gd name="connsiteY3363" fmla="*/ 518677 h 2370204"/>
              <a:gd name="connsiteX3364" fmla="*/ 996256 w 2397257"/>
              <a:gd name="connsiteY3364" fmla="*/ 493185 h 2370204"/>
              <a:gd name="connsiteX3365" fmla="*/ 260120 w 2397257"/>
              <a:gd name="connsiteY3365" fmla="*/ 490064 h 2370204"/>
              <a:gd name="connsiteX3366" fmla="*/ 265323 w 2397257"/>
              <a:gd name="connsiteY3366" fmla="*/ 495267 h 2370204"/>
              <a:gd name="connsiteX3367" fmla="*/ 260120 w 2397257"/>
              <a:gd name="connsiteY3367" fmla="*/ 500470 h 2370204"/>
              <a:gd name="connsiteX3368" fmla="*/ 254917 w 2397257"/>
              <a:gd name="connsiteY3368" fmla="*/ 495267 h 2370204"/>
              <a:gd name="connsiteX3369" fmla="*/ 260120 w 2397257"/>
              <a:gd name="connsiteY3369" fmla="*/ 490064 h 2370204"/>
              <a:gd name="connsiteX3370" fmla="*/ 2131935 w 2397257"/>
              <a:gd name="connsiteY3370" fmla="*/ 487983 h 2370204"/>
              <a:gd name="connsiteX3371" fmla="*/ 2132976 w 2397257"/>
              <a:gd name="connsiteY3371" fmla="*/ 489024 h 2370204"/>
              <a:gd name="connsiteX3372" fmla="*/ 2131935 w 2397257"/>
              <a:gd name="connsiteY3372" fmla="*/ 490065 h 2370204"/>
              <a:gd name="connsiteX3373" fmla="*/ 2130894 w 2397257"/>
              <a:gd name="connsiteY3373" fmla="*/ 489024 h 2370204"/>
              <a:gd name="connsiteX3374" fmla="*/ 2131935 w 2397257"/>
              <a:gd name="connsiteY3374" fmla="*/ 487983 h 2370204"/>
              <a:gd name="connsiteX3375" fmla="*/ 689316 w 2397257"/>
              <a:gd name="connsiteY3375" fmla="*/ 482781 h 2370204"/>
              <a:gd name="connsiteX3376" fmla="*/ 705444 w 2397257"/>
              <a:gd name="connsiteY3376" fmla="*/ 498909 h 2370204"/>
              <a:gd name="connsiteX3377" fmla="*/ 689316 w 2397257"/>
              <a:gd name="connsiteY3377" fmla="*/ 515037 h 2370204"/>
              <a:gd name="connsiteX3378" fmla="*/ 673188 w 2397257"/>
              <a:gd name="connsiteY3378" fmla="*/ 498909 h 2370204"/>
              <a:gd name="connsiteX3379" fmla="*/ 689316 w 2397257"/>
              <a:gd name="connsiteY3379" fmla="*/ 482781 h 2370204"/>
              <a:gd name="connsiteX3380" fmla="*/ 1329208 w 2397257"/>
              <a:gd name="connsiteY3380" fmla="*/ 480700 h 2370204"/>
              <a:gd name="connsiteX3381" fmla="*/ 1351578 w 2397257"/>
              <a:gd name="connsiteY3381" fmla="*/ 502550 h 2370204"/>
              <a:gd name="connsiteX3382" fmla="*/ 1329208 w 2397257"/>
              <a:gd name="connsiteY3382" fmla="*/ 524400 h 2370204"/>
              <a:gd name="connsiteX3383" fmla="*/ 1306838 w 2397257"/>
              <a:gd name="connsiteY3383" fmla="*/ 502550 h 2370204"/>
              <a:gd name="connsiteX3384" fmla="*/ 1329208 w 2397257"/>
              <a:gd name="connsiteY3384" fmla="*/ 480700 h 2370204"/>
              <a:gd name="connsiteX3385" fmla="*/ 1062846 w 2397257"/>
              <a:gd name="connsiteY3385" fmla="*/ 480700 h 2370204"/>
              <a:gd name="connsiteX3386" fmla="*/ 1086257 w 2397257"/>
              <a:gd name="connsiteY3386" fmla="*/ 502550 h 2370204"/>
              <a:gd name="connsiteX3387" fmla="*/ 1062846 w 2397257"/>
              <a:gd name="connsiteY3387" fmla="*/ 524400 h 2370204"/>
              <a:gd name="connsiteX3388" fmla="*/ 1039435 w 2397257"/>
              <a:gd name="connsiteY3388" fmla="*/ 502550 h 2370204"/>
              <a:gd name="connsiteX3389" fmla="*/ 1062846 w 2397257"/>
              <a:gd name="connsiteY3389" fmla="*/ 480700 h 2370204"/>
              <a:gd name="connsiteX3390" fmla="*/ 1702739 w 2397257"/>
              <a:gd name="connsiteY3390" fmla="*/ 477578 h 2370204"/>
              <a:gd name="connsiteX3391" fmla="*/ 1719907 w 2397257"/>
              <a:gd name="connsiteY3391" fmla="*/ 495266 h 2370204"/>
              <a:gd name="connsiteX3392" fmla="*/ 1702739 w 2397257"/>
              <a:gd name="connsiteY3392" fmla="*/ 512954 h 2370204"/>
              <a:gd name="connsiteX3393" fmla="*/ 1685571 w 2397257"/>
              <a:gd name="connsiteY3393" fmla="*/ 495266 h 2370204"/>
              <a:gd name="connsiteX3394" fmla="*/ 1702739 w 2397257"/>
              <a:gd name="connsiteY3394" fmla="*/ 477578 h 2370204"/>
              <a:gd name="connsiteX3395" fmla="*/ 1552911 w 2397257"/>
              <a:gd name="connsiteY3395" fmla="*/ 477578 h 2370204"/>
              <a:gd name="connsiteX3396" fmla="*/ 1571120 w 2397257"/>
              <a:gd name="connsiteY3396" fmla="*/ 496307 h 2370204"/>
              <a:gd name="connsiteX3397" fmla="*/ 1552911 w 2397257"/>
              <a:gd name="connsiteY3397" fmla="*/ 515036 h 2370204"/>
              <a:gd name="connsiteX3398" fmla="*/ 1534702 w 2397257"/>
              <a:gd name="connsiteY3398" fmla="*/ 496307 h 2370204"/>
              <a:gd name="connsiteX3399" fmla="*/ 1552911 w 2397257"/>
              <a:gd name="connsiteY3399" fmla="*/ 477578 h 2370204"/>
              <a:gd name="connsiteX3400" fmla="*/ 839144 w 2397257"/>
              <a:gd name="connsiteY3400" fmla="*/ 477578 h 2370204"/>
              <a:gd name="connsiteX3401" fmla="*/ 859434 w 2397257"/>
              <a:gd name="connsiteY3401" fmla="*/ 497347 h 2370204"/>
              <a:gd name="connsiteX3402" fmla="*/ 839144 w 2397257"/>
              <a:gd name="connsiteY3402" fmla="*/ 517116 h 2370204"/>
              <a:gd name="connsiteX3403" fmla="*/ 818854 w 2397257"/>
              <a:gd name="connsiteY3403" fmla="*/ 497347 h 2370204"/>
              <a:gd name="connsiteX3404" fmla="*/ 839144 w 2397257"/>
              <a:gd name="connsiteY3404" fmla="*/ 477578 h 2370204"/>
              <a:gd name="connsiteX3405" fmla="*/ 467174 w 2397257"/>
              <a:gd name="connsiteY3405" fmla="*/ 475497 h 2370204"/>
              <a:gd name="connsiteX3406" fmla="*/ 480700 w 2397257"/>
              <a:gd name="connsiteY3406" fmla="*/ 489023 h 2370204"/>
              <a:gd name="connsiteX3407" fmla="*/ 467174 w 2397257"/>
              <a:gd name="connsiteY3407" fmla="*/ 502549 h 2370204"/>
              <a:gd name="connsiteX3408" fmla="*/ 453648 w 2397257"/>
              <a:gd name="connsiteY3408" fmla="*/ 489023 h 2370204"/>
              <a:gd name="connsiteX3409" fmla="*/ 467174 w 2397257"/>
              <a:gd name="connsiteY3409" fmla="*/ 475497 h 2370204"/>
              <a:gd name="connsiteX3410" fmla="*/ 1925401 w 2397257"/>
              <a:gd name="connsiteY3410" fmla="*/ 472376 h 2370204"/>
              <a:gd name="connsiteX3411" fmla="*/ 1935286 w 2397257"/>
              <a:gd name="connsiteY3411" fmla="*/ 482781 h 2370204"/>
              <a:gd name="connsiteX3412" fmla="*/ 1925401 w 2397257"/>
              <a:gd name="connsiteY3412" fmla="*/ 493186 h 2370204"/>
              <a:gd name="connsiteX3413" fmla="*/ 1915516 w 2397257"/>
              <a:gd name="connsiteY3413" fmla="*/ 482781 h 2370204"/>
              <a:gd name="connsiteX3414" fmla="*/ 1925401 w 2397257"/>
              <a:gd name="connsiteY3414" fmla="*/ 472376 h 2370204"/>
              <a:gd name="connsiteX3415" fmla="*/ 180003 w 2397257"/>
              <a:gd name="connsiteY3415" fmla="*/ 472376 h 2370204"/>
              <a:gd name="connsiteX3416" fmla="*/ 181044 w 2397257"/>
              <a:gd name="connsiteY3416" fmla="*/ 474978 h 2370204"/>
              <a:gd name="connsiteX3417" fmla="*/ 180003 w 2397257"/>
              <a:gd name="connsiteY3417" fmla="*/ 477580 h 2370204"/>
              <a:gd name="connsiteX3418" fmla="*/ 178962 w 2397257"/>
              <a:gd name="connsiteY3418" fmla="*/ 474978 h 2370204"/>
              <a:gd name="connsiteX3419" fmla="*/ 180003 w 2397257"/>
              <a:gd name="connsiteY3419" fmla="*/ 472376 h 2370204"/>
              <a:gd name="connsiteX3420" fmla="*/ 1263658 w 2397257"/>
              <a:gd name="connsiteY3420" fmla="*/ 470295 h 2370204"/>
              <a:gd name="connsiteX3421" fmla="*/ 1287069 w 2397257"/>
              <a:gd name="connsiteY3421" fmla="*/ 492665 h 2370204"/>
              <a:gd name="connsiteX3422" fmla="*/ 1263658 w 2397257"/>
              <a:gd name="connsiteY3422" fmla="*/ 515035 h 2370204"/>
              <a:gd name="connsiteX3423" fmla="*/ 1240247 w 2397257"/>
              <a:gd name="connsiteY3423" fmla="*/ 492665 h 2370204"/>
              <a:gd name="connsiteX3424" fmla="*/ 1263658 w 2397257"/>
              <a:gd name="connsiteY3424" fmla="*/ 470295 h 2370204"/>
              <a:gd name="connsiteX3425" fmla="*/ 1128396 w 2397257"/>
              <a:gd name="connsiteY3425" fmla="*/ 470295 h 2370204"/>
              <a:gd name="connsiteX3426" fmla="*/ 1150766 w 2397257"/>
              <a:gd name="connsiteY3426" fmla="*/ 493706 h 2370204"/>
              <a:gd name="connsiteX3427" fmla="*/ 1128396 w 2397257"/>
              <a:gd name="connsiteY3427" fmla="*/ 517117 h 2370204"/>
              <a:gd name="connsiteX3428" fmla="*/ 1106026 w 2397257"/>
              <a:gd name="connsiteY3428" fmla="*/ 493706 h 2370204"/>
              <a:gd name="connsiteX3429" fmla="*/ 1128396 w 2397257"/>
              <a:gd name="connsiteY3429" fmla="*/ 470295 h 2370204"/>
              <a:gd name="connsiteX3430" fmla="*/ 1194986 w 2397257"/>
              <a:gd name="connsiteY3430" fmla="*/ 468214 h 2370204"/>
              <a:gd name="connsiteX3431" fmla="*/ 1217356 w 2397257"/>
              <a:gd name="connsiteY3431" fmla="*/ 490584 h 2370204"/>
              <a:gd name="connsiteX3432" fmla="*/ 1194986 w 2397257"/>
              <a:gd name="connsiteY3432" fmla="*/ 512954 h 2370204"/>
              <a:gd name="connsiteX3433" fmla="*/ 1172616 w 2397257"/>
              <a:gd name="connsiteY3433" fmla="*/ 490584 h 2370204"/>
              <a:gd name="connsiteX3434" fmla="*/ 1194986 w 2397257"/>
              <a:gd name="connsiteY3434" fmla="*/ 468214 h 2370204"/>
              <a:gd name="connsiteX3435" fmla="*/ 2007077 w 2397257"/>
              <a:gd name="connsiteY3435" fmla="*/ 455728 h 2370204"/>
              <a:gd name="connsiteX3436" fmla="*/ 2012280 w 2397257"/>
              <a:gd name="connsiteY3436" fmla="*/ 460410 h 2370204"/>
              <a:gd name="connsiteX3437" fmla="*/ 2007077 w 2397257"/>
              <a:gd name="connsiteY3437" fmla="*/ 465092 h 2370204"/>
              <a:gd name="connsiteX3438" fmla="*/ 2001875 w 2397257"/>
              <a:gd name="connsiteY3438" fmla="*/ 460410 h 2370204"/>
              <a:gd name="connsiteX3439" fmla="*/ 2007077 w 2397257"/>
              <a:gd name="connsiteY3439" fmla="*/ 455728 h 2370204"/>
              <a:gd name="connsiteX3440" fmla="*/ 602957 w 2397257"/>
              <a:gd name="connsiteY3440" fmla="*/ 452607 h 2370204"/>
              <a:gd name="connsiteX3441" fmla="*/ 619085 w 2397257"/>
              <a:gd name="connsiteY3441" fmla="*/ 468735 h 2370204"/>
              <a:gd name="connsiteX3442" fmla="*/ 602957 w 2397257"/>
              <a:gd name="connsiteY3442" fmla="*/ 484863 h 2370204"/>
              <a:gd name="connsiteX3443" fmla="*/ 586829 w 2397257"/>
              <a:gd name="connsiteY3443" fmla="*/ 468735 h 2370204"/>
              <a:gd name="connsiteX3444" fmla="*/ 602957 w 2397257"/>
              <a:gd name="connsiteY3444" fmla="*/ 452607 h 2370204"/>
              <a:gd name="connsiteX3445" fmla="*/ 383936 w 2397257"/>
              <a:gd name="connsiteY3445" fmla="*/ 452607 h 2370204"/>
              <a:gd name="connsiteX3446" fmla="*/ 396422 w 2397257"/>
              <a:gd name="connsiteY3446" fmla="*/ 465093 h 2370204"/>
              <a:gd name="connsiteX3447" fmla="*/ 383936 w 2397257"/>
              <a:gd name="connsiteY3447" fmla="*/ 477579 h 2370204"/>
              <a:gd name="connsiteX3448" fmla="*/ 371450 w 2397257"/>
              <a:gd name="connsiteY3448" fmla="*/ 465093 h 2370204"/>
              <a:gd name="connsiteX3449" fmla="*/ 383936 w 2397257"/>
              <a:gd name="connsiteY3449" fmla="*/ 452607 h 2370204"/>
              <a:gd name="connsiteX3450" fmla="*/ 1789099 w 2397257"/>
              <a:gd name="connsiteY3450" fmla="*/ 450526 h 2370204"/>
              <a:gd name="connsiteX3451" fmla="*/ 1804186 w 2397257"/>
              <a:gd name="connsiteY3451" fmla="*/ 465613 h 2370204"/>
              <a:gd name="connsiteX3452" fmla="*/ 1789099 w 2397257"/>
              <a:gd name="connsiteY3452" fmla="*/ 480700 h 2370204"/>
              <a:gd name="connsiteX3453" fmla="*/ 1774012 w 2397257"/>
              <a:gd name="connsiteY3453" fmla="*/ 465613 h 2370204"/>
              <a:gd name="connsiteX3454" fmla="*/ 1789099 w 2397257"/>
              <a:gd name="connsiteY3454" fmla="*/ 450526 h 2370204"/>
              <a:gd name="connsiteX3455" fmla="*/ 1491003 w 2397257"/>
              <a:gd name="connsiteY3455" fmla="*/ 450526 h 2370204"/>
              <a:gd name="connsiteX3456" fmla="*/ 1509732 w 2397257"/>
              <a:gd name="connsiteY3456" fmla="*/ 469255 h 2370204"/>
              <a:gd name="connsiteX3457" fmla="*/ 1491003 w 2397257"/>
              <a:gd name="connsiteY3457" fmla="*/ 487984 h 2370204"/>
              <a:gd name="connsiteX3458" fmla="*/ 1472274 w 2397257"/>
              <a:gd name="connsiteY3458" fmla="*/ 469255 h 2370204"/>
              <a:gd name="connsiteX3459" fmla="*/ 1491003 w 2397257"/>
              <a:gd name="connsiteY3459" fmla="*/ 450526 h 2370204"/>
              <a:gd name="connsiteX3460" fmla="*/ 901052 w 2397257"/>
              <a:gd name="connsiteY3460" fmla="*/ 448445 h 2370204"/>
              <a:gd name="connsiteX3461" fmla="*/ 922902 w 2397257"/>
              <a:gd name="connsiteY3461" fmla="*/ 470815 h 2370204"/>
              <a:gd name="connsiteX3462" fmla="*/ 901052 w 2397257"/>
              <a:gd name="connsiteY3462" fmla="*/ 493185 h 2370204"/>
              <a:gd name="connsiteX3463" fmla="*/ 879202 w 2397257"/>
              <a:gd name="connsiteY3463" fmla="*/ 470815 h 2370204"/>
              <a:gd name="connsiteX3464" fmla="*/ 901052 w 2397257"/>
              <a:gd name="connsiteY3464" fmla="*/ 448445 h 2370204"/>
              <a:gd name="connsiteX3465" fmla="*/ 746543 w 2397257"/>
              <a:gd name="connsiteY3465" fmla="*/ 445324 h 2370204"/>
              <a:gd name="connsiteX3466" fmla="*/ 764752 w 2397257"/>
              <a:gd name="connsiteY3466" fmla="*/ 463012 h 2370204"/>
              <a:gd name="connsiteX3467" fmla="*/ 746543 w 2397257"/>
              <a:gd name="connsiteY3467" fmla="*/ 480700 h 2370204"/>
              <a:gd name="connsiteX3468" fmla="*/ 728334 w 2397257"/>
              <a:gd name="connsiteY3468" fmla="*/ 463012 h 2370204"/>
              <a:gd name="connsiteX3469" fmla="*/ 746543 w 2397257"/>
              <a:gd name="connsiteY3469" fmla="*/ 445324 h 2370204"/>
              <a:gd name="connsiteX3470" fmla="*/ 1645513 w 2397257"/>
              <a:gd name="connsiteY3470" fmla="*/ 441162 h 2370204"/>
              <a:gd name="connsiteX3471" fmla="*/ 1662681 w 2397257"/>
              <a:gd name="connsiteY3471" fmla="*/ 459371 h 2370204"/>
              <a:gd name="connsiteX3472" fmla="*/ 1645513 w 2397257"/>
              <a:gd name="connsiteY3472" fmla="*/ 477580 h 2370204"/>
              <a:gd name="connsiteX3473" fmla="*/ 1628345 w 2397257"/>
              <a:gd name="connsiteY3473" fmla="*/ 459371 h 2370204"/>
              <a:gd name="connsiteX3474" fmla="*/ 1645513 w 2397257"/>
              <a:gd name="connsiteY3474" fmla="*/ 441162 h 2370204"/>
              <a:gd name="connsiteX3475" fmla="*/ 2088756 w 2397257"/>
              <a:gd name="connsiteY3475" fmla="*/ 435959 h 2370204"/>
              <a:gd name="connsiteX3476" fmla="*/ 2091358 w 2397257"/>
              <a:gd name="connsiteY3476" fmla="*/ 437000 h 2370204"/>
              <a:gd name="connsiteX3477" fmla="*/ 2088756 w 2397257"/>
              <a:gd name="connsiteY3477" fmla="*/ 438041 h 2370204"/>
              <a:gd name="connsiteX3478" fmla="*/ 2086154 w 2397257"/>
              <a:gd name="connsiteY3478" fmla="*/ 437000 h 2370204"/>
              <a:gd name="connsiteX3479" fmla="*/ 2088756 w 2397257"/>
              <a:gd name="connsiteY3479" fmla="*/ 435959 h 2370204"/>
              <a:gd name="connsiteX3480" fmla="*/ 303299 w 2397257"/>
              <a:gd name="connsiteY3480" fmla="*/ 435959 h 2370204"/>
              <a:gd name="connsiteX3481" fmla="*/ 312143 w 2397257"/>
              <a:gd name="connsiteY3481" fmla="*/ 444283 h 2370204"/>
              <a:gd name="connsiteX3482" fmla="*/ 303299 w 2397257"/>
              <a:gd name="connsiteY3482" fmla="*/ 452607 h 2370204"/>
              <a:gd name="connsiteX3483" fmla="*/ 294455 w 2397257"/>
              <a:gd name="connsiteY3483" fmla="*/ 444283 h 2370204"/>
              <a:gd name="connsiteX3484" fmla="*/ 303299 w 2397257"/>
              <a:gd name="connsiteY3484" fmla="*/ 435959 h 2370204"/>
              <a:gd name="connsiteX3485" fmla="*/ 516597 w 2397257"/>
              <a:gd name="connsiteY3485" fmla="*/ 428676 h 2370204"/>
              <a:gd name="connsiteX3486" fmla="*/ 532725 w 2397257"/>
              <a:gd name="connsiteY3486" fmla="*/ 443243 h 2370204"/>
              <a:gd name="connsiteX3487" fmla="*/ 516597 w 2397257"/>
              <a:gd name="connsiteY3487" fmla="*/ 457810 h 2370204"/>
              <a:gd name="connsiteX3488" fmla="*/ 500469 w 2397257"/>
              <a:gd name="connsiteY3488" fmla="*/ 443243 h 2370204"/>
              <a:gd name="connsiteX3489" fmla="*/ 516597 w 2397257"/>
              <a:gd name="connsiteY3489" fmla="*/ 428676 h 2370204"/>
              <a:gd name="connsiteX3490" fmla="*/ 1874417 w 2397257"/>
              <a:gd name="connsiteY3490" fmla="*/ 425554 h 2370204"/>
              <a:gd name="connsiteX3491" fmla="*/ 1888464 w 2397257"/>
              <a:gd name="connsiteY3491" fmla="*/ 439080 h 2370204"/>
              <a:gd name="connsiteX3492" fmla="*/ 1874417 w 2397257"/>
              <a:gd name="connsiteY3492" fmla="*/ 452606 h 2370204"/>
              <a:gd name="connsiteX3493" fmla="*/ 1860370 w 2397257"/>
              <a:gd name="connsiteY3493" fmla="*/ 439080 h 2370204"/>
              <a:gd name="connsiteX3494" fmla="*/ 1874417 w 2397257"/>
              <a:gd name="connsiteY3494" fmla="*/ 425554 h 2370204"/>
              <a:gd name="connsiteX3495" fmla="*/ 1426493 w 2397257"/>
              <a:gd name="connsiteY3495" fmla="*/ 425554 h 2370204"/>
              <a:gd name="connsiteX3496" fmla="*/ 1447303 w 2397257"/>
              <a:gd name="connsiteY3496" fmla="*/ 446884 h 2370204"/>
              <a:gd name="connsiteX3497" fmla="*/ 1426493 w 2397257"/>
              <a:gd name="connsiteY3497" fmla="*/ 468214 h 2370204"/>
              <a:gd name="connsiteX3498" fmla="*/ 1405683 w 2397257"/>
              <a:gd name="connsiteY3498" fmla="*/ 446884 h 2370204"/>
              <a:gd name="connsiteX3499" fmla="*/ 1426493 w 2397257"/>
              <a:gd name="connsiteY3499" fmla="*/ 425554 h 2370204"/>
              <a:gd name="connsiteX3500" fmla="*/ 964001 w 2397257"/>
              <a:gd name="connsiteY3500" fmla="*/ 425554 h 2370204"/>
              <a:gd name="connsiteX3501" fmla="*/ 987412 w 2397257"/>
              <a:gd name="connsiteY3501" fmla="*/ 448965 h 2370204"/>
              <a:gd name="connsiteX3502" fmla="*/ 964001 w 2397257"/>
              <a:gd name="connsiteY3502" fmla="*/ 472376 h 2370204"/>
              <a:gd name="connsiteX3503" fmla="*/ 940590 w 2397257"/>
              <a:gd name="connsiteY3503" fmla="*/ 448965 h 2370204"/>
              <a:gd name="connsiteX3504" fmla="*/ 964001 w 2397257"/>
              <a:gd name="connsiteY3504" fmla="*/ 425554 h 2370204"/>
              <a:gd name="connsiteX3505" fmla="*/ 657581 w 2397257"/>
              <a:gd name="connsiteY3505" fmla="*/ 418271 h 2370204"/>
              <a:gd name="connsiteX3506" fmla="*/ 671107 w 2397257"/>
              <a:gd name="connsiteY3506" fmla="*/ 430757 h 2370204"/>
              <a:gd name="connsiteX3507" fmla="*/ 657581 w 2397257"/>
              <a:gd name="connsiteY3507" fmla="*/ 443243 h 2370204"/>
              <a:gd name="connsiteX3508" fmla="*/ 644055 w 2397257"/>
              <a:gd name="connsiteY3508" fmla="*/ 430757 h 2370204"/>
              <a:gd name="connsiteX3509" fmla="*/ 657581 w 2397257"/>
              <a:gd name="connsiteY3509" fmla="*/ 418271 h 2370204"/>
              <a:gd name="connsiteX3510" fmla="*/ 222142 w 2397257"/>
              <a:gd name="connsiteY3510" fmla="*/ 418271 h 2370204"/>
              <a:gd name="connsiteX3511" fmla="*/ 225784 w 2397257"/>
              <a:gd name="connsiteY3511" fmla="*/ 421913 h 2370204"/>
              <a:gd name="connsiteX3512" fmla="*/ 222142 w 2397257"/>
              <a:gd name="connsiteY3512" fmla="*/ 425555 h 2370204"/>
              <a:gd name="connsiteX3513" fmla="*/ 218500 w 2397257"/>
              <a:gd name="connsiteY3513" fmla="*/ 421913 h 2370204"/>
              <a:gd name="connsiteX3514" fmla="*/ 222142 w 2397257"/>
              <a:gd name="connsiteY3514" fmla="*/ 418271 h 2370204"/>
              <a:gd name="connsiteX3515" fmla="*/ 805850 w 2397257"/>
              <a:gd name="connsiteY3515" fmla="*/ 416190 h 2370204"/>
              <a:gd name="connsiteX3516" fmla="*/ 821978 w 2397257"/>
              <a:gd name="connsiteY3516" fmla="*/ 432318 h 2370204"/>
              <a:gd name="connsiteX3517" fmla="*/ 805850 w 2397257"/>
              <a:gd name="connsiteY3517" fmla="*/ 448446 h 2370204"/>
              <a:gd name="connsiteX3518" fmla="*/ 789722 w 2397257"/>
              <a:gd name="connsiteY3518" fmla="*/ 432318 h 2370204"/>
              <a:gd name="connsiteX3519" fmla="*/ 805850 w 2397257"/>
              <a:gd name="connsiteY3519" fmla="*/ 416190 h 2370204"/>
              <a:gd name="connsiteX3520" fmla="*/ 1734474 w 2397257"/>
              <a:gd name="connsiteY3520" fmla="*/ 413069 h 2370204"/>
              <a:gd name="connsiteX3521" fmla="*/ 1746960 w 2397257"/>
              <a:gd name="connsiteY3521" fmla="*/ 427116 h 2370204"/>
              <a:gd name="connsiteX3522" fmla="*/ 1734474 w 2397257"/>
              <a:gd name="connsiteY3522" fmla="*/ 441163 h 2370204"/>
              <a:gd name="connsiteX3523" fmla="*/ 1721988 w 2397257"/>
              <a:gd name="connsiteY3523" fmla="*/ 427116 h 2370204"/>
              <a:gd name="connsiteX3524" fmla="*/ 1734474 w 2397257"/>
              <a:gd name="connsiteY3524" fmla="*/ 413069 h 2370204"/>
              <a:gd name="connsiteX3525" fmla="*/ 1586206 w 2397257"/>
              <a:gd name="connsiteY3525" fmla="*/ 413069 h 2370204"/>
              <a:gd name="connsiteX3526" fmla="*/ 1601293 w 2397257"/>
              <a:gd name="connsiteY3526" fmla="*/ 428156 h 2370204"/>
              <a:gd name="connsiteX3527" fmla="*/ 1586206 w 2397257"/>
              <a:gd name="connsiteY3527" fmla="*/ 443243 h 2370204"/>
              <a:gd name="connsiteX3528" fmla="*/ 1571119 w 2397257"/>
              <a:gd name="connsiteY3528" fmla="*/ 428156 h 2370204"/>
              <a:gd name="connsiteX3529" fmla="*/ 1586206 w 2397257"/>
              <a:gd name="connsiteY3529" fmla="*/ 413069 h 2370204"/>
              <a:gd name="connsiteX3530" fmla="*/ 1362504 w 2397257"/>
              <a:gd name="connsiteY3530" fmla="*/ 413069 h 2370204"/>
              <a:gd name="connsiteX3531" fmla="*/ 1380713 w 2397257"/>
              <a:gd name="connsiteY3531" fmla="*/ 431798 h 2370204"/>
              <a:gd name="connsiteX3532" fmla="*/ 1362504 w 2397257"/>
              <a:gd name="connsiteY3532" fmla="*/ 450527 h 2370204"/>
              <a:gd name="connsiteX3533" fmla="*/ 1344295 w 2397257"/>
              <a:gd name="connsiteY3533" fmla="*/ 431798 h 2370204"/>
              <a:gd name="connsiteX3534" fmla="*/ 1362504 w 2397257"/>
              <a:gd name="connsiteY3534" fmla="*/ 413069 h 2370204"/>
              <a:gd name="connsiteX3535" fmla="*/ 1028511 w 2397257"/>
              <a:gd name="connsiteY3535" fmla="*/ 413069 h 2370204"/>
              <a:gd name="connsiteX3536" fmla="*/ 1046720 w 2397257"/>
              <a:gd name="connsiteY3536" fmla="*/ 432838 h 2370204"/>
              <a:gd name="connsiteX3537" fmla="*/ 1028511 w 2397257"/>
              <a:gd name="connsiteY3537" fmla="*/ 452607 h 2370204"/>
              <a:gd name="connsiteX3538" fmla="*/ 1010302 w 2397257"/>
              <a:gd name="connsiteY3538" fmla="*/ 432838 h 2370204"/>
              <a:gd name="connsiteX3539" fmla="*/ 1028511 w 2397257"/>
              <a:gd name="connsiteY3539" fmla="*/ 413069 h 2370204"/>
              <a:gd name="connsiteX3540" fmla="*/ 1959736 w 2397257"/>
              <a:gd name="connsiteY3540" fmla="*/ 405785 h 2370204"/>
              <a:gd name="connsiteX3541" fmla="*/ 1967540 w 2397257"/>
              <a:gd name="connsiteY3541" fmla="*/ 413589 h 2370204"/>
              <a:gd name="connsiteX3542" fmla="*/ 1959736 w 2397257"/>
              <a:gd name="connsiteY3542" fmla="*/ 421393 h 2370204"/>
              <a:gd name="connsiteX3543" fmla="*/ 1951932 w 2397257"/>
              <a:gd name="connsiteY3543" fmla="*/ 413589 h 2370204"/>
              <a:gd name="connsiteX3544" fmla="*/ 1959736 w 2397257"/>
              <a:gd name="connsiteY3544" fmla="*/ 405785 h 2370204"/>
              <a:gd name="connsiteX3545" fmla="*/ 432318 w 2397257"/>
              <a:gd name="connsiteY3545" fmla="*/ 405785 h 2370204"/>
              <a:gd name="connsiteX3546" fmla="*/ 443243 w 2397257"/>
              <a:gd name="connsiteY3546" fmla="*/ 418271 h 2370204"/>
              <a:gd name="connsiteX3547" fmla="*/ 432318 w 2397257"/>
              <a:gd name="connsiteY3547" fmla="*/ 430757 h 2370204"/>
              <a:gd name="connsiteX3548" fmla="*/ 421393 w 2397257"/>
              <a:gd name="connsiteY3548" fmla="*/ 418271 h 2370204"/>
              <a:gd name="connsiteX3549" fmla="*/ 432318 w 2397257"/>
              <a:gd name="connsiteY3549" fmla="*/ 405785 h 2370204"/>
              <a:gd name="connsiteX3550" fmla="*/ 1295393 w 2397257"/>
              <a:gd name="connsiteY3550" fmla="*/ 403704 h 2370204"/>
              <a:gd name="connsiteX3551" fmla="*/ 1314122 w 2397257"/>
              <a:gd name="connsiteY3551" fmla="*/ 422433 h 2370204"/>
              <a:gd name="connsiteX3552" fmla="*/ 1295393 w 2397257"/>
              <a:gd name="connsiteY3552" fmla="*/ 441162 h 2370204"/>
              <a:gd name="connsiteX3553" fmla="*/ 1276664 w 2397257"/>
              <a:gd name="connsiteY3553" fmla="*/ 422433 h 2370204"/>
              <a:gd name="connsiteX3554" fmla="*/ 1295393 w 2397257"/>
              <a:gd name="connsiteY3554" fmla="*/ 403704 h 2370204"/>
              <a:gd name="connsiteX3555" fmla="*/ 1095102 w 2397257"/>
              <a:gd name="connsiteY3555" fmla="*/ 403704 h 2370204"/>
              <a:gd name="connsiteX3556" fmla="*/ 1113311 w 2397257"/>
              <a:gd name="connsiteY3556" fmla="*/ 422433 h 2370204"/>
              <a:gd name="connsiteX3557" fmla="*/ 1095102 w 2397257"/>
              <a:gd name="connsiteY3557" fmla="*/ 441162 h 2370204"/>
              <a:gd name="connsiteX3558" fmla="*/ 1076893 w 2397257"/>
              <a:gd name="connsiteY3558" fmla="*/ 422433 h 2370204"/>
              <a:gd name="connsiteX3559" fmla="*/ 1095102 w 2397257"/>
              <a:gd name="connsiteY3559" fmla="*/ 403704 h 2370204"/>
              <a:gd name="connsiteX3560" fmla="*/ 1228803 w 2397257"/>
              <a:gd name="connsiteY3560" fmla="*/ 398502 h 2370204"/>
              <a:gd name="connsiteX3561" fmla="*/ 1247532 w 2397257"/>
              <a:gd name="connsiteY3561" fmla="*/ 417231 h 2370204"/>
              <a:gd name="connsiteX3562" fmla="*/ 1228803 w 2397257"/>
              <a:gd name="connsiteY3562" fmla="*/ 435960 h 2370204"/>
              <a:gd name="connsiteX3563" fmla="*/ 1210074 w 2397257"/>
              <a:gd name="connsiteY3563" fmla="*/ 417231 h 2370204"/>
              <a:gd name="connsiteX3564" fmla="*/ 1228803 w 2397257"/>
              <a:gd name="connsiteY3564" fmla="*/ 398502 h 2370204"/>
              <a:gd name="connsiteX3565" fmla="*/ 1162212 w 2397257"/>
              <a:gd name="connsiteY3565" fmla="*/ 398502 h 2370204"/>
              <a:gd name="connsiteX3566" fmla="*/ 1180941 w 2397257"/>
              <a:gd name="connsiteY3566" fmla="*/ 417231 h 2370204"/>
              <a:gd name="connsiteX3567" fmla="*/ 1162212 w 2397257"/>
              <a:gd name="connsiteY3567" fmla="*/ 435960 h 2370204"/>
              <a:gd name="connsiteX3568" fmla="*/ 1143483 w 2397257"/>
              <a:gd name="connsiteY3568" fmla="*/ 417231 h 2370204"/>
              <a:gd name="connsiteX3569" fmla="*/ 1162212 w 2397257"/>
              <a:gd name="connsiteY3569" fmla="*/ 398502 h 2370204"/>
              <a:gd name="connsiteX3570" fmla="*/ 568100 w 2397257"/>
              <a:gd name="connsiteY3570" fmla="*/ 389138 h 2370204"/>
              <a:gd name="connsiteX3571" fmla="*/ 581626 w 2397257"/>
              <a:gd name="connsiteY3571" fmla="*/ 401104 h 2370204"/>
              <a:gd name="connsiteX3572" fmla="*/ 568100 w 2397257"/>
              <a:gd name="connsiteY3572" fmla="*/ 413070 h 2370204"/>
              <a:gd name="connsiteX3573" fmla="*/ 554574 w 2397257"/>
              <a:gd name="connsiteY3573" fmla="*/ 401104 h 2370204"/>
              <a:gd name="connsiteX3574" fmla="*/ 568100 w 2397257"/>
              <a:gd name="connsiteY3574" fmla="*/ 389138 h 2370204"/>
              <a:gd name="connsiteX3575" fmla="*/ 1522737 w 2397257"/>
              <a:gd name="connsiteY3575" fmla="*/ 386017 h 2370204"/>
              <a:gd name="connsiteX3576" fmla="*/ 1538865 w 2397257"/>
              <a:gd name="connsiteY3576" fmla="*/ 401104 h 2370204"/>
              <a:gd name="connsiteX3577" fmla="*/ 1522737 w 2397257"/>
              <a:gd name="connsiteY3577" fmla="*/ 416191 h 2370204"/>
              <a:gd name="connsiteX3578" fmla="*/ 1506609 w 2397257"/>
              <a:gd name="connsiteY3578" fmla="*/ 401104 h 2370204"/>
              <a:gd name="connsiteX3579" fmla="*/ 1522737 w 2397257"/>
              <a:gd name="connsiteY3579" fmla="*/ 386017 h 2370204"/>
              <a:gd name="connsiteX3580" fmla="*/ 867758 w 2397257"/>
              <a:gd name="connsiteY3580" fmla="*/ 386017 h 2370204"/>
              <a:gd name="connsiteX3581" fmla="*/ 886487 w 2397257"/>
              <a:gd name="connsiteY3581" fmla="*/ 403705 h 2370204"/>
              <a:gd name="connsiteX3582" fmla="*/ 867758 w 2397257"/>
              <a:gd name="connsiteY3582" fmla="*/ 421393 h 2370204"/>
              <a:gd name="connsiteX3583" fmla="*/ 849029 w 2397257"/>
              <a:gd name="connsiteY3583" fmla="*/ 403705 h 2370204"/>
              <a:gd name="connsiteX3584" fmla="*/ 867758 w 2397257"/>
              <a:gd name="connsiteY3584" fmla="*/ 386017 h 2370204"/>
              <a:gd name="connsiteX3585" fmla="*/ 2042974 w 2397257"/>
              <a:gd name="connsiteY3585" fmla="*/ 386016 h 2370204"/>
              <a:gd name="connsiteX3586" fmla="*/ 2046616 w 2397257"/>
              <a:gd name="connsiteY3586" fmla="*/ 389658 h 2370204"/>
              <a:gd name="connsiteX3587" fmla="*/ 2042974 w 2397257"/>
              <a:gd name="connsiteY3587" fmla="*/ 393300 h 2370204"/>
              <a:gd name="connsiteX3588" fmla="*/ 2039332 w 2397257"/>
              <a:gd name="connsiteY3588" fmla="*/ 389658 h 2370204"/>
              <a:gd name="connsiteX3589" fmla="*/ 2042974 w 2397257"/>
              <a:gd name="connsiteY3589" fmla="*/ 386016 h 2370204"/>
              <a:gd name="connsiteX3590" fmla="*/ 1822393 w 2397257"/>
              <a:gd name="connsiteY3590" fmla="*/ 386016 h 2370204"/>
              <a:gd name="connsiteX3591" fmla="*/ 1833318 w 2397257"/>
              <a:gd name="connsiteY3591" fmla="*/ 397461 h 2370204"/>
              <a:gd name="connsiteX3592" fmla="*/ 1822393 w 2397257"/>
              <a:gd name="connsiteY3592" fmla="*/ 408906 h 2370204"/>
              <a:gd name="connsiteX3593" fmla="*/ 1811468 w 2397257"/>
              <a:gd name="connsiteY3593" fmla="*/ 397461 h 2370204"/>
              <a:gd name="connsiteX3594" fmla="*/ 1822393 w 2397257"/>
              <a:gd name="connsiteY3594" fmla="*/ 386016 h 2370204"/>
              <a:gd name="connsiteX3595" fmla="*/ 349080 w 2397257"/>
              <a:gd name="connsiteY3595" fmla="*/ 383935 h 2370204"/>
              <a:gd name="connsiteX3596" fmla="*/ 358965 w 2397257"/>
              <a:gd name="connsiteY3596" fmla="*/ 394860 h 2370204"/>
              <a:gd name="connsiteX3597" fmla="*/ 349080 w 2397257"/>
              <a:gd name="connsiteY3597" fmla="*/ 405785 h 2370204"/>
              <a:gd name="connsiteX3598" fmla="*/ 339195 w 2397257"/>
              <a:gd name="connsiteY3598" fmla="*/ 394860 h 2370204"/>
              <a:gd name="connsiteX3599" fmla="*/ 349080 w 2397257"/>
              <a:gd name="connsiteY3599" fmla="*/ 383935 h 2370204"/>
              <a:gd name="connsiteX3600" fmla="*/ 714288 w 2397257"/>
              <a:gd name="connsiteY3600" fmla="*/ 380814 h 2370204"/>
              <a:gd name="connsiteX3601" fmla="*/ 728335 w 2397257"/>
              <a:gd name="connsiteY3601" fmla="*/ 394861 h 2370204"/>
              <a:gd name="connsiteX3602" fmla="*/ 714288 w 2397257"/>
              <a:gd name="connsiteY3602" fmla="*/ 408908 h 2370204"/>
              <a:gd name="connsiteX3603" fmla="*/ 700241 w 2397257"/>
              <a:gd name="connsiteY3603" fmla="*/ 394861 h 2370204"/>
              <a:gd name="connsiteX3604" fmla="*/ 714288 w 2397257"/>
              <a:gd name="connsiteY3604" fmla="*/ 380814 h 2370204"/>
              <a:gd name="connsiteX3605" fmla="*/ 1676207 w 2397257"/>
              <a:gd name="connsiteY3605" fmla="*/ 378733 h 2370204"/>
              <a:gd name="connsiteX3606" fmla="*/ 1689733 w 2397257"/>
              <a:gd name="connsiteY3606" fmla="*/ 392259 h 2370204"/>
              <a:gd name="connsiteX3607" fmla="*/ 1676207 w 2397257"/>
              <a:gd name="connsiteY3607" fmla="*/ 405785 h 2370204"/>
              <a:gd name="connsiteX3608" fmla="*/ 1662681 w 2397257"/>
              <a:gd name="connsiteY3608" fmla="*/ 392259 h 2370204"/>
              <a:gd name="connsiteX3609" fmla="*/ 1676207 w 2397257"/>
              <a:gd name="connsiteY3609" fmla="*/ 378733 h 2370204"/>
              <a:gd name="connsiteX3610" fmla="*/ 266883 w 2397257"/>
              <a:gd name="connsiteY3610" fmla="*/ 369369 h 2370204"/>
              <a:gd name="connsiteX3611" fmla="*/ 270525 w 2397257"/>
              <a:gd name="connsiteY3611" fmla="*/ 373011 h 2370204"/>
              <a:gd name="connsiteX3612" fmla="*/ 266883 w 2397257"/>
              <a:gd name="connsiteY3612" fmla="*/ 376653 h 2370204"/>
              <a:gd name="connsiteX3613" fmla="*/ 263241 w 2397257"/>
              <a:gd name="connsiteY3613" fmla="*/ 373011 h 2370204"/>
              <a:gd name="connsiteX3614" fmla="*/ 266883 w 2397257"/>
              <a:gd name="connsiteY3614" fmla="*/ 369369 h 2370204"/>
              <a:gd name="connsiteX3615" fmla="*/ 930706 w 2397257"/>
              <a:gd name="connsiteY3615" fmla="*/ 364167 h 2370204"/>
              <a:gd name="connsiteX3616" fmla="*/ 947874 w 2397257"/>
              <a:gd name="connsiteY3616" fmla="*/ 381335 h 2370204"/>
              <a:gd name="connsiteX3617" fmla="*/ 930706 w 2397257"/>
              <a:gd name="connsiteY3617" fmla="*/ 398503 h 2370204"/>
              <a:gd name="connsiteX3618" fmla="*/ 913538 w 2397257"/>
              <a:gd name="connsiteY3618" fmla="*/ 381335 h 2370204"/>
              <a:gd name="connsiteX3619" fmla="*/ 930706 w 2397257"/>
              <a:gd name="connsiteY3619" fmla="*/ 364167 h 2370204"/>
              <a:gd name="connsiteX3620" fmla="*/ 1460308 w 2397257"/>
              <a:gd name="connsiteY3620" fmla="*/ 361045 h 2370204"/>
              <a:gd name="connsiteX3621" fmla="*/ 1477476 w 2397257"/>
              <a:gd name="connsiteY3621" fmla="*/ 378733 h 2370204"/>
              <a:gd name="connsiteX3622" fmla="*/ 1460308 w 2397257"/>
              <a:gd name="connsiteY3622" fmla="*/ 396421 h 2370204"/>
              <a:gd name="connsiteX3623" fmla="*/ 1443140 w 2397257"/>
              <a:gd name="connsiteY3623" fmla="*/ 378733 h 2370204"/>
              <a:gd name="connsiteX3624" fmla="*/ 1460308 w 2397257"/>
              <a:gd name="connsiteY3624" fmla="*/ 361045 h 2370204"/>
              <a:gd name="connsiteX3625" fmla="*/ 482781 w 2397257"/>
              <a:gd name="connsiteY3625" fmla="*/ 361045 h 2370204"/>
              <a:gd name="connsiteX3626" fmla="*/ 495267 w 2397257"/>
              <a:gd name="connsiteY3626" fmla="*/ 373531 h 2370204"/>
              <a:gd name="connsiteX3627" fmla="*/ 482781 w 2397257"/>
              <a:gd name="connsiteY3627" fmla="*/ 386017 h 2370204"/>
              <a:gd name="connsiteX3628" fmla="*/ 470295 w 2397257"/>
              <a:gd name="connsiteY3628" fmla="*/ 373531 h 2370204"/>
              <a:gd name="connsiteX3629" fmla="*/ 482781 w 2397257"/>
              <a:gd name="connsiteY3629" fmla="*/ 361045 h 2370204"/>
              <a:gd name="connsiteX3630" fmla="*/ 1907713 w 2397257"/>
              <a:gd name="connsiteY3630" fmla="*/ 358964 h 2370204"/>
              <a:gd name="connsiteX3631" fmla="*/ 1917598 w 2397257"/>
              <a:gd name="connsiteY3631" fmla="*/ 368849 h 2370204"/>
              <a:gd name="connsiteX3632" fmla="*/ 1907713 w 2397257"/>
              <a:gd name="connsiteY3632" fmla="*/ 378734 h 2370204"/>
              <a:gd name="connsiteX3633" fmla="*/ 1897828 w 2397257"/>
              <a:gd name="connsiteY3633" fmla="*/ 368849 h 2370204"/>
              <a:gd name="connsiteX3634" fmla="*/ 1907713 w 2397257"/>
              <a:gd name="connsiteY3634" fmla="*/ 358964 h 2370204"/>
              <a:gd name="connsiteX3635" fmla="*/ 1766728 w 2397257"/>
              <a:gd name="connsiteY3635" fmla="*/ 353762 h 2370204"/>
              <a:gd name="connsiteX3636" fmla="*/ 1771931 w 2397257"/>
              <a:gd name="connsiteY3636" fmla="*/ 358965 h 2370204"/>
              <a:gd name="connsiteX3637" fmla="*/ 1766728 w 2397257"/>
              <a:gd name="connsiteY3637" fmla="*/ 364168 h 2370204"/>
              <a:gd name="connsiteX3638" fmla="*/ 1761525 w 2397257"/>
              <a:gd name="connsiteY3638" fmla="*/ 358965 h 2370204"/>
              <a:gd name="connsiteX3639" fmla="*/ 1766728 w 2397257"/>
              <a:gd name="connsiteY3639" fmla="*/ 353762 h 2370204"/>
              <a:gd name="connsiteX3640" fmla="*/ 1616900 w 2397257"/>
              <a:gd name="connsiteY3640" fmla="*/ 353762 h 2370204"/>
              <a:gd name="connsiteX3641" fmla="*/ 1623143 w 2397257"/>
              <a:gd name="connsiteY3641" fmla="*/ 360005 h 2370204"/>
              <a:gd name="connsiteX3642" fmla="*/ 1616900 w 2397257"/>
              <a:gd name="connsiteY3642" fmla="*/ 366248 h 2370204"/>
              <a:gd name="connsiteX3643" fmla="*/ 1610657 w 2397257"/>
              <a:gd name="connsiteY3643" fmla="*/ 360005 h 2370204"/>
              <a:gd name="connsiteX3644" fmla="*/ 1616900 w 2397257"/>
              <a:gd name="connsiteY3644" fmla="*/ 353762 h 2370204"/>
              <a:gd name="connsiteX3645" fmla="*/ 772554 w 2397257"/>
              <a:gd name="connsiteY3645" fmla="*/ 353762 h 2370204"/>
              <a:gd name="connsiteX3646" fmla="*/ 782439 w 2397257"/>
              <a:gd name="connsiteY3646" fmla="*/ 363647 h 2370204"/>
              <a:gd name="connsiteX3647" fmla="*/ 772554 w 2397257"/>
              <a:gd name="connsiteY3647" fmla="*/ 373532 h 2370204"/>
              <a:gd name="connsiteX3648" fmla="*/ 762669 w 2397257"/>
              <a:gd name="connsiteY3648" fmla="*/ 363647 h 2370204"/>
              <a:gd name="connsiteX3649" fmla="*/ 772554 w 2397257"/>
              <a:gd name="connsiteY3649" fmla="*/ 353762 h 2370204"/>
              <a:gd name="connsiteX3650" fmla="*/ 624286 w 2397257"/>
              <a:gd name="connsiteY3650" fmla="*/ 353762 h 2370204"/>
              <a:gd name="connsiteX3651" fmla="*/ 631570 w 2397257"/>
              <a:gd name="connsiteY3651" fmla="*/ 362606 h 2370204"/>
              <a:gd name="connsiteX3652" fmla="*/ 624286 w 2397257"/>
              <a:gd name="connsiteY3652" fmla="*/ 371450 h 2370204"/>
              <a:gd name="connsiteX3653" fmla="*/ 617002 w 2397257"/>
              <a:gd name="connsiteY3653" fmla="*/ 362606 h 2370204"/>
              <a:gd name="connsiteX3654" fmla="*/ 624286 w 2397257"/>
              <a:gd name="connsiteY3654" fmla="*/ 353762 h 2370204"/>
              <a:gd name="connsiteX3655" fmla="*/ 1395799 w 2397257"/>
              <a:gd name="connsiteY3655" fmla="*/ 351681 h 2370204"/>
              <a:gd name="connsiteX3656" fmla="*/ 1405684 w 2397257"/>
              <a:gd name="connsiteY3656" fmla="*/ 362606 h 2370204"/>
              <a:gd name="connsiteX3657" fmla="*/ 1395799 w 2397257"/>
              <a:gd name="connsiteY3657" fmla="*/ 373531 h 2370204"/>
              <a:gd name="connsiteX3658" fmla="*/ 1385914 w 2397257"/>
              <a:gd name="connsiteY3658" fmla="*/ 362606 h 2370204"/>
              <a:gd name="connsiteX3659" fmla="*/ 1395799 w 2397257"/>
              <a:gd name="connsiteY3659" fmla="*/ 351681 h 2370204"/>
              <a:gd name="connsiteX3660" fmla="*/ 995216 w 2397257"/>
              <a:gd name="connsiteY3660" fmla="*/ 349600 h 2370204"/>
              <a:gd name="connsiteX3661" fmla="*/ 1010303 w 2397257"/>
              <a:gd name="connsiteY3661" fmla="*/ 364167 h 2370204"/>
              <a:gd name="connsiteX3662" fmla="*/ 995216 w 2397257"/>
              <a:gd name="connsiteY3662" fmla="*/ 378734 h 2370204"/>
              <a:gd name="connsiteX3663" fmla="*/ 980129 w 2397257"/>
              <a:gd name="connsiteY3663" fmla="*/ 364167 h 2370204"/>
              <a:gd name="connsiteX3664" fmla="*/ 995216 w 2397257"/>
              <a:gd name="connsiteY3664" fmla="*/ 349600 h 2370204"/>
              <a:gd name="connsiteX3665" fmla="*/ 1993031 w 2397257"/>
              <a:gd name="connsiteY3665" fmla="*/ 341276 h 2370204"/>
              <a:gd name="connsiteX3666" fmla="*/ 1994592 w 2397257"/>
              <a:gd name="connsiteY3666" fmla="*/ 342837 h 2370204"/>
              <a:gd name="connsiteX3667" fmla="*/ 1993031 w 2397257"/>
              <a:gd name="connsiteY3667" fmla="*/ 344398 h 2370204"/>
              <a:gd name="connsiteX3668" fmla="*/ 1991470 w 2397257"/>
              <a:gd name="connsiteY3668" fmla="*/ 342837 h 2370204"/>
              <a:gd name="connsiteX3669" fmla="*/ 1993031 w 2397257"/>
              <a:gd name="connsiteY3669" fmla="*/ 341276 h 2370204"/>
              <a:gd name="connsiteX3670" fmla="*/ 397462 w 2397257"/>
              <a:gd name="connsiteY3670" fmla="*/ 341276 h 2370204"/>
              <a:gd name="connsiteX3671" fmla="*/ 403705 w 2397257"/>
              <a:gd name="connsiteY3671" fmla="*/ 347519 h 2370204"/>
              <a:gd name="connsiteX3672" fmla="*/ 397462 w 2397257"/>
              <a:gd name="connsiteY3672" fmla="*/ 353762 h 2370204"/>
              <a:gd name="connsiteX3673" fmla="*/ 391219 w 2397257"/>
              <a:gd name="connsiteY3673" fmla="*/ 347519 h 2370204"/>
              <a:gd name="connsiteX3674" fmla="*/ 397462 w 2397257"/>
              <a:gd name="connsiteY3674" fmla="*/ 341276 h 2370204"/>
              <a:gd name="connsiteX3675" fmla="*/ 1328688 w 2397257"/>
              <a:gd name="connsiteY3675" fmla="*/ 339195 h 2370204"/>
              <a:gd name="connsiteX3676" fmla="*/ 1341174 w 2397257"/>
              <a:gd name="connsiteY3676" fmla="*/ 350120 h 2370204"/>
              <a:gd name="connsiteX3677" fmla="*/ 1328688 w 2397257"/>
              <a:gd name="connsiteY3677" fmla="*/ 361045 h 2370204"/>
              <a:gd name="connsiteX3678" fmla="*/ 1316202 w 2397257"/>
              <a:gd name="connsiteY3678" fmla="*/ 350120 h 2370204"/>
              <a:gd name="connsiteX3679" fmla="*/ 1328688 w 2397257"/>
              <a:gd name="connsiteY3679" fmla="*/ 339195 h 2370204"/>
              <a:gd name="connsiteX3680" fmla="*/ 1061806 w 2397257"/>
              <a:gd name="connsiteY3680" fmla="*/ 337114 h 2370204"/>
              <a:gd name="connsiteX3681" fmla="*/ 1076893 w 2397257"/>
              <a:gd name="connsiteY3681" fmla="*/ 351681 h 2370204"/>
              <a:gd name="connsiteX3682" fmla="*/ 1061806 w 2397257"/>
              <a:gd name="connsiteY3682" fmla="*/ 366248 h 2370204"/>
              <a:gd name="connsiteX3683" fmla="*/ 1046719 w 2397257"/>
              <a:gd name="connsiteY3683" fmla="*/ 351681 h 2370204"/>
              <a:gd name="connsiteX3684" fmla="*/ 1061806 w 2397257"/>
              <a:gd name="connsiteY3684" fmla="*/ 337114 h 2370204"/>
              <a:gd name="connsiteX3685" fmla="*/ 1262098 w 2397257"/>
              <a:gd name="connsiteY3685" fmla="*/ 331912 h 2370204"/>
              <a:gd name="connsiteX3686" fmla="*/ 1274584 w 2397257"/>
              <a:gd name="connsiteY3686" fmla="*/ 342837 h 2370204"/>
              <a:gd name="connsiteX3687" fmla="*/ 1262098 w 2397257"/>
              <a:gd name="connsiteY3687" fmla="*/ 353762 h 2370204"/>
              <a:gd name="connsiteX3688" fmla="*/ 1249612 w 2397257"/>
              <a:gd name="connsiteY3688" fmla="*/ 342837 h 2370204"/>
              <a:gd name="connsiteX3689" fmla="*/ 1262098 w 2397257"/>
              <a:gd name="connsiteY3689" fmla="*/ 331912 h 2370204"/>
              <a:gd name="connsiteX3690" fmla="*/ 1195507 w 2397257"/>
              <a:gd name="connsiteY3690" fmla="*/ 329831 h 2370204"/>
              <a:gd name="connsiteX3691" fmla="*/ 1207993 w 2397257"/>
              <a:gd name="connsiteY3691" fmla="*/ 341797 h 2370204"/>
              <a:gd name="connsiteX3692" fmla="*/ 1195507 w 2397257"/>
              <a:gd name="connsiteY3692" fmla="*/ 353763 h 2370204"/>
              <a:gd name="connsiteX3693" fmla="*/ 1183021 w 2397257"/>
              <a:gd name="connsiteY3693" fmla="*/ 341797 h 2370204"/>
              <a:gd name="connsiteX3694" fmla="*/ 1195507 w 2397257"/>
              <a:gd name="connsiteY3694" fmla="*/ 329831 h 2370204"/>
              <a:gd name="connsiteX3695" fmla="*/ 1127357 w 2397257"/>
              <a:gd name="connsiteY3695" fmla="*/ 329831 h 2370204"/>
              <a:gd name="connsiteX3696" fmla="*/ 1141404 w 2397257"/>
              <a:gd name="connsiteY3696" fmla="*/ 343357 h 2370204"/>
              <a:gd name="connsiteX3697" fmla="*/ 1127357 w 2397257"/>
              <a:gd name="connsiteY3697" fmla="*/ 356883 h 2370204"/>
              <a:gd name="connsiteX3698" fmla="*/ 1113310 w 2397257"/>
              <a:gd name="connsiteY3698" fmla="*/ 343357 h 2370204"/>
              <a:gd name="connsiteX3699" fmla="*/ 1127357 w 2397257"/>
              <a:gd name="connsiteY3699" fmla="*/ 329831 h 2370204"/>
              <a:gd name="connsiteX3700" fmla="*/ 1556553 w 2397257"/>
              <a:gd name="connsiteY3700" fmla="*/ 326709 h 2370204"/>
              <a:gd name="connsiteX3701" fmla="*/ 1563837 w 2397257"/>
              <a:gd name="connsiteY3701" fmla="*/ 333993 h 2370204"/>
              <a:gd name="connsiteX3702" fmla="*/ 1556553 w 2397257"/>
              <a:gd name="connsiteY3702" fmla="*/ 341277 h 2370204"/>
              <a:gd name="connsiteX3703" fmla="*/ 1549269 w 2397257"/>
              <a:gd name="connsiteY3703" fmla="*/ 333993 h 2370204"/>
              <a:gd name="connsiteX3704" fmla="*/ 1556553 w 2397257"/>
              <a:gd name="connsiteY3704" fmla="*/ 326709 h 2370204"/>
              <a:gd name="connsiteX3705" fmla="*/ 1854648 w 2397257"/>
              <a:gd name="connsiteY3705" fmla="*/ 324628 h 2370204"/>
              <a:gd name="connsiteX3706" fmla="*/ 1858290 w 2397257"/>
              <a:gd name="connsiteY3706" fmla="*/ 328270 h 2370204"/>
              <a:gd name="connsiteX3707" fmla="*/ 1854648 w 2397257"/>
              <a:gd name="connsiteY3707" fmla="*/ 331912 h 2370204"/>
              <a:gd name="connsiteX3708" fmla="*/ 1851006 w 2397257"/>
              <a:gd name="connsiteY3708" fmla="*/ 328270 h 2370204"/>
              <a:gd name="connsiteX3709" fmla="*/ 1854648 w 2397257"/>
              <a:gd name="connsiteY3709" fmla="*/ 324628 h 2370204"/>
              <a:gd name="connsiteX3710" fmla="*/ 834462 w 2397257"/>
              <a:gd name="connsiteY3710" fmla="*/ 324628 h 2370204"/>
              <a:gd name="connsiteX3711" fmla="*/ 846948 w 2397257"/>
              <a:gd name="connsiteY3711" fmla="*/ 337114 h 2370204"/>
              <a:gd name="connsiteX3712" fmla="*/ 834462 w 2397257"/>
              <a:gd name="connsiteY3712" fmla="*/ 349600 h 2370204"/>
              <a:gd name="connsiteX3713" fmla="*/ 821976 w 2397257"/>
              <a:gd name="connsiteY3713" fmla="*/ 337114 h 2370204"/>
              <a:gd name="connsiteX3714" fmla="*/ 834462 w 2397257"/>
              <a:gd name="connsiteY3714" fmla="*/ 324628 h 2370204"/>
              <a:gd name="connsiteX3715" fmla="*/ 534805 w 2397257"/>
              <a:gd name="connsiteY3715" fmla="*/ 324628 h 2370204"/>
              <a:gd name="connsiteX3716" fmla="*/ 542089 w 2397257"/>
              <a:gd name="connsiteY3716" fmla="*/ 332952 h 2370204"/>
              <a:gd name="connsiteX3717" fmla="*/ 534805 w 2397257"/>
              <a:gd name="connsiteY3717" fmla="*/ 341276 h 2370204"/>
              <a:gd name="connsiteX3718" fmla="*/ 527521 w 2397257"/>
              <a:gd name="connsiteY3718" fmla="*/ 332952 h 2370204"/>
              <a:gd name="connsiteX3719" fmla="*/ 534805 w 2397257"/>
              <a:gd name="connsiteY3719" fmla="*/ 324628 h 2370204"/>
              <a:gd name="connsiteX3720" fmla="*/ 313704 w 2397257"/>
              <a:gd name="connsiteY3720" fmla="*/ 321507 h 2370204"/>
              <a:gd name="connsiteX3721" fmla="*/ 317346 w 2397257"/>
              <a:gd name="connsiteY3721" fmla="*/ 325669 h 2370204"/>
              <a:gd name="connsiteX3722" fmla="*/ 313704 w 2397257"/>
              <a:gd name="connsiteY3722" fmla="*/ 329831 h 2370204"/>
              <a:gd name="connsiteX3723" fmla="*/ 310062 w 2397257"/>
              <a:gd name="connsiteY3723" fmla="*/ 325669 h 2370204"/>
              <a:gd name="connsiteX3724" fmla="*/ 313704 w 2397257"/>
              <a:gd name="connsiteY3724" fmla="*/ 321507 h 2370204"/>
              <a:gd name="connsiteX3725" fmla="*/ 680472 w 2397257"/>
              <a:gd name="connsiteY3725" fmla="*/ 319426 h 2370204"/>
              <a:gd name="connsiteX3726" fmla="*/ 687756 w 2397257"/>
              <a:gd name="connsiteY3726" fmla="*/ 328270 h 2370204"/>
              <a:gd name="connsiteX3727" fmla="*/ 680472 w 2397257"/>
              <a:gd name="connsiteY3727" fmla="*/ 337114 h 2370204"/>
              <a:gd name="connsiteX3728" fmla="*/ 673188 w 2397257"/>
              <a:gd name="connsiteY3728" fmla="*/ 328270 h 2370204"/>
              <a:gd name="connsiteX3729" fmla="*/ 680472 w 2397257"/>
              <a:gd name="connsiteY3729" fmla="*/ 319426 h 2370204"/>
              <a:gd name="connsiteX3730" fmla="*/ 1708461 w 2397257"/>
              <a:gd name="connsiteY3730" fmla="*/ 317345 h 2370204"/>
              <a:gd name="connsiteX3731" fmla="*/ 1714704 w 2397257"/>
              <a:gd name="connsiteY3731" fmla="*/ 323588 h 2370204"/>
              <a:gd name="connsiteX3732" fmla="*/ 1708461 w 2397257"/>
              <a:gd name="connsiteY3732" fmla="*/ 329831 h 2370204"/>
              <a:gd name="connsiteX3733" fmla="*/ 1702218 w 2397257"/>
              <a:gd name="connsiteY3733" fmla="*/ 323588 h 2370204"/>
              <a:gd name="connsiteX3734" fmla="*/ 1708461 w 2397257"/>
              <a:gd name="connsiteY3734" fmla="*/ 317345 h 2370204"/>
              <a:gd name="connsiteX3735" fmla="*/ 1492563 w 2397257"/>
              <a:gd name="connsiteY3735" fmla="*/ 301738 h 2370204"/>
              <a:gd name="connsiteX3736" fmla="*/ 1502448 w 2397257"/>
              <a:gd name="connsiteY3736" fmla="*/ 310582 h 2370204"/>
              <a:gd name="connsiteX3737" fmla="*/ 1492563 w 2397257"/>
              <a:gd name="connsiteY3737" fmla="*/ 319426 h 2370204"/>
              <a:gd name="connsiteX3738" fmla="*/ 1482678 w 2397257"/>
              <a:gd name="connsiteY3738" fmla="*/ 310582 h 2370204"/>
              <a:gd name="connsiteX3739" fmla="*/ 1492563 w 2397257"/>
              <a:gd name="connsiteY3739" fmla="*/ 301738 h 2370204"/>
              <a:gd name="connsiteX3740" fmla="*/ 896890 w 2397257"/>
              <a:gd name="connsiteY3740" fmla="*/ 299657 h 2370204"/>
              <a:gd name="connsiteX3741" fmla="*/ 910416 w 2397257"/>
              <a:gd name="connsiteY3741" fmla="*/ 313183 h 2370204"/>
              <a:gd name="connsiteX3742" fmla="*/ 896890 w 2397257"/>
              <a:gd name="connsiteY3742" fmla="*/ 326709 h 2370204"/>
              <a:gd name="connsiteX3743" fmla="*/ 883364 w 2397257"/>
              <a:gd name="connsiteY3743" fmla="*/ 313183 h 2370204"/>
              <a:gd name="connsiteX3744" fmla="*/ 896890 w 2397257"/>
              <a:gd name="connsiteY3744" fmla="*/ 299657 h 2370204"/>
              <a:gd name="connsiteX3745" fmla="*/ 1941008 w 2397257"/>
              <a:gd name="connsiteY3745" fmla="*/ 297576 h 2370204"/>
              <a:gd name="connsiteX3746" fmla="*/ 1944650 w 2397257"/>
              <a:gd name="connsiteY3746" fmla="*/ 299657 h 2370204"/>
              <a:gd name="connsiteX3747" fmla="*/ 1941008 w 2397257"/>
              <a:gd name="connsiteY3747" fmla="*/ 301738 h 2370204"/>
              <a:gd name="connsiteX3748" fmla="*/ 1937366 w 2397257"/>
              <a:gd name="connsiteY3748" fmla="*/ 299657 h 2370204"/>
              <a:gd name="connsiteX3749" fmla="*/ 1941008 w 2397257"/>
              <a:gd name="connsiteY3749" fmla="*/ 297576 h 2370204"/>
              <a:gd name="connsiteX3750" fmla="*/ 448446 w 2397257"/>
              <a:gd name="connsiteY3750" fmla="*/ 297576 h 2370204"/>
              <a:gd name="connsiteX3751" fmla="*/ 455730 w 2397257"/>
              <a:gd name="connsiteY3751" fmla="*/ 304860 h 2370204"/>
              <a:gd name="connsiteX3752" fmla="*/ 448446 w 2397257"/>
              <a:gd name="connsiteY3752" fmla="*/ 312144 h 2370204"/>
              <a:gd name="connsiteX3753" fmla="*/ 441162 w 2397257"/>
              <a:gd name="connsiteY3753" fmla="*/ 304860 h 2370204"/>
              <a:gd name="connsiteX3754" fmla="*/ 448446 w 2397257"/>
              <a:gd name="connsiteY3754" fmla="*/ 297576 h 2370204"/>
              <a:gd name="connsiteX3755" fmla="*/ 740299 w 2397257"/>
              <a:gd name="connsiteY3755" fmla="*/ 287171 h 2370204"/>
              <a:gd name="connsiteX3756" fmla="*/ 750184 w 2397257"/>
              <a:gd name="connsiteY3756" fmla="*/ 297056 h 2370204"/>
              <a:gd name="connsiteX3757" fmla="*/ 740299 w 2397257"/>
              <a:gd name="connsiteY3757" fmla="*/ 306941 h 2370204"/>
              <a:gd name="connsiteX3758" fmla="*/ 730414 w 2397257"/>
              <a:gd name="connsiteY3758" fmla="*/ 297056 h 2370204"/>
              <a:gd name="connsiteX3759" fmla="*/ 740299 w 2397257"/>
              <a:gd name="connsiteY3759" fmla="*/ 287171 h 2370204"/>
              <a:gd name="connsiteX3760" fmla="*/ 590470 w 2397257"/>
              <a:gd name="connsiteY3760" fmla="*/ 287171 h 2370204"/>
              <a:gd name="connsiteX3761" fmla="*/ 599314 w 2397257"/>
              <a:gd name="connsiteY3761" fmla="*/ 294455 h 2370204"/>
              <a:gd name="connsiteX3762" fmla="*/ 590470 w 2397257"/>
              <a:gd name="connsiteY3762" fmla="*/ 301739 h 2370204"/>
              <a:gd name="connsiteX3763" fmla="*/ 581626 w 2397257"/>
              <a:gd name="connsiteY3763" fmla="*/ 294455 h 2370204"/>
              <a:gd name="connsiteX3764" fmla="*/ 590470 w 2397257"/>
              <a:gd name="connsiteY3764" fmla="*/ 287171 h 2370204"/>
              <a:gd name="connsiteX3765" fmla="*/ 1798983 w 2397257"/>
              <a:gd name="connsiteY3765" fmla="*/ 285090 h 2370204"/>
              <a:gd name="connsiteX3766" fmla="*/ 1804186 w 2397257"/>
              <a:gd name="connsiteY3766" fmla="*/ 291333 h 2370204"/>
              <a:gd name="connsiteX3767" fmla="*/ 1798983 w 2397257"/>
              <a:gd name="connsiteY3767" fmla="*/ 297576 h 2370204"/>
              <a:gd name="connsiteX3768" fmla="*/ 1793780 w 2397257"/>
              <a:gd name="connsiteY3768" fmla="*/ 291333 h 2370204"/>
              <a:gd name="connsiteX3769" fmla="*/ 1798983 w 2397257"/>
              <a:gd name="connsiteY3769" fmla="*/ 285090 h 2370204"/>
              <a:gd name="connsiteX3770" fmla="*/ 1649154 w 2397257"/>
              <a:gd name="connsiteY3770" fmla="*/ 285090 h 2370204"/>
              <a:gd name="connsiteX3771" fmla="*/ 1655397 w 2397257"/>
              <a:gd name="connsiteY3771" fmla="*/ 292374 h 2370204"/>
              <a:gd name="connsiteX3772" fmla="*/ 1649154 w 2397257"/>
              <a:gd name="connsiteY3772" fmla="*/ 299658 h 2370204"/>
              <a:gd name="connsiteX3773" fmla="*/ 1642911 w 2397257"/>
              <a:gd name="connsiteY3773" fmla="*/ 292374 h 2370204"/>
              <a:gd name="connsiteX3774" fmla="*/ 1649154 w 2397257"/>
              <a:gd name="connsiteY3774" fmla="*/ 285090 h 2370204"/>
              <a:gd name="connsiteX3775" fmla="*/ 1428054 w 2397257"/>
              <a:gd name="connsiteY3775" fmla="*/ 281969 h 2370204"/>
              <a:gd name="connsiteX3776" fmla="*/ 1437939 w 2397257"/>
              <a:gd name="connsiteY3776" fmla="*/ 293414 h 2370204"/>
              <a:gd name="connsiteX3777" fmla="*/ 1428054 w 2397257"/>
              <a:gd name="connsiteY3777" fmla="*/ 304859 h 2370204"/>
              <a:gd name="connsiteX3778" fmla="*/ 1418169 w 2397257"/>
              <a:gd name="connsiteY3778" fmla="*/ 293414 h 2370204"/>
              <a:gd name="connsiteX3779" fmla="*/ 1428054 w 2397257"/>
              <a:gd name="connsiteY3779" fmla="*/ 281969 h 2370204"/>
              <a:gd name="connsiteX3780" fmla="*/ 962961 w 2397257"/>
              <a:gd name="connsiteY3780" fmla="*/ 279888 h 2370204"/>
              <a:gd name="connsiteX3781" fmla="*/ 978048 w 2397257"/>
              <a:gd name="connsiteY3781" fmla="*/ 294975 h 2370204"/>
              <a:gd name="connsiteX3782" fmla="*/ 962961 w 2397257"/>
              <a:gd name="connsiteY3782" fmla="*/ 310062 h 2370204"/>
              <a:gd name="connsiteX3783" fmla="*/ 947874 w 2397257"/>
              <a:gd name="connsiteY3783" fmla="*/ 294975 h 2370204"/>
              <a:gd name="connsiteX3784" fmla="*/ 962961 w 2397257"/>
              <a:gd name="connsiteY3784" fmla="*/ 279888 h 2370204"/>
              <a:gd name="connsiteX3785" fmla="*/ 362606 w 2397257"/>
              <a:gd name="connsiteY3785" fmla="*/ 277807 h 2370204"/>
              <a:gd name="connsiteX3786" fmla="*/ 366248 w 2397257"/>
              <a:gd name="connsiteY3786" fmla="*/ 279888 h 2370204"/>
              <a:gd name="connsiteX3787" fmla="*/ 362606 w 2397257"/>
              <a:gd name="connsiteY3787" fmla="*/ 281969 h 2370204"/>
              <a:gd name="connsiteX3788" fmla="*/ 358964 w 2397257"/>
              <a:gd name="connsiteY3788" fmla="*/ 279888 h 2370204"/>
              <a:gd name="connsiteX3789" fmla="*/ 362606 w 2397257"/>
              <a:gd name="connsiteY3789" fmla="*/ 277807 h 2370204"/>
              <a:gd name="connsiteX3790" fmla="*/ 1361983 w 2397257"/>
              <a:gd name="connsiteY3790" fmla="*/ 274686 h 2370204"/>
              <a:gd name="connsiteX3791" fmla="*/ 1368226 w 2397257"/>
              <a:gd name="connsiteY3791" fmla="*/ 279889 h 2370204"/>
              <a:gd name="connsiteX3792" fmla="*/ 1361983 w 2397257"/>
              <a:gd name="connsiteY3792" fmla="*/ 285092 h 2370204"/>
              <a:gd name="connsiteX3793" fmla="*/ 1355740 w 2397257"/>
              <a:gd name="connsiteY3793" fmla="*/ 279889 h 2370204"/>
              <a:gd name="connsiteX3794" fmla="*/ 1361983 w 2397257"/>
              <a:gd name="connsiteY3794" fmla="*/ 274686 h 2370204"/>
              <a:gd name="connsiteX3795" fmla="*/ 1028511 w 2397257"/>
              <a:gd name="connsiteY3795" fmla="*/ 269483 h 2370204"/>
              <a:gd name="connsiteX3796" fmla="*/ 1039436 w 2397257"/>
              <a:gd name="connsiteY3796" fmla="*/ 280928 h 2370204"/>
              <a:gd name="connsiteX3797" fmla="*/ 1028511 w 2397257"/>
              <a:gd name="connsiteY3797" fmla="*/ 292373 h 2370204"/>
              <a:gd name="connsiteX3798" fmla="*/ 1017586 w 2397257"/>
              <a:gd name="connsiteY3798" fmla="*/ 280928 h 2370204"/>
              <a:gd name="connsiteX3799" fmla="*/ 1028511 w 2397257"/>
              <a:gd name="connsiteY3799" fmla="*/ 269483 h 2370204"/>
              <a:gd name="connsiteX3800" fmla="*/ 1295393 w 2397257"/>
              <a:gd name="connsiteY3800" fmla="*/ 265321 h 2370204"/>
              <a:gd name="connsiteX3801" fmla="*/ 1301636 w 2397257"/>
              <a:gd name="connsiteY3801" fmla="*/ 271564 h 2370204"/>
              <a:gd name="connsiteX3802" fmla="*/ 1295393 w 2397257"/>
              <a:gd name="connsiteY3802" fmla="*/ 277807 h 2370204"/>
              <a:gd name="connsiteX3803" fmla="*/ 1289150 w 2397257"/>
              <a:gd name="connsiteY3803" fmla="*/ 271564 h 2370204"/>
              <a:gd name="connsiteX3804" fmla="*/ 1295393 w 2397257"/>
              <a:gd name="connsiteY3804" fmla="*/ 265321 h 2370204"/>
              <a:gd name="connsiteX3805" fmla="*/ 1588806 w 2397257"/>
              <a:gd name="connsiteY3805" fmla="*/ 262200 h 2370204"/>
              <a:gd name="connsiteX3806" fmla="*/ 1590887 w 2397257"/>
              <a:gd name="connsiteY3806" fmla="*/ 265842 h 2370204"/>
              <a:gd name="connsiteX3807" fmla="*/ 1588806 w 2397257"/>
              <a:gd name="connsiteY3807" fmla="*/ 269484 h 2370204"/>
              <a:gd name="connsiteX3808" fmla="*/ 1586725 w 2397257"/>
              <a:gd name="connsiteY3808" fmla="*/ 265842 h 2370204"/>
              <a:gd name="connsiteX3809" fmla="*/ 1588806 w 2397257"/>
              <a:gd name="connsiteY3809" fmla="*/ 262200 h 2370204"/>
              <a:gd name="connsiteX3810" fmla="*/ 1094061 w 2397257"/>
              <a:gd name="connsiteY3810" fmla="*/ 262200 h 2370204"/>
              <a:gd name="connsiteX3811" fmla="*/ 1103946 w 2397257"/>
              <a:gd name="connsiteY3811" fmla="*/ 271044 h 2370204"/>
              <a:gd name="connsiteX3812" fmla="*/ 1094061 w 2397257"/>
              <a:gd name="connsiteY3812" fmla="*/ 279888 h 2370204"/>
              <a:gd name="connsiteX3813" fmla="*/ 1084176 w 2397257"/>
              <a:gd name="connsiteY3813" fmla="*/ 271044 h 2370204"/>
              <a:gd name="connsiteX3814" fmla="*/ 1094061 w 2397257"/>
              <a:gd name="connsiteY3814" fmla="*/ 262200 h 2370204"/>
              <a:gd name="connsiteX3815" fmla="*/ 800646 w 2397257"/>
              <a:gd name="connsiteY3815" fmla="*/ 260119 h 2370204"/>
              <a:gd name="connsiteX3816" fmla="*/ 809490 w 2397257"/>
              <a:gd name="connsiteY3816" fmla="*/ 268963 h 2370204"/>
              <a:gd name="connsiteX3817" fmla="*/ 800646 w 2397257"/>
              <a:gd name="connsiteY3817" fmla="*/ 277807 h 2370204"/>
              <a:gd name="connsiteX3818" fmla="*/ 791802 w 2397257"/>
              <a:gd name="connsiteY3818" fmla="*/ 268963 h 2370204"/>
              <a:gd name="connsiteX3819" fmla="*/ 800646 w 2397257"/>
              <a:gd name="connsiteY3819" fmla="*/ 260119 h 2370204"/>
              <a:gd name="connsiteX3820" fmla="*/ 501509 w 2397257"/>
              <a:gd name="connsiteY3820" fmla="*/ 260119 h 2370204"/>
              <a:gd name="connsiteX3821" fmla="*/ 505671 w 2397257"/>
              <a:gd name="connsiteY3821" fmla="*/ 263761 h 2370204"/>
              <a:gd name="connsiteX3822" fmla="*/ 501509 w 2397257"/>
              <a:gd name="connsiteY3822" fmla="*/ 267403 h 2370204"/>
              <a:gd name="connsiteX3823" fmla="*/ 497347 w 2397257"/>
              <a:gd name="connsiteY3823" fmla="*/ 263761 h 2370204"/>
              <a:gd name="connsiteX3824" fmla="*/ 501509 w 2397257"/>
              <a:gd name="connsiteY3824" fmla="*/ 260119 h 2370204"/>
              <a:gd name="connsiteX3825" fmla="*/ 1887944 w 2397257"/>
              <a:gd name="connsiteY3825" fmla="*/ 258038 h 2370204"/>
              <a:gd name="connsiteX3826" fmla="*/ 1890546 w 2397257"/>
              <a:gd name="connsiteY3826" fmla="*/ 259079 h 2370204"/>
              <a:gd name="connsiteX3827" fmla="*/ 1887944 w 2397257"/>
              <a:gd name="connsiteY3827" fmla="*/ 260120 h 2370204"/>
              <a:gd name="connsiteX3828" fmla="*/ 1885342 w 2397257"/>
              <a:gd name="connsiteY3828" fmla="*/ 259079 h 2370204"/>
              <a:gd name="connsiteX3829" fmla="*/ 1887944 w 2397257"/>
              <a:gd name="connsiteY3829" fmla="*/ 258038 h 2370204"/>
              <a:gd name="connsiteX3830" fmla="*/ 1228803 w 2397257"/>
              <a:gd name="connsiteY3830" fmla="*/ 258038 h 2370204"/>
              <a:gd name="connsiteX3831" fmla="*/ 1237127 w 2397257"/>
              <a:gd name="connsiteY3831" fmla="*/ 266362 h 2370204"/>
              <a:gd name="connsiteX3832" fmla="*/ 1228803 w 2397257"/>
              <a:gd name="connsiteY3832" fmla="*/ 274686 h 2370204"/>
              <a:gd name="connsiteX3833" fmla="*/ 1220479 w 2397257"/>
              <a:gd name="connsiteY3833" fmla="*/ 266362 h 2370204"/>
              <a:gd name="connsiteX3834" fmla="*/ 1228803 w 2397257"/>
              <a:gd name="connsiteY3834" fmla="*/ 258038 h 2370204"/>
              <a:gd name="connsiteX3835" fmla="*/ 1160652 w 2397257"/>
              <a:gd name="connsiteY3835" fmla="*/ 258038 h 2370204"/>
              <a:gd name="connsiteX3836" fmla="*/ 1170537 w 2397257"/>
              <a:gd name="connsiteY3836" fmla="*/ 267923 h 2370204"/>
              <a:gd name="connsiteX3837" fmla="*/ 1160652 w 2397257"/>
              <a:gd name="connsiteY3837" fmla="*/ 277808 h 2370204"/>
              <a:gd name="connsiteX3838" fmla="*/ 1150767 w 2397257"/>
              <a:gd name="connsiteY3838" fmla="*/ 267923 h 2370204"/>
              <a:gd name="connsiteX3839" fmla="*/ 1160652 w 2397257"/>
              <a:gd name="connsiteY3839" fmla="*/ 258038 h 2370204"/>
              <a:gd name="connsiteX3840" fmla="*/ 647697 w 2397257"/>
              <a:gd name="connsiteY3840" fmla="*/ 258038 h 2370204"/>
              <a:gd name="connsiteX3841" fmla="*/ 651339 w 2397257"/>
              <a:gd name="connsiteY3841" fmla="*/ 260119 h 2370204"/>
              <a:gd name="connsiteX3842" fmla="*/ 647697 w 2397257"/>
              <a:gd name="connsiteY3842" fmla="*/ 262200 h 2370204"/>
              <a:gd name="connsiteX3843" fmla="*/ 644055 w 2397257"/>
              <a:gd name="connsiteY3843" fmla="*/ 260119 h 2370204"/>
              <a:gd name="connsiteX3844" fmla="*/ 647697 w 2397257"/>
              <a:gd name="connsiteY3844" fmla="*/ 258038 h 2370204"/>
              <a:gd name="connsiteX3845" fmla="*/ 1742276 w 2397257"/>
              <a:gd name="connsiteY3845" fmla="*/ 254917 h 2370204"/>
              <a:gd name="connsiteX3846" fmla="*/ 1744877 w 2397257"/>
              <a:gd name="connsiteY3846" fmla="*/ 256478 h 2370204"/>
              <a:gd name="connsiteX3847" fmla="*/ 1742276 w 2397257"/>
              <a:gd name="connsiteY3847" fmla="*/ 258039 h 2370204"/>
              <a:gd name="connsiteX3848" fmla="*/ 1739675 w 2397257"/>
              <a:gd name="connsiteY3848" fmla="*/ 256478 h 2370204"/>
              <a:gd name="connsiteX3849" fmla="*/ 1742276 w 2397257"/>
              <a:gd name="connsiteY3849" fmla="*/ 254917 h 2370204"/>
              <a:gd name="connsiteX3850" fmla="*/ 1525858 w 2397257"/>
              <a:gd name="connsiteY3850" fmla="*/ 240350 h 2370204"/>
              <a:gd name="connsiteX3851" fmla="*/ 1529500 w 2397257"/>
              <a:gd name="connsiteY3851" fmla="*/ 243992 h 2370204"/>
              <a:gd name="connsiteX3852" fmla="*/ 1525858 w 2397257"/>
              <a:gd name="connsiteY3852" fmla="*/ 247634 h 2370204"/>
              <a:gd name="connsiteX3853" fmla="*/ 1522216 w 2397257"/>
              <a:gd name="connsiteY3853" fmla="*/ 243992 h 2370204"/>
              <a:gd name="connsiteX3854" fmla="*/ 1525858 w 2397257"/>
              <a:gd name="connsiteY3854" fmla="*/ 240350 h 2370204"/>
              <a:gd name="connsiteX3855" fmla="*/ 865156 w 2397257"/>
              <a:gd name="connsiteY3855" fmla="*/ 238269 h 2370204"/>
              <a:gd name="connsiteX3856" fmla="*/ 874000 w 2397257"/>
              <a:gd name="connsiteY3856" fmla="*/ 246593 h 2370204"/>
              <a:gd name="connsiteX3857" fmla="*/ 865156 w 2397257"/>
              <a:gd name="connsiteY3857" fmla="*/ 254917 h 2370204"/>
              <a:gd name="connsiteX3858" fmla="*/ 856312 w 2397257"/>
              <a:gd name="connsiteY3858" fmla="*/ 246593 h 2370204"/>
              <a:gd name="connsiteX3859" fmla="*/ 865156 w 2397257"/>
              <a:gd name="connsiteY3859" fmla="*/ 238269 h 2370204"/>
              <a:gd name="connsiteX3860" fmla="*/ 414630 w 2397257"/>
              <a:gd name="connsiteY3860" fmla="*/ 233066 h 2370204"/>
              <a:gd name="connsiteX3861" fmla="*/ 418272 w 2397257"/>
              <a:gd name="connsiteY3861" fmla="*/ 236708 h 2370204"/>
              <a:gd name="connsiteX3862" fmla="*/ 414630 w 2397257"/>
              <a:gd name="connsiteY3862" fmla="*/ 240350 h 2370204"/>
              <a:gd name="connsiteX3863" fmla="*/ 410988 w 2397257"/>
              <a:gd name="connsiteY3863" fmla="*/ 236708 h 2370204"/>
              <a:gd name="connsiteX3864" fmla="*/ 414630 w 2397257"/>
              <a:gd name="connsiteY3864" fmla="*/ 233066 h 2370204"/>
              <a:gd name="connsiteX3865" fmla="*/ 707004 w 2397257"/>
              <a:gd name="connsiteY3865" fmla="*/ 225783 h 2370204"/>
              <a:gd name="connsiteX3866" fmla="*/ 710646 w 2397257"/>
              <a:gd name="connsiteY3866" fmla="*/ 229425 h 2370204"/>
              <a:gd name="connsiteX3867" fmla="*/ 707004 w 2397257"/>
              <a:gd name="connsiteY3867" fmla="*/ 233067 h 2370204"/>
              <a:gd name="connsiteX3868" fmla="*/ 703362 w 2397257"/>
              <a:gd name="connsiteY3868" fmla="*/ 229425 h 2370204"/>
              <a:gd name="connsiteX3869" fmla="*/ 707004 w 2397257"/>
              <a:gd name="connsiteY3869" fmla="*/ 225783 h 2370204"/>
              <a:gd name="connsiteX3870" fmla="*/ 1682969 w 2397257"/>
              <a:gd name="connsiteY3870" fmla="*/ 222662 h 2370204"/>
              <a:gd name="connsiteX3871" fmla="*/ 1685570 w 2397257"/>
              <a:gd name="connsiteY3871" fmla="*/ 225263 h 2370204"/>
              <a:gd name="connsiteX3872" fmla="*/ 1682969 w 2397257"/>
              <a:gd name="connsiteY3872" fmla="*/ 227864 h 2370204"/>
              <a:gd name="connsiteX3873" fmla="*/ 1680368 w 2397257"/>
              <a:gd name="connsiteY3873" fmla="*/ 225263 h 2370204"/>
              <a:gd name="connsiteX3874" fmla="*/ 1682969 w 2397257"/>
              <a:gd name="connsiteY3874" fmla="*/ 222662 h 2370204"/>
              <a:gd name="connsiteX3875" fmla="*/ 558216 w 2397257"/>
              <a:gd name="connsiteY3875" fmla="*/ 222661 h 2370204"/>
              <a:gd name="connsiteX3876" fmla="*/ 561858 w 2397257"/>
              <a:gd name="connsiteY3876" fmla="*/ 226303 h 2370204"/>
              <a:gd name="connsiteX3877" fmla="*/ 558216 w 2397257"/>
              <a:gd name="connsiteY3877" fmla="*/ 229945 h 2370204"/>
              <a:gd name="connsiteX3878" fmla="*/ 554574 w 2397257"/>
              <a:gd name="connsiteY3878" fmla="*/ 226303 h 2370204"/>
              <a:gd name="connsiteX3879" fmla="*/ 558216 w 2397257"/>
              <a:gd name="connsiteY3879" fmla="*/ 222661 h 2370204"/>
              <a:gd name="connsiteX3880" fmla="*/ 1460307 w 2397257"/>
              <a:gd name="connsiteY3880" fmla="*/ 220581 h 2370204"/>
              <a:gd name="connsiteX3881" fmla="*/ 1464989 w 2397257"/>
              <a:gd name="connsiteY3881" fmla="*/ 224223 h 2370204"/>
              <a:gd name="connsiteX3882" fmla="*/ 1460307 w 2397257"/>
              <a:gd name="connsiteY3882" fmla="*/ 227865 h 2370204"/>
              <a:gd name="connsiteX3883" fmla="*/ 1455625 w 2397257"/>
              <a:gd name="connsiteY3883" fmla="*/ 224223 h 2370204"/>
              <a:gd name="connsiteX3884" fmla="*/ 1460307 w 2397257"/>
              <a:gd name="connsiteY3884" fmla="*/ 220581 h 2370204"/>
              <a:gd name="connsiteX3885" fmla="*/ 1832278 w 2397257"/>
              <a:gd name="connsiteY3885" fmla="*/ 220580 h 2370204"/>
              <a:gd name="connsiteX3886" fmla="*/ 1833319 w 2397257"/>
              <a:gd name="connsiteY3886" fmla="*/ 223182 h 2370204"/>
              <a:gd name="connsiteX3887" fmla="*/ 1832278 w 2397257"/>
              <a:gd name="connsiteY3887" fmla="*/ 225784 h 2370204"/>
              <a:gd name="connsiteX3888" fmla="*/ 1831237 w 2397257"/>
              <a:gd name="connsiteY3888" fmla="*/ 223182 h 2370204"/>
              <a:gd name="connsiteX3889" fmla="*/ 1832278 w 2397257"/>
              <a:gd name="connsiteY3889" fmla="*/ 220580 h 2370204"/>
              <a:gd name="connsiteX3890" fmla="*/ 929665 w 2397257"/>
              <a:gd name="connsiteY3890" fmla="*/ 215378 h 2370204"/>
              <a:gd name="connsiteX3891" fmla="*/ 940590 w 2397257"/>
              <a:gd name="connsiteY3891" fmla="*/ 226823 h 2370204"/>
              <a:gd name="connsiteX3892" fmla="*/ 929665 w 2397257"/>
              <a:gd name="connsiteY3892" fmla="*/ 238268 h 2370204"/>
              <a:gd name="connsiteX3893" fmla="*/ 918740 w 2397257"/>
              <a:gd name="connsiteY3893" fmla="*/ 226823 h 2370204"/>
              <a:gd name="connsiteX3894" fmla="*/ 929665 w 2397257"/>
              <a:gd name="connsiteY3894" fmla="*/ 215378 h 2370204"/>
              <a:gd name="connsiteX3895" fmla="*/ 1394238 w 2397257"/>
              <a:gd name="connsiteY3895" fmla="*/ 208095 h 2370204"/>
              <a:gd name="connsiteX3896" fmla="*/ 1395279 w 2397257"/>
              <a:gd name="connsiteY3896" fmla="*/ 209136 h 2370204"/>
              <a:gd name="connsiteX3897" fmla="*/ 1394238 w 2397257"/>
              <a:gd name="connsiteY3897" fmla="*/ 210177 h 2370204"/>
              <a:gd name="connsiteX3898" fmla="*/ 1393197 w 2397257"/>
              <a:gd name="connsiteY3898" fmla="*/ 209136 h 2370204"/>
              <a:gd name="connsiteX3899" fmla="*/ 1394238 w 2397257"/>
              <a:gd name="connsiteY3899" fmla="*/ 208095 h 2370204"/>
              <a:gd name="connsiteX3900" fmla="*/ 995216 w 2397257"/>
              <a:gd name="connsiteY3900" fmla="*/ 200812 h 2370204"/>
              <a:gd name="connsiteX3901" fmla="*/ 1005101 w 2397257"/>
              <a:gd name="connsiteY3901" fmla="*/ 210697 h 2370204"/>
              <a:gd name="connsiteX3902" fmla="*/ 995216 w 2397257"/>
              <a:gd name="connsiteY3902" fmla="*/ 220582 h 2370204"/>
              <a:gd name="connsiteX3903" fmla="*/ 985331 w 2397257"/>
              <a:gd name="connsiteY3903" fmla="*/ 210697 h 2370204"/>
              <a:gd name="connsiteX3904" fmla="*/ 995216 w 2397257"/>
              <a:gd name="connsiteY3904" fmla="*/ 200812 h 2370204"/>
              <a:gd name="connsiteX3905" fmla="*/ 1621581 w 2397257"/>
              <a:gd name="connsiteY3905" fmla="*/ 197690 h 2370204"/>
              <a:gd name="connsiteX3906" fmla="*/ 1622101 w 2397257"/>
              <a:gd name="connsiteY3906" fmla="*/ 198210 h 2370204"/>
              <a:gd name="connsiteX3907" fmla="*/ 1621581 w 2397257"/>
              <a:gd name="connsiteY3907" fmla="*/ 198730 h 2370204"/>
              <a:gd name="connsiteX3908" fmla="*/ 1621061 w 2397257"/>
              <a:gd name="connsiteY3908" fmla="*/ 198210 h 2370204"/>
              <a:gd name="connsiteX3909" fmla="*/ 1621581 w 2397257"/>
              <a:gd name="connsiteY3909" fmla="*/ 197690 h 2370204"/>
              <a:gd name="connsiteX3910" fmla="*/ 1329207 w 2397257"/>
              <a:gd name="connsiteY3910" fmla="*/ 197690 h 2370204"/>
              <a:gd name="connsiteX3911" fmla="*/ 1331808 w 2397257"/>
              <a:gd name="connsiteY3911" fmla="*/ 199251 h 2370204"/>
              <a:gd name="connsiteX3912" fmla="*/ 1329207 w 2397257"/>
              <a:gd name="connsiteY3912" fmla="*/ 200812 h 2370204"/>
              <a:gd name="connsiteX3913" fmla="*/ 1326606 w 2397257"/>
              <a:gd name="connsiteY3913" fmla="*/ 199251 h 2370204"/>
              <a:gd name="connsiteX3914" fmla="*/ 1329207 w 2397257"/>
              <a:gd name="connsiteY3914" fmla="*/ 197690 h 2370204"/>
              <a:gd name="connsiteX3915" fmla="*/ 769952 w 2397257"/>
              <a:gd name="connsiteY3915" fmla="*/ 197690 h 2370204"/>
              <a:gd name="connsiteX3916" fmla="*/ 772033 w 2397257"/>
              <a:gd name="connsiteY3916" fmla="*/ 200291 h 2370204"/>
              <a:gd name="connsiteX3917" fmla="*/ 769952 w 2397257"/>
              <a:gd name="connsiteY3917" fmla="*/ 202892 h 2370204"/>
              <a:gd name="connsiteX3918" fmla="*/ 767871 w 2397257"/>
              <a:gd name="connsiteY3918" fmla="*/ 200291 h 2370204"/>
              <a:gd name="connsiteX3919" fmla="*/ 769952 w 2397257"/>
              <a:gd name="connsiteY3919" fmla="*/ 197690 h 2370204"/>
              <a:gd name="connsiteX3920" fmla="*/ 469255 w 2397257"/>
              <a:gd name="connsiteY3920" fmla="*/ 195609 h 2370204"/>
              <a:gd name="connsiteX3921" fmla="*/ 470296 w 2397257"/>
              <a:gd name="connsiteY3921" fmla="*/ 196650 h 2370204"/>
              <a:gd name="connsiteX3922" fmla="*/ 469255 w 2397257"/>
              <a:gd name="connsiteY3922" fmla="*/ 197691 h 2370204"/>
              <a:gd name="connsiteX3923" fmla="*/ 468214 w 2397257"/>
              <a:gd name="connsiteY3923" fmla="*/ 196650 h 2370204"/>
              <a:gd name="connsiteX3924" fmla="*/ 469255 w 2397257"/>
              <a:gd name="connsiteY3924" fmla="*/ 195609 h 2370204"/>
              <a:gd name="connsiteX3925" fmla="*/ 1262097 w 2397257"/>
              <a:gd name="connsiteY3925" fmla="*/ 190407 h 2370204"/>
              <a:gd name="connsiteX3926" fmla="*/ 1264178 w 2397257"/>
              <a:gd name="connsiteY3926" fmla="*/ 193008 h 2370204"/>
              <a:gd name="connsiteX3927" fmla="*/ 1262097 w 2397257"/>
              <a:gd name="connsiteY3927" fmla="*/ 195609 h 2370204"/>
              <a:gd name="connsiteX3928" fmla="*/ 1260016 w 2397257"/>
              <a:gd name="connsiteY3928" fmla="*/ 193008 h 2370204"/>
              <a:gd name="connsiteX3929" fmla="*/ 1262097 w 2397257"/>
              <a:gd name="connsiteY3929" fmla="*/ 190407 h 2370204"/>
              <a:gd name="connsiteX3930" fmla="*/ 1061806 w 2397257"/>
              <a:gd name="connsiteY3930" fmla="*/ 190407 h 2370204"/>
              <a:gd name="connsiteX3931" fmla="*/ 1071691 w 2397257"/>
              <a:gd name="connsiteY3931" fmla="*/ 200292 h 2370204"/>
              <a:gd name="connsiteX3932" fmla="*/ 1061806 w 2397257"/>
              <a:gd name="connsiteY3932" fmla="*/ 210177 h 2370204"/>
              <a:gd name="connsiteX3933" fmla="*/ 1051921 w 2397257"/>
              <a:gd name="connsiteY3933" fmla="*/ 200292 h 2370204"/>
              <a:gd name="connsiteX3934" fmla="*/ 1061806 w 2397257"/>
              <a:gd name="connsiteY3934" fmla="*/ 190407 h 2370204"/>
              <a:gd name="connsiteX3935" fmla="*/ 615442 w 2397257"/>
              <a:gd name="connsiteY3935" fmla="*/ 190407 h 2370204"/>
              <a:gd name="connsiteX3936" fmla="*/ 617003 w 2397257"/>
              <a:gd name="connsiteY3936" fmla="*/ 191968 h 2370204"/>
              <a:gd name="connsiteX3937" fmla="*/ 615442 w 2397257"/>
              <a:gd name="connsiteY3937" fmla="*/ 193529 h 2370204"/>
              <a:gd name="connsiteX3938" fmla="*/ 613881 w 2397257"/>
              <a:gd name="connsiteY3938" fmla="*/ 191968 h 2370204"/>
              <a:gd name="connsiteX3939" fmla="*/ 615442 w 2397257"/>
              <a:gd name="connsiteY3939" fmla="*/ 190407 h 2370204"/>
              <a:gd name="connsiteX3940" fmla="*/ 1195507 w 2397257"/>
              <a:gd name="connsiteY3940" fmla="*/ 186245 h 2370204"/>
              <a:gd name="connsiteX3941" fmla="*/ 1200709 w 2397257"/>
              <a:gd name="connsiteY3941" fmla="*/ 190927 h 2370204"/>
              <a:gd name="connsiteX3942" fmla="*/ 1195507 w 2397257"/>
              <a:gd name="connsiteY3942" fmla="*/ 195609 h 2370204"/>
              <a:gd name="connsiteX3943" fmla="*/ 1190304 w 2397257"/>
              <a:gd name="connsiteY3943" fmla="*/ 190927 h 2370204"/>
              <a:gd name="connsiteX3944" fmla="*/ 1195507 w 2397257"/>
              <a:gd name="connsiteY3944" fmla="*/ 186245 h 2370204"/>
              <a:gd name="connsiteX3945" fmla="*/ 1127355 w 2397257"/>
              <a:gd name="connsiteY3945" fmla="*/ 186245 h 2370204"/>
              <a:gd name="connsiteX3946" fmla="*/ 1136199 w 2397257"/>
              <a:gd name="connsiteY3946" fmla="*/ 193529 h 2370204"/>
              <a:gd name="connsiteX3947" fmla="*/ 1127355 w 2397257"/>
              <a:gd name="connsiteY3947" fmla="*/ 200813 h 2370204"/>
              <a:gd name="connsiteX3948" fmla="*/ 1118511 w 2397257"/>
              <a:gd name="connsiteY3948" fmla="*/ 193529 h 2370204"/>
              <a:gd name="connsiteX3949" fmla="*/ 1127355 w 2397257"/>
              <a:gd name="connsiteY3949" fmla="*/ 186245 h 2370204"/>
              <a:gd name="connsiteX3950" fmla="*/ 1557593 w 2397257"/>
              <a:gd name="connsiteY3950" fmla="*/ 173759 h 2370204"/>
              <a:gd name="connsiteX3951" fmla="*/ 1558634 w 2397257"/>
              <a:gd name="connsiteY3951" fmla="*/ 174800 h 2370204"/>
              <a:gd name="connsiteX3952" fmla="*/ 1557593 w 2397257"/>
              <a:gd name="connsiteY3952" fmla="*/ 175841 h 2370204"/>
              <a:gd name="connsiteX3953" fmla="*/ 1556552 w 2397257"/>
              <a:gd name="connsiteY3953" fmla="*/ 174800 h 2370204"/>
              <a:gd name="connsiteX3954" fmla="*/ 1557593 w 2397257"/>
              <a:gd name="connsiteY3954" fmla="*/ 173759 h 2370204"/>
              <a:gd name="connsiteX3955" fmla="*/ 831860 w 2397257"/>
              <a:gd name="connsiteY3955" fmla="*/ 173759 h 2370204"/>
              <a:gd name="connsiteX3956" fmla="*/ 836542 w 2397257"/>
              <a:gd name="connsiteY3956" fmla="*/ 178441 h 2370204"/>
              <a:gd name="connsiteX3957" fmla="*/ 831860 w 2397257"/>
              <a:gd name="connsiteY3957" fmla="*/ 183123 h 2370204"/>
              <a:gd name="connsiteX3958" fmla="*/ 827178 w 2397257"/>
              <a:gd name="connsiteY3958" fmla="*/ 178441 h 2370204"/>
              <a:gd name="connsiteX3959" fmla="*/ 831860 w 2397257"/>
              <a:gd name="connsiteY3959" fmla="*/ 173759 h 2370204"/>
              <a:gd name="connsiteX3960" fmla="*/ 674749 w 2397257"/>
              <a:gd name="connsiteY3960" fmla="*/ 161274 h 2370204"/>
              <a:gd name="connsiteX3961" fmla="*/ 676310 w 2397257"/>
              <a:gd name="connsiteY3961" fmla="*/ 162315 h 2370204"/>
              <a:gd name="connsiteX3962" fmla="*/ 674749 w 2397257"/>
              <a:gd name="connsiteY3962" fmla="*/ 163356 h 2370204"/>
              <a:gd name="connsiteX3963" fmla="*/ 673188 w 2397257"/>
              <a:gd name="connsiteY3963" fmla="*/ 162315 h 2370204"/>
              <a:gd name="connsiteX3964" fmla="*/ 674749 w 2397257"/>
              <a:gd name="connsiteY3964" fmla="*/ 161274 h 2370204"/>
              <a:gd name="connsiteX3965" fmla="*/ 1493603 w 2397257"/>
              <a:gd name="connsiteY3965" fmla="*/ 153990 h 2370204"/>
              <a:gd name="connsiteX3966" fmla="*/ 1495164 w 2397257"/>
              <a:gd name="connsiteY3966" fmla="*/ 155031 h 2370204"/>
              <a:gd name="connsiteX3967" fmla="*/ 1493603 w 2397257"/>
              <a:gd name="connsiteY3967" fmla="*/ 156072 h 2370204"/>
              <a:gd name="connsiteX3968" fmla="*/ 1492042 w 2397257"/>
              <a:gd name="connsiteY3968" fmla="*/ 155031 h 2370204"/>
              <a:gd name="connsiteX3969" fmla="*/ 1493603 w 2397257"/>
              <a:gd name="connsiteY3969" fmla="*/ 153990 h 2370204"/>
              <a:gd name="connsiteX3970" fmla="*/ 894809 w 2397257"/>
              <a:gd name="connsiteY3970" fmla="*/ 148788 h 2370204"/>
              <a:gd name="connsiteX3971" fmla="*/ 903133 w 2397257"/>
              <a:gd name="connsiteY3971" fmla="*/ 157632 h 2370204"/>
              <a:gd name="connsiteX3972" fmla="*/ 894809 w 2397257"/>
              <a:gd name="connsiteY3972" fmla="*/ 166476 h 2370204"/>
              <a:gd name="connsiteX3973" fmla="*/ 886485 w 2397257"/>
              <a:gd name="connsiteY3973" fmla="*/ 157632 h 2370204"/>
              <a:gd name="connsiteX3974" fmla="*/ 894809 w 2397257"/>
              <a:gd name="connsiteY3974" fmla="*/ 148788 h 2370204"/>
              <a:gd name="connsiteX3975" fmla="*/ 1428053 w 2397257"/>
              <a:gd name="connsiteY3975" fmla="*/ 138384 h 2370204"/>
              <a:gd name="connsiteX3976" fmla="*/ 1430654 w 2397257"/>
              <a:gd name="connsiteY3976" fmla="*/ 139944 h 2370204"/>
              <a:gd name="connsiteX3977" fmla="*/ 1428053 w 2397257"/>
              <a:gd name="connsiteY3977" fmla="*/ 141505 h 2370204"/>
              <a:gd name="connsiteX3978" fmla="*/ 1425452 w 2397257"/>
              <a:gd name="connsiteY3978" fmla="*/ 139944 h 2370204"/>
              <a:gd name="connsiteX3979" fmla="*/ 1428053 w 2397257"/>
              <a:gd name="connsiteY3979" fmla="*/ 138384 h 2370204"/>
              <a:gd name="connsiteX3980" fmla="*/ 960359 w 2397257"/>
              <a:gd name="connsiteY3980" fmla="*/ 131101 h 2370204"/>
              <a:gd name="connsiteX3981" fmla="*/ 970764 w 2397257"/>
              <a:gd name="connsiteY3981" fmla="*/ 140985 h 2370204"/>
              <a:gd name="connsiteX3982" fmla="*/ 960359 w 2397257"/>
              <a:gd name="connsiteY3982" fmla="*/ 150870 h 2370204"/>
              <a:gd name="connsiteX3983" fmla="*/ 949954 w 2397257"/>
              <a:gd name="connsiteY3983" fmla="*/ 140985 h 2370204"/>
              <a:gd name="connsiteX3984" fmla="*/ 960359 w 2397257"/>
              <a:gd name="connsiteY3984" fmla="*/ 131101 h 2370204"/>
              <a:gd name="connsiteX3985" fmla="*/ 1362503 w 2397257"/>
              <a:gd name="connsiteY3985" fmla="*/ 125899 h 2370204"/>
              <a:gd name="connsiteX3986" fmla="*/ 1364064 w 2397257"/>
              <a:gd name="connsiteY3986" fmla="*/ 127460 h 2370204"/>
              <a:gd name="connsiteX3987" fmla="*/ 1362503 w 2397257"/>
              <a:gd name="connsiteY3987" fmla="*/ 129021 h 2370204"/>
              <a:gd name="connsiteX3988" fmla="*/ 1360942 w 2397257"/>
              <a:gd name="connsiteY3988" fmla="*/ 127460 h 2370204"/>
              <a:gd name="connsiteX3989" fmla="*/ 1362503 w 2397257"/>
              <a:gd name="connsiteY3989" fmla="*/ 125899 h 2370204"/>
              <a:gd name="connsiteX3990" fmla="*/ 1026950 w 2397257"/>
              <a:gd name="connsiteY3990" fmla="*/ 121737 h 2370204"/>
              <a:gd name="connsiteX3991" fmla="*/ 1034234 w 2397257"/>
              <a:gd name="connsiteY3991" fmla="*/ 129021 h 2370204"/>
              <a:gd name="connsiteX3992" fmla="*/ 1026950 w 2397257"/>
              <a:gd name="connsiteY3992" fmla="*/ 136305 h 2370204"/>
              <a:gd name="connsiteX3993" fmla="*/ 1019666 w 2397257"/>
              <a:gd name="connsiteY3993" fmla="*/ 129021 h 2370204"/>
              <a:gd name="connsiteX3994" fmla="*/ 1026950 w 2397257"/>
              <a:gd name="connsiteY3994" fmla="*/ 121737 h 2370204"/>
              <a:gd name="connsiteX3995" fmla="*/ 1295393 w 2397257"/>
              <a:gd name="connsiteY3995" fmla="*/ 118615 h 2370204"/>
              <a:gd name="connsiteX3996" fmla="*/ 1296434 w 2397257"/>
              <a:gd name="connsiteY3996" fmla="*/ 120176 h 2370204"/>
              <a:gd name="connsiteX3997" fmla="*/ 1295393 w 2397257"/>
              <a:gd name="connsiteY3997" fmla="*/ 121737 h 2370204"/>
              <a:gd name="connsiteX3998" fmla="*/ 1294352 w 2397257"/>
              <a:gd name="connsiteY3998" fmla="*/ 120176 h 2370204"/>
              <a:gd name="connsiteX3999" fmla="*/ 1295393 w 2397257"/>
              <a:gd name="connsiteY3999" fmla="*/ 118615 h 2370204"/>
              <a:gd name="connsiteX4000" fmla="*/ 1092500 w 2397257"/>
              <a:gd name="connsiteY4000" fmla="*/ 114453 h 2370204"/>
              <a:gd name="connsiteX4001" fmla="*/ 1098743 w 2397257"/>
              <a:gd name="connsiteY4001" fmla="*/ 120176 h 2370204"/>
              <a:gd name="connsiteX4002" fmla="*/ 1092500 w 2397257"/>
              <a:gd name="connsiteY4002" fmla="*/ 125899 h 2370204"/>
              <a:gd name="connsiteX4003" fmla="*/ 1086257 w 2397257"/>
              <a:gd name="connsiteY4003" fmla="*/ 120176 h 2370204"/>
              <a:gd name="connsiteX4004" fmla="*/ 1092500 w 2397257"/>
              <a:gd name="connsiteY4004" fmla="*/ 114453 h 2370204"/>
              <a:gd name="connsiteX4005" fmla="*/ 1228802 w 2397257"/>
              <a:gd name="connsiteY4005" fmla="*/ 111332 h 2370204"/>
              <a:gd name="connsiteX4006" fmla="*/ 1232964 w 2397257"/>
              <a:gd name="connsiteY4006" fmla="*/ 114974 h 2370204"/>
              <a:gd name="connsiteX4007" fmla="*/ 1228802 w 2397257"/>
              <a:gd name="connsiteY4007" fmla="*/ 118616 h 2370204"/>
              <a:gd name="connsiteX4008" fmla="*/ 1224640 w 2397257"/>
              <a:gd name="connsiteY4008" fmla="*/ 114974 h 2370204"/>
              <a:gd name="connsiteX4009" fmla="*/ 1228802 w 2397257"/>
              <a:gd name="connsiteY4009" fmla="*/ 111332 h 2370204"/>
              <a:gd name="connsiteX4010" fmla="*/ 1160651 w 2397257"/>
              <a:gd name="connsiteY4010" fmla="*/ 109251 h 2370204"/>
              <a:gd name="connsiteX4011" fmla="*/ 1168455 w 2397257"/>
              <a:gd name="connsiteY4011" fmla="*/ 116535 h 2370204"/>
              <a:gd name="connsiteX4012" fmla="*/ 1160651 w 2397257"/>
              <a:gd name="connsiteY4012" fmla="*/ 123819 h 2370204"/>
              <a:gd name="connsiteX4013" fmla="*/ 1152847 w 2397257"/>
              <a:gd name="connsiteY4013" fmla="*/ 116535 h 2370204"/>
              <a:gd name="connsiteX4014" fmla="*/ 1160651 w 2397257"/>
              <a:gd name="connsiteY4014" fmla="*/ 109251 h 2370204"/>
              <a:gd name="connsiteX4015" fmla="*/ 799606 w 2397257"/>
              <a:gd name="connsiteY4015" fmla="*/ 106129 h 2370204"/>
              <a:gd name="connsiteX4016" fmla="*/ 802208 w 2397257"/>
              <a:gd name="connsiteY4016" fmla="*/ 108731 h 2370204"/>
              <a:gd name="connsiteX4017" fmla="*/ 799606 w 2397257"/>
              <a:gd name="connsiteY4017" fmla="*/ 111333 h 2370204"/>
              <a:gd name="connsiteX4018" fmla="*/ 797004 w 2397257"/>
              <a:gd name="connsiteY4018" fmla="*/ 108731 h 2370204"/>
              <a:gd name="connsiteX4019" fmla="*/ 799606 w 2397257"/>
              <a:gd name="connsiteY4019" fmla="*/ 106129 h 2370204"/>
              <a:gd name="connsiteX4020" fmla="*/ 863075 w 2397257"/>
              <a:gd name="connsiteY4020" fmla="*/ 86360 h 2370204"/>
              <a:gd name="connsiteX4021" fmla="*/ 866717 w 2397257"/>
              <a:gd name="connsiteY4021" fmla="*/ 88962 h 2370204"/>
              <a:gd name="connsiteX4022" fmla="*/ 863075 w 2397257"/>
              <a:gd name="connsiteY4022" fmla="*/ 91564 h 2370204"/>
              <a:gd name="connsiteX4023" fmla="*/ 859433 w 2397257"/>
              <a:gd name="connsiteY4023" fmla="*/ 88962 h 2370204"/>
              <a:gd name="connsiteX4024" fmla="*/ 863075 w 2397257"/>
              <a:gd name="connsiteY4024" fmla="*/ 86360 h 2370204"/>
              <a:gd name="connsiteX4025" fmla="*/ 1461349 w 2397257"/>
              <a:gd name="connsiteY4025" fmla="*/ 69713 h 2370204"/>
              <a:gd name="connsiteX4026" fmla="*/ 1462910 w 2397257"/>
              <a:gd name="connsiteY4026" fmla="*/ 70753 h 2370204"/>
              <a:gd name="connsiteX4027" fmla="*/ 1461349 w 2397257"/>
              <a:gd name="connsiteY4027" fmla="*/ 71794 h 2370204"/>
              <a:gd name="connsiteX4028" fmla="*/ 1459788 w 2397257"/>
              <a:gd name="connsiteY4028" fmla="*/ 70753 h 2370204"/>
              <a:gd name="connsiteX4029" fmla="*/ 1461349 w 2397257"/>
              <a:gd name="connsiteY4029" fmla="*/ 69713 h 2370204"/>
              <a:gd name="connsiteX4030" fmla="*/ 928105 w 2397257"/>
              <a:gd name="connsiteY4030" fmla="*/ 66591 h 2370204"/>
              <a:gd name="connsiteX4031" fmla="*/ 933308 w 2397257"/>
              <a:gd name="connsiteY4031" fmla="*/ 71794 h 2370204"/>
              <a:gd name="connsiteX4032" fmla="*/ 928105 w 2397257"/>
              <a:gd name="connsiteY4032" fmla="*/ 76996 h 2370204"/>
              <a:gd name="connsiteX4033" fmla="*/ 922902 w 2397257"/>
              <a:gd name="connsiteY4033" fmla="*/ 71794 h 2370204"/>
              <a:gd name="connsiteX4034" fmla="*/ 928105 w 2397257"/>
              <a:gd name="connsiteY4034" fmla="*/ 66591 h 2370204"/>
              <a:gd name="connsiteX4035" fmla="*/ 703883 w 2397257"/>
              <a:gd name="connsiteY4035" fmla="*/ 66590 h 2370204"/>
              <a:gd name="connsiteX4036" fmla="*/ 704404 w 2397257"/>
              <a:gd name="connsiteY4036" fmla="*/ 67111 h 2370204"/>
              <a:gd name="connsiteX4037" fmla="*/ 703883 w 2397257"/>
              <a:gd name="connsiteY4037" fmla="*/ 67632 h 2370204"/>
              <a:gd name="connsiteX4038" fmla="*/ 703362 w 2397257"/>
              <a:gd name="connsiteY4038" fmla="*/ 67111 h 2370204"/>
              <a:gd name="connsiteX4039" fmla="*/ 703883 w 2397257"/>
              <a:gd name="connsiteY4039" fmla="*/ 66590 h 2370204"/>
              <a:gd name="connsiteX4040" fmla="*/ 992614 w 2397257"/>
              <a:gd name="connsiteY4040" fmla="*/ 57227 h 2370204"/>
              <a:gd name="connsiteX4041" fmla="*/ 994695 w 2397257"/>
              <a:gd name="connsiteY4041" fmla="*/ 59829 h 2370204"/>
              <a:gd name="connsiteX4042" fmla="*/ 992614 w 2397257"/>
              <a:gd name="connsiteY4042" fmla="*/ 62431 h 2370204"/>
              <a:gd name="connsiteX4043" fmla="*/ 990533 w 2397257"/>
              <a:gd name="connsiteY4043" fmla="*/ 59829 h 2370204"/>
              <a:gd name="connsiteX4044" fmla="*/ 992614 w 2397257"/>
              <a:gd name="connsiteY4044" fmla="*/ 57227 h 2370204"/>
              <a:gd name="connsiteX4045" fmla="*/ 1327648 w 2397257"/>
              <a:gd name="connsiteY4045" fmla="*/ 46821 h 2370204"/>
              <a:gd name="connsiteX4046" fmla="*/ 1328689 w 2397257"/>
              <a:gd name="connsiteY4046" fmla="*/ 48383 h 2370204"/>
              <a:gd name="connsiteX4047" fmla="*/ 1327648 w 2397257"/>
              <a:gd name="connsiteY4047" fmla="*/ 49943 h 2370204"/>
              <a:gd name="connsiteX4048" fmla="*/ 1326607 w 2397257"/>
              <a:gd name="connsiteY4048" fmla="*/ 48383 h 2370204"/>
              <a:gd name="connsiteX4049" fmla="*/ 1327648 w 2397257"/>
              <a:gd name="connsiteY4049" fmla="*/ 46821 h 2370204"/>
              <a:gd name="connsiteX4050" fmla="*/ 1059204 w 2397257"/>
              <a:gd name="connsiteY4050" fmla="*/ 46821 h 2370204"/>
              <a:gd name="connsiteX4051" fmla="*/ 1061285 w 2397257"/>
              <a:gd name="connsiteY4051" fmla="*/ 49423 h 2370204"/>
              <a:gd name="connsiteX4052" fmla="*/ 1059204 w 2397257"/>
              <a:gd name="connsiteY4052" fmla="*/ 52026 h 2370204"/>
              <a:gd name="connsiteX4053" fmla="*/ 1057123 w 2397257"/>
              <a:gd name="connsiteY4053" fmla="*/ 49423 h 2370204"/>
              <a:gd name="connsiteX4054" fmla="*/ 1059204 w 2397257"/>
              <a:gd name="connsiteY4054" fmla="*/ 46821 h 2370204"/>
              <a:gd name="connsiteX4055" fmla="*/ 1261057 w 2397257"/>
              <a:gd name="connsiteY4055" fmla="*/ 42661 h 2370204"/>
              <a:gd name="connsiteX4056" fmla="*/ 1262098 w 2397257"/>
              <a:gd name="connsiteY4056" fmla="*/ 43701 h 2370204"/>
              <a:gd name="connsiteX4057" fmla="*/ 1261057 w 2397257"/>
              <a:gd name="connsiteY4057" fmla="*/ 44742 h 2370204"/>
              <a:gd name="connsiteX4058" fmla="*/ 1260016 w 2397257"/>
              <a:gd name="connsiteY4058" fmla="*/ 43701 h 2370204"/>
              <a:gd name="connsiteX4059" fmla="*/ 1261057 w 2397257"/>
              <a:gd name="connsiteY4059" fmla="*/ 42661 h 2370204"/>
              <a:gd name="connsiteX4060" fmla="*/ 1193946 w 2397257"/>
              <a:gd name="connsiteY4060" fmla="*/ 39539 h 2370204"/>
              <a:gd name="connsiteX4061" fmla="*/ 1195507 w 2397257"/>
              <a:gd name="connsiteY4061" fmla="*/ 41099 h 2370204"/>
              <a:gd name="connsiteX4062" fmla="*/ 1193946 w 2397257"/>
              <a:gd name="connsiteY4062" fmla="*/ 42661 h 2370204"/>
              <a:gd name="connsiteX4063" fmla="*/ 1192385 w 2397257"/>
              <a:gd name="connsiteY4063" fmla="*/ 41099 h 2370204"/>
              <a:gd name="connsiteX4064" fmla="*/ 1193946 w 2397257"/>
              <a:gd name="connsiteY4064" fmla="*/ 39539 h 2370204"/>
              <a:gd name="connsiteX4065" fmla="*/ 1126316 w 2397257"/>
              <a:gd name="connsiteY4065" fmla="*/ 39539 h 2370204"/>
              <a:gd name="connsiteX4066" fmla="*/ 1128918 w 2397257"/>
              <a:gd name="connsiteY4066" fmla="*/ 43181 h 2370204"/>
              <a:gd name="connsiteX4067" fmla="*/ 1126316 w 2397257"/>
              <a:gd name="connsiteY4067" fmla="*/ 46823 h 2370204"/>
              <a:gd name="connsiteX4068" fmla="*/ 1123714 w 2397257"/>
              <a:gd name="connsiteY4068" fmla="*/ 43181 h 2370204"/>
              <a:gd name="connsiteX4069" fmla="*/ 1126316 w 2397257"/>
              <a:gd name="connsiteY4069" fmla="*/ 39539 h 2370204"/>
              <a:gd name="connsiteX4070" fmla="*/ 830300 w 2397257"/>
              <a:gd name="connsiteY4070" fmla="*/ 19769 h 2370204"/>
              <a:gd name="connsiteX4071" fmla="*/ 831341 w 2397257"/>
              <a:gd name="connsiteY4071" fmla="*/ 21330 h 2370204"/>
              <a:gd name="connsiteX4072" fmla="*/ 830300 w 2397257"/>
              <a:gd name="connsiteY4072" fmla="*/ 22891 h 2370204"/>
              <a:gd name="connsiteX4073" fmla="*/ 829259 w 2397257"/>
              <a:gd name="connsiteY4073" fmla="*/ 21330 h 2370204"/>
              <a:gd name="connsiteX4074" fmla="*/ 830300 w 2397257"/>
              <a:gd name="connsiteY4074" fmla="*/ 19769 h 2370204"/>
              <a:gd name="connsiteX4075" fmla="*/ 894810 w 2397257"/>
              <a:gd name="connsiteY4075" fmla="*/ 0 h 2370204"/>
              <a:gd name="connsiteX4076" fmla="*/ 895851 w 2397257"/>
              <a:gd name="connsiteY4076" fmla="*/ 2602 h 2370204"/>
              <a:gd name="connsiteX4077" fmla="*/ 894810 w 2397257"/>
              <a:gd name="connsiteY4077" fmla="*/ 5204 h 2370204"/>
              <a:gd name="connsiteX4078" fmla="*/ 893769 w 2397257"/>
              <a:gd name="connsiteY4078" fmla="*/ 2602 h 2370204"/>
              <a:gd name="connsiteX4079" fmla="*/ 894810 w 2397257"/>
              <a:gd name="connsiteY4079" fmla="*/ 0 h 2370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</a:cxnLst>
            <a:rect l="l" t="t" r="r" b="b"/>
            <a:pathLst>
              <a:path w="2397257" h="2370204">
                <a:moveTo>
                  <a:pt x="1784937" y="2369162"/>
                </a:moveTo>
                <a:cubicBezTo>
                  <a:pt x="1785225" y="2369162"/>
                  <a:pt x="1785458" y="2369395"/>
                  <a:pt x="1785458" y="2369683"/>
                </a:cubicBezTo>
                <a:cubicBezTo>
                  <a:pt x="1785458" y="2369971"/>
                  <a:pt x="1785225" y="2370204"/>
                  <a:pt x="1784937" y="2370204"/>
                </a:cubicBezTo>
                <a:cubicBezTo>
                  <a:pt x="1784649" y="2370204"/>
                  <a:pt x="1784416" y="2369971"/>
                  <a:pt x="1784416" y="2369683"/>
                </a:cubicBezTo>
                <a:cubicBezTo>
                  <a:pt x="1784416" y="2369395"/>
                  <a:pt x="1784649" y="2369162"/>
                  <a:pt x="1784937" y="2369162"/>
                </a:cubicBezTo>
                <a:close/>
                <a:moveTo>
                  <a:pt x="1202790" y="2360839"/>
                </a:moveTo>
                <a:cubicBezTo>
                  <a:pt x="1203939" y="2360839"/>
                  <a:pt x="1204871" y="2361538"/>
                  <a:pt x="1204871" y="2362400"/>
                </a:cubicBezTo>
                <a:cubicBezTo>
                  <a:pt x="1204871" y="2363262"/>
                  <a:pt x="1203939" y="2363961"/>
                  <a:pt x="1202790" y="2363961"/>
                </a:cubicBezTo>
                <a:cubicBezTo>
                  <a:pt x="1201641" y="2363961"/>
                  <a:pt x="1200709" y="2363262"/>
                  <a:pt x="1200709" y="2362400"/>
                </a:cubicBezTo>
                <a:cubicBezTo>
                  <a:pt x="1200709" y="2361538"/>
                  <a:pt x="1201641" y="2360839"/>
                  <a:pt x="1202790" y="2360839"/>
                </a:cubicBezTo>
                <a:close/>
                <a:moveTo>
                  <a:pt x="1269901" y="2358758"/>
                </a:moveTo>
                <a:cubicBezTo>
                  <a:pt x="1271338" y="2358758"/>
                  <a:pt x="1272503" y="2359224"/>
                  <a:pt x="1272503" y="2359799"/>
                </a:cubicBezTo>
                <a:cubicBezTo>
                  <a:pt x="1272503" y="2360374"/>
                  <a:pt x="1271338" y="2360840"/>
                  <a:pt x="1269901" y="2360840"/>
                </a:cubicBezTo>
                <a:cubicBezTo>
                  <a:pt x="1268464" y="2360840"/>
                  <a:pt x="1267299" y="2360374"/>
                  <a:pt x="1267299" y="2359799"/>
                </a:cubicBezTo>
                <a:cubicBezTo>
                  <a:pt x="1267299" y="2359224"/>
                  <a:pt x="1268464" y="2358758"/>
                  <a:pt x="1269901" y="2358758"/>
                </a:cubicBezTo>
                <a:close/>
                <a:moveTo>
                  <a:pt x="1135679" y="2358758"/>
                </a:moveTo>
                <a:cubicBezTo>
                  <a:pt x="1137115" y="2358758"/>
                  <a:pt x="1138280" y="2359224"/>
                  <a:pt x="1138280" y="2359799"/>
                </a:cubicBezTo>
                <a:cubicBezTo>
                  <a:pt x="1138280" y="2360374"/>
                  <a:pt x="1137115" y="2360840"/>
                  <a:pt x="1135679" y="2360840"/>
                </a:cubicBezTo>
                <a:cubicBezTo>
                  <a:pt x="1134243" y="2360840"/>
                  <a:pt x="1133078" y="2360374"/>
                  <a:pt x="1133078" y="2359799"/>
                </a:cubicBezTo>
                <a:cubicBezTo>
                  <a:pt x="1133078" y="2359224"/>
                  <a:pt x="1134243" y="2358758"/>
                  <a:pt x="1135679" y="2358758"/>
                </a:cubicBezTo>
                <a:close/>
                <a:moveTo>
                  <a:pt x="1337532" y="2353555"/>
                </a:moveTo>
                <a:cubicBezTo>
                  <a:pt x="1338394" y="2353555"/>
                  <a:pt x="1339093" y="2354254"/>
                  <a:pt x="1339093" y="2355116"/>
                </a:cubicBezTo>
                <a:cubicBezTo>
                  <a:pt x="1339093" y="2355978"/>
                  <a:pt x="1338394" y="2356677"/>
                  <a:pt x="1337532" y="2356677"/>
                </a:cubicBezTo>
                <a:cubicBezTo>
                  <a:pt x="1336670" y="2356677"/>
                  <a:pt x="1335971" y="2355978"/>
                  <a:pt x="1335971" y="2355116"/>
                </a:cubicBezTo>
                <a:cubicBezTo>
                  <a:pt x="1335971" y="2354254"/>
                  <a:pt x="1336670" y="2353555"/>
                  <a:pt x="1337532" y="2353555"/>
                </a:cubicBezTo>
                <a:close/>
                <a:moveTo>
                  <a:pt x="1661120" y="2344191"/>
                </a:moveTo>
                <a:cubicBezTo>
                  <a:pt x="1661408" y="2344191"/>
                  <a:pt x="1661641" y="2344424"/>
                  <a:pt x="1661641" y="2344712"/>
                </a:cubicBezTo>
                <a:cubicBezTo>
                  <a:pt x="1661641" y="2345000"/>
                  <a:pt x="1661408" y="2345233"/>
                  <a:pt x="1661120" y="2345233"/>
                </a:cubicBezTo>
                <a:cubicBezTo>
                  <a:pt x="1660832" y="2345233"/>
                  <a:pt x="1660599" y="2345000"/>
                  <a:pt x="1660599" y="2344712"/>
                </a:cubicBezTo>
                <a:cubicBezTo>
                  <a:pt x="1660599" y="2344424"/>
                  <a:pt x="1660832" y="2344191"/>
                  <a:pt x="1661120" y="2344191"/>
                </a:cubicBezTo>
                <a:close/>
                <a:moveTo>
                  <a:pt x="1402041" y="2341069"/>
                </a:moveTo>
                <a:cubicBezTo>
                  <a:pt x="1402903" y="2341069"/>
                  <a:pt x="1403602" y="2341768"/>
                  <a:pt x="1403602" y="2342630"/>
                </a:cubicBezTo>
                <a:cubicBezTo>
                  <a:pt x="1403602" y="2343492"/>
                  <a:pt x="1402903" y="2344191"/>
                  <a:pt x="1402041" y="2344191"/>
                </a:cubicBezTo>
                <a:cubicBezTo>
                  <a:pt x="1401179" y="2344191"/>
                  <a:pt x="1400480" y="2343492"/>
                  <a:pt x="1400480" y="2342630"/>
                </a:cubicBezTo>
                <a:cubicBezTo>
                  <a:pt x="1400480" y="2341768"/>
                  <a:pt x="1401179" y="2341069"/>
                  <a:pt x="1402041" y="2341069"/>
                </a:cubicBezTo>
                <a:close/>
                <a:moveTo>
                  <a:pt x="1844244" y="2336907"/>
                </a:moveTo>
                <a:cubicBezTo>
                  <a:pt x="1844532" y="2336907"/>
                  <a:pt x="1844765" y="2337140"/>
                  <a:pt x="1844765" y="2337428"/>
                </a:cubicBezTo>
                <a:cubicBezTo>
                  <a:pt x="1844765" y="2337716"/>
                  <a:pt x="1844532" y="2337949"/>
                  <a:pt x="1844244" y="2337949"/>
                </a:cubicBezTo>
                <a:cubicBezTo>
                  <a:pt x="1843956" y="2337949"/>
                  <a:pt x="1843723" y="2337716"/>
                  <a:pt x="1843723" y="2337428"/>
                </a:cubicBezTo>
                <a:cubicBezTo>
                  <a:pt x="1843723" y="2337140"/>
                  <a:pt x="1843956" y="2336907"/>
                  <a:pt x="1844244" y="2336907"/>
                </a:cubicBezTo>
                <a:close/>
                <a:moveTo>
                  <a:pt x="1468632" y="2328583"/>
                </a:moveTo>
                <a:cubicBezTo>
                  <a:pt x="1469494" y="2328583"/>
                  <a:pt x="1470193" y="2329282"/>
                  <a:pt x="1470193" y="2330144"/>
                </a:cubicBezTo>
                <a:cubicBezTo>
                  <a:pt x="1470193" y="2331006"/>
                  <a:pt x="1469494" y="2331705"/>
                  <a:pt x="1468632" y="2331705"/>
                </a:cubicBezTo>
                <a:cubicBezTo>
                  <a:pt x="1467770" y="2331705"/>
                  <a:pt x="1467071" y="2331006"/>
                  <a:pt x="1467071" y="2330144"/>
                </a:cubicBezTo>
                <a:cubicBezTo>
                  <a:pt x="1467071" y="2329282"/>
                  <a:pt x="1467770" y="2328583"/>
                  <a:pt x="1468632" y="2328583"/>
                </a:cubicBezTo>
                <a:close/>
                <a:moveTo>
                  <a:pt x="1722509" y="2317139"/>
                </a:moveTo>
                <a:cubicBezTo>
                  <a:pt x="1722797" y="2317139"/>
                  <a:pt x="1723030" y="2317372"/>
                  <a:pt x="1723030" y="2317660"/>
                </a:cubicBezTo>
                <a:cubicBezTo>
                  <a:pt x="1723030" y="2317948"/>
                  <a:pt x="1722797" y="2318181"/>
                  <a:pt x="1722509" y="2318181"/>
                </a:cubicBezTo>
                <a:cubicBezTo>
                  <a:pt x="1722221" y="2318181"/>
                  <a:pt x="1721988" y="2317948"/>
                  <a:pt x="1721988" y="2317660"/>
                </a:cubicBezTo>
                <a:cubicBezTo>
                  <a:pt x="1721988" y="2317372"/>
                  <a:pt x="1722221" y="2317139"/>
                  <a:pt x="1722509" y="2317139"/>
                </a:cubicBezTo>
                <a:close/>
                <a:moveTo>
                  <a:pt x="1533141" y="2308815"/>
                </a:moveTo>
                <a:cubicBezTo>
                  <a:pt x="1534003" y="2308815"/>
                  <a:pt x="1534702" y="2309514"/>
                  <a:pt x="1534702" y="2310376"/>
                </a:cubicBezTo>
                <a:cubicBezTo>
                  <a:pt x="1534702" y="2311238"/>
                  <a:pt x="1534003" y="2311937"/>
                  <a:pt x="1533141" y="2311937"/>
                </a:cubicBezTo>
                <a:cubicBezTo>
                  <a:pt x="1532279" y="2311937"/>
                  <a:pt x="1531580" y="2311238"/>
                  <a:pt x="1531580" y="2310376"/>
                </a:cubicBezTo>
                <a:cubicBezTo>
                  <a:pt x="1531580" y="2309514"/>
                  <a:pt x="1532279" y="2308815"/>
                  <a:pt x="1533141" y="2308815"/>
                </a:cubicBezTo>
                <a:close/>
                <a:moveTo>
                  <a:pt x="1596090" y="2286965"/>
                </a:moveTo>
                <a:cubicBezTo>
                  <a:pt x="1597239" y="2286965"/>
                  <a:pt x="1598171" y="2288130"/>
                  <a:pt x="1598171" y="2289566"/>
                </a:cubicBezTo>
                <a:cubicBezTo>
                  <a:pt x="1598171" y="2291002"/>
                  <a:pt x="1597239" y="2292167"/>
                  <a:pt x="1596090" y="2292167"/>
                </a:cubicBezTo>
                <a:cubicBezTo>
                  <a:pt x="1594941" y="2292167"/>
                  <a:pt x="1594009" y="2291002"/>
                  <a:pt x="1594009" y="2289566"/>
                </a:cubicBezTo>
                <a:cubicBezTo>
                  <a:pt x="1594009" y="2288130"/>
                  <a:pt x="1594941" y="2286965"/>
                  <a:pt x="1596090" y="2286965"/>
                </a:cubicBezTo>
                <a:close/>
                <a:moveTo>
                  <a:pt x="1202791" y="2281763"/>
                </a:moveTo>
                <a:cubicBezTo>
                  <a:pt x="1205665" y="2281763"/>
                  <a:pt x="1207994" y="2284092"/>
                  <a:pt x="1207994" y="2286966"/>
                </a:cubicBezTo>
                <a:cubicBezTo>
                  <a:pt x="1207994" y="2289840"/>
                  <a:pt x="1205665" y="2292169"/>
                  <a:pt x="1202791" y="2292169"/>
                </a:cubicBezTo>
                <a:cubicBezTo>
                  <a:pt x="1199917" y="2292169"/>
                  <a:pt x="1197588" y="2289840"/>
                  <a:pt x="1197588" y="2286966"/>
                </a:cubicBezTo>
                <a:cubicBezTo>
                  <a:pt x="1197588" y="2284092"/>
                  <a:pt x="1199917" y="2281763"/>
                  <a:pt x="1202791" y="2281763"/>
                </a:cubicBezTo>
                <a:close/>
                <a:moveTo>
                  <a:pt x="1269381" y="2281762"/>
                </a:moveTo>
                <a:cubicBezTo>
                  <a:pt x="1272253" y="2281762"/>
                  <a:pt x="1274583" y="2283393"/>
                  <a:pt x="1274583" y="2285404"/>
                </a:cubicBezTo>
                <a:cubicBezTo>
                  <a:pt x="1274583" y="2287416"/>
                  <a:pt x="1272253" y="2289046"/>
                  <a:pt x="1269381" y="2289046"/>
                </a:cubicBezTo>
                <a:cubicBezTo>
                  <a:pt x="1266508" y="2289046"/>
                  <a:pt x="1264178" y="2287416"/>
                  <a:pt x="1264178" y="2285404"/>
                </a:cubicBezTo>
                <a:cubicBezTo>
                  <a:pt x="1264178" y="2283393"/>
                  <a:pt x="1266508" y="2281762"/>
                  <a:pt x="1269381" y="2281762"/>
                </a:cubicBezTo>
                <a:close/>
                <a:moveTo>
                  <a:pt x="1135160" y="2279682"/>
                </a:moveTo>
                <a:cubicBezTo>
                  <a:pt x="1138608" y="2279682"/>
                  <a:pt x="1141403" y="2282477"/>
                  <a:pt x="1141403" y="2285925"/>
                </a:cubicBezTo>
                <a:cubicBezTo>
                  <a:pt x="1141403" y="2289373"/>
                  <a:pt x="1138608" y="2292168"/>
                  <a:pt x="1135160" y="2292168"/>
                </a:cubicBezTo>
                <a:cubicBezTo>
                  <a:pt x="1131712" y="2292168"/>
                  <a:pt x="1128917" y="2289373"/>
                  <a:pt x="1128917" y="2285925"/>
                </a:cubicBezTo>
                <a:cubicBezTo>
                  <a:pt x="1128917" y="2282477"/>
                  <a:pt x="1131712" y="2279682"/>
                  <a:pt x="1135160" y="2279682"/>
                </a:cubicBezTo>
                <a:close/>
                <a:moveTo>
                  <a:pt x="1067529" y="2274480"/>
                </a:moveTo>
                <a:cubicBezTo>
                  <a:pt x="1070977" y="2274480"/>
                  <a:pt x="1073772" y="2276809"/>
                  <a:pt x="1073772" y="2279683"/>
                </a:cubicBezTo>
                <a:cubicBezTo>
                  <a:pt x="1073772" y="2282557"/>
                  <a:pt x="1070977" y="2284886"/>
                  <a:pt x="1067529" y="2284886"/>
                </a:cubicBezTo>
                <a:cubicBezTo>
                  <a:pt x="1064081" y="2284886"/>
                  <a:pt x="1061286" y="2282557"/>
                  <a:pt x="1061286" y="2279683"/>
                </a:cubicBezTo>
                <a:cubicBezTo>
                  <a:pt x="1061286" y="2276809"/>
                  <a:pt x="1064081" y="2274480"/>
                  <a:pt x="1067529" y="2274480"/>
                </a:cubicBezTo>
                <a:close/>
                <a:moveTo>
                  <a:pt x="1336491" y="2274479"/>
                </a:moveTo>
                <a:cubicBezTo>
                  <a:pt x="1337927" y="2274479"/>
                  <a:pt x="1339092" y="2276110"/>
                  <a:pt x="1339092" y="2278121"/>
                </a:cubicBezTo>
                <a:cubicBezTo>
                  <a:pt x="1339092" y="2280133"/>
                  <a:pt x="1337927" y="2281763"/>
                  <a:pt x="1336491" y="2281763"/>
                </a:cubicBezTo>
                <a:cubicBezTo>
                  <a:pt x="1335055" y="2281763"/>
                  <a:pt x="1333890" y="2280133"/>
                  <a:pt x="1333890" y="2278121"/>
                </a:cubicBezTo>
                <a:cubicBezTo>
                  <a:pt x="1333890" y="2276110"/>
                  <a:pt x="1335055" y="2274479"/>
                  <a:pt x="1336491" y="2274479"/>
                </a:cubicBezTo>
                <a:close/>
                <a:moveTo>
                  <a:pt x="1403081" y="2265115"/>
                </a:moveTo>
                <a:cubicBezTo>
                  <a:pt x="1404517" y="2265115"/>
                  <a:pt x="1405682" y="2266047"/>
                  <a:pt x="1405682" y="2267196"/>
                </a:cubicBezTo>
                <a:cubicBezTo>
                  <a:pt x="1405682" y="2268345"/>
                  <a:pt x="1404517" y="2269277"/>
                  <a:pt x="1403081" y="2269277"/>
                </a:cubicBezTo>
                <a:cubicBezTo>
                  <a:pt x="1401645" y="2269277"/>
                  <a:pt x="1400480" y="2268345"/>
                  <a:pt x="1400480" y="2267196"/>
                </a:cubicBezTo>
                <a:cubicBezTo>
                  <a:pt x="1400480" y="2266047"/>
                  <a:pt x="1401645" y="2265115"/>
                  <a:pt x="1403081" y="2265115"/>
                </a:cubicBezTo>
                <a:close/>
                <a:moveTo>
                  <a:pt x="1002499" y="2261994"/>
                </a:moveTo>
                <a:cubicBezTo>
                  <a:pt x="1005084" y="2261994"/>
                  <a:pt x="1007181" y="2264789"/>
                  <a:pt x="1007181" y="2268237"/>
                </a:cubicBezTo>
                <a:cubicBezTo>
                  <a:pt x="1007181" y="2271684"/>
                  <a:pt x="1005084" y="2274480"/>
                  <a:pt x="1002499" y="2274480"/>
                </a:cubicBezTo>
                <a:cubicBezTo>
                  <a:pt x="999914" y="2274480"/>
                  <a:pt x="997817" y="2271684"/>
                  <a:pt x="997817" y="2268237"/>
                </a:cubicBezTo>
                <a:cubicBezTo>
                  <a:pt x="997817" y="2264789"/>
                  <a:pt x="999914" y="2261994"/>
                  <a:pt x="1002499" y="2261994"/>
                </a:cubicBezTo>
                <a:close/>
                <a:moveTo>
                  <a:pt x="1955575" y="2261993"/>
                </a:moveTo>
                <a:cubicBezTo>
                  <a:pt x="1955863" y="2261993"/>
                  <a:pt x="1956096" y="2262226"/>
                  <a:pt x="1956096" y="2262514"/>
                </a:cubicBezTo>
                <a:cubicBezTo>
                  <a:pt x="1956096" y="2262802"/>
                  <a:pt x="1955863" y="2263035"/>
                  <a:pt x="1955575" y="2263035"/>
                </a:cubicBezTo>
                <a:cubicBezTo>
                  <a:pt x="1955287" y="2263035"/>
                  <a:pt x="1955054" y="2262802"/>
                  <a:pt x="1955054" y="2262514"/>
                </a:cubicBezTo>
                <a:cubicBezTo>
                  <a:pt x="1955054" y="2262226"/>
                  <a:pt x="1955287" y="2261993"/>
                  <a:pt x="1955575" y="2261993"/>
                </a:cubicBezTo>
                <a:close/>
                <a:moveTo>
                  <a:pt x="1659039" y="2261993"/>
                </a:moveTo>
                <a:cubicBezTo>
                  <a:pt x="1659901" y="2261993"/>
                  <a:pt x="1660600" y="2262692"/>
                  <a:pt x="1660600" y="2263554"/>
                </a:cubicBezTo>
                <a:cubicBezTo>
                  <a:pt x="1660600" y="2264416"/>
                  <a:pt x="1659901" y="2265115"/>
                  <a:pt x="1659039" y="2265115"/>
                </a:cubicBezTo>
                <a:cubicBezTo>
                  <a:pt x="1658177" y="2265115"/>
                  <a:pt x="1657478" y="2264416"/>
                  <a:pt x="1657478" y="2263554"/>
                </a:cubicBezTo>
                <a:cubicBezTo>
                  <a:pt x="1657478" y="2262692"/>
                  <a:pt x="1658177" y="2261993"/>
                  <a:pt x="1659039" y="2261993"/>
                </a:cubicBezTo>
                <a:close/>
                <a:moveTo>
                  <a:pt x="1467591" y="2249508"/>
                </a:moveTo>
                <a:cubicBezTo>
                  <a:pt x="1469027" y="2249508"/>
                  <a:pt x="1470192" y="2250673"/>
                  <a:pt x="1470192" y="2252109"/>
                </a:cubicBezTo>
                <a:cubicBezTo>
                  <a:pt x="1470192" y="2253545"/>
                  <a:pt x="1469027" y="2254710"/>
                  <a:pt x="1467591" y="2254710"/>
                </a:cubicBezTo>
                <a:cubicBezTo>
                  <a:pt x="1466155" y="2254710"/>
                  <a:pt x="1464990" y="2253545"/>
                  <a:pt x="1464990" y="2252109"/>
                </a:cubicBezTo>
                <a:cubicBezTo>
                  <a:pt x="1464990" y="2250673"/>
                  <a:pt x="1466155" y="2249508"/>
                  <a:pt x="1467591" y="2249508"/>
                </a:cubicBezTo>
                <a:close/>
                <a:moveTo>
                  <a:pt x="935389" y="2249508"/>
                </a:moveTo>
                <a:cubicBezTo>
                  <a:pt x="938263" y="2249508"/>
                  <a:pt x="940592" y="2251837"/>
                  <a:pt x="940592" y="2254711"/>
                </a:cubicBezTo>
                <a:cubicBezTo>
                  <a:pt x="940592" y="2257585"/>
                  <a:pt x="938263" y="2259914"/>
                  <a:pt x="935389" y="2259914"/>
                </a:cubicBezTo>
                <a:cubicBezTo>
                  <a:pt x="932515" y="2259914"/>
                  <a:pt x="930186" y="2257585"/>
                  <a:pt x="930186" y="2254711"/>
                </a:cubicBezTo>
                <a:cubicBezTo>
                  <a:pt x="930186" y="2251837"/>
                  <a:pt x="932515" y="2249508"/>
                  <a:pt x="935389" y="2249508"/>
                </a:cubicBezTo>
                <a:close/>
                <a:moveTo>
                  <a:pt x="1719906" y="2232860"/>
                </a:moveTo>
                <a:cubicBezTo>
                  <a:pt x="1721055" y="2232860"/>
                  <a:pt x="1721987" y="2233326"/>
                  <a:pt x="1721987" y="2233901"/>
                </a:cubicBezTo>
                <a:cubicBezTo>
                  <a:pt x="1721987" y="2234476"/>
                  <a:pt x="1721055" y="2234942"/>
                  <a:pt x="1719906" y="2234942"/>
                </a:cubicBezTo>
                <a:cubicBezTo>
                  <a:pt x="1718757" y="2234942"/>
                  <a:pt x="1717825" y="2234476"/>
                  <a:pt x="1717825" y="2233901"/>
                </a:cubicBezTo>
                <a:cubicBezTo>
                  <a:pt x="1717825" y="2233326"/>
                  <a:pt x="1718757" y="2232860"/>
                  <a:pt x="1719906" y="2232860"/>
                </a:cubicBezTo>
                <a:close/>
                <a:moveTo>
                  <a:pt x="872960" y="2229739"/>
                </a:moveTo>
                <a:cubicBezTo>
                  <a:pt x="876408" y="2229739"/>
                  <a:pt x="879203" y="2232534"/>
                  <a:pt x="879203" y="2235982"/>
                </a:cubicBezTo>
                <a:cubicBezTo>
                  <a:pt x="879203" y="2239430"/>
                  <a:pt x="876408" y="2242225"/>
                  <a:pt x="872960" y="2242225"/>
                </a:cubicBezTo>
                <a:cubicBezTo>
                  <a:pt x="869512" y="2242225"/>
                  <a:pt x="866717" y="2239430"/>
                  <a:pt x="866717" y="2235982"/>
                </a:cubicBezTo>
                <a:cubicBezTo>
                  <a:pt x="866717" y="2232534"/>
                  <a:pt x="869512" y="2229739"/>
                  <a:pt x="872960" y="2229739"/>
                </a:cubicBezTo>
                <a:close/>
                <a:moveTo>
                  <a:pt x="1531581" y="2227658"/>
                </a:moveTo>
                <a:cubicBezTo>
                  <a:pt x="1534453" y="2227658"/>
                  <a:pt x="1536783" y="2229754"/>
                  <a:pt x="1536783" y="2232340"/>
                </a:cubicBezTo>
                <a:cubicBezTo>
                  <a:pt x="1536783" y="2234925"/>
                  <a:pt x="1534453" y="2237022"/>
                  <a:pt x="1531581" y="2237022"/>
                </a:cubicBezTo>
                <a:cubicBezTo>
                  <a:pt x="1528708" y="2237022"/>
                  <a:pt x="1526378" y="2234925"/>
                  <a:pt x="1526378" y="2232340"/>
                </a:cubicBezTo>
                <a:cubicBezTo>
                  <a:pt x="1526378" y="2229754"/>
                  <a:pt x="1528708" y="2227658"/>
                  <a:pt x="1531581" y="2227658"/>
                </a:cubicBezTo>
                <a:close/>
                <a:moveTo>
                  <a:pt x="2008119" y="2220374"/>
                </a:moveTo>
                <a:cubicBezTo>
                  <a:pt x="2008694" y="2220374"/>
                  <a:pt x="2009160" y="2220840"/>
                  <a:pt x="2009160" y="2221415"/>
                </a:cubicBezTo>
                <a:cubicBezTo>
                  <a:pt x="2009160" y="2221990"/>
                  <a:pt x="2008694" y="2222456"/>
                  <a:pt x="2008119" y="2222456"/>
                </a:cubicBezTo>
                <a:cubicBezTo>
                  <a:pt x="2007544" y="2222456"/>
                  <a:pt x="2007078" y="2221990"/>
                  <a:pt x="2007078" y="2221415"/>
                </a:cubicBezTo>
                <a:cubicBezTo>
                  <a:pt x="2007078" y="2220840"/>
                  <a:pt x="2007544" y="2220374"/>
                  <a:pt x="2008119" y="2220374"/>
                </a:cubicBezTo>
                <a:close/>
                <a:moveTo>
                  <a:pt x="1201750" y="2205809"/>
                </a:moveTo>
                <a:cubicBezTo>
                  <a:pt x="1205198" y="2205809"/>
                  <a:pt x="1207993" y="2209070"/>
                  <a:pt x="1207993" y="2213093"/>
                </a:cubicBezTo>
                <a:cubicBezTo>
                  <a:pt x="1207993" y="2217116"/>
                  <a:pt x="1205198" y="2220377"/>
                  <a:pt x="1201750" y="2220377"/>
                </a:cubicBezTo>
                <a:cubicBezTo>
                  <a:pt x="1198302" y="2220377"/>
                  <a:pt x="1195507" y="2217116"/>
                  <a:pt x="1195507" y="2213093"/>
                </a:cubicBezTo>
                <a:cubicBezTo>
                  <a:pt x="1195507" y="2209070"/>
                  <a:pt x="1198302" y="2205809"/>
                  <a:pt x="1201750" y="2205809"/>
                </a:cubicBezTo>
                <a:close/>
                <a:moveTo>
                  <a:pt x="808450" y="2205809"/>
                </a:moveTo>
                <a:cubicBezTo>
                  <a:pt x="811898" y="2205809"/>
                  <a:pt x="814693" y="2208371"/>
                  <a:pt x="814693" y="2211532"/>
                </a:cubicBezTo>
                <a:cubicBezTo>
                  <a:pt x="814693" y="2214693"/>
                  <a:pt x="811898" y="2217255"/>
                  <a:pt x="808450" y="2217255"/>
                </a:cubicBezTo>
                <a:cubicBezTo>
                  <a:pt x="805002" y="2217255"/>
                  <a:pt x="802207" y="2214693"/>
                  <a:pt x="802207" y="2211532"/>
                </a:cubicBezTo>
                <a:cubicBezTo>
                  <a:pt x="802207" y="2208371"/>
                  <a:pt x="805002" y="2205809"/>
                  <a:pt x="808450" y="2205809"/>
                </a:cubicBezTo>
                <a:close/>
                <a:moveTo>
                  <a:pt x="1594529" y="2205808"/>
                </a:moveTo>
                <a:cubicBezTo>
                  <a:pt x="1596541" y="2205808"/>
                  <a:pt x="1598171" y="2207439"/>
                  <a:pt x="1598171" y="2209450"/>
                </a:cubicBezTo>
                <a:cubicBezTo>
                  <a:pt x="1598171" y="2211462"/>
                  <a:pt x="1596541" y="2213092"/>
                  <a:pt x="1594529" y="2213092"/>
                </a:cubicBezTo>
                <a:cubicBezTo>
                  <a:pt x="1592518" y="2213092"/>
                  <a:pt x="1590887" y="2211462"/>
                  <a:pt x="1590887" y="2209450"/>
                </a:cubicBezTo>
                <a:cubicBezTo>
                  <a:pt x="1590887" y="2207439"/>
                  <a:pt x="1592518" y="2205808"/>
                  <a:pt x="1594529" y="2205808"/>
                </a:cubicBezTo>
                <a:close/>
                <a:moveTo>
                  <a:pt x="1268341" y="2202687"/>
                </a:moveTo>
                <a:cubicBezTo>
                  <a:pt x="1271789" y="2202687"/>
                  <a:pt x="1274584" y="2205948"/>
                  <a:pt x="1274584" y="2209971"/>
                </a:cubicBezTo>
                <a:cubicBezTo>
                  <a:pt x="1274584" y="2213994"/>
                  <a:pt x="1271789" y="2217255"/>
                  <a:pt x="1268341" y="2217255"/>
                </a:cubicBezTo>
                <a:cubicBezTo>
                  <a:pt x="1264893" y="2217255"/>
                  <a:pt x="1262098" y="2213994"/>
                  <a:pt x="1262098" y="2209971"/>
                </a:cubicBezTo>
                <a:cubicBezTo>
                  <a:pt x="1262098" y="2205948"/>
                  <a:pt x="1264893" y="2202687"/>
                  <a:pt x="1268341" y="2202687"/>
                </a:cubicBezTo>
                <a:close/>
                <a:moveTo>
                  <a:pt x="1134639" y="2202687"/>
                </a:moveTo>
                <a:cubicBezTo>
                  <a:pt x="1139523" y="2202687"/>
                  <a:pt x="1143483" y="2205948"/>
                  <a:pt x="1143483" y="2209971"/>
                </a:cubicBezTo>
                <a:cubicBezTo>
                  <a:pt x="1143483" y="2213994"/>
                  <a:pt x="1139523" y="2217255"/>
                  <a:pt x="1134639" y="2217255"/>
                </a:cubicBezTo>
                <a:cubicBezTo>
                  <a:pt x="1129755" y="2217255"/>
                  <a:pt x="1125795" y="2213994"/>
                  <a:pt x="1125795" y="2209971"/>
                </a:cubicBezTo>
                <a:cubicBezTo>
                  <a:pt x="1125795" y="2205948"/>
                  <a:pt x="1129755" y="2202687"/>
                  <a:pt x="1134639" y="2202687"/>
                </a:cubicBezTo>
                <a:close/>
                <a:moveTo>
                  <a:pt x="1778173" y="2200605"/>
                </a:moveTo>
                <a:cubicBezTo>
                  <a:pt x="1778748" y="2200605"/>
                  <a:pt x="1779214" y="2201071"/>
                  <a:pt x="1779214" y="2201646"/>
                </a:cubicBezTo>
                <a:cubicBezTo>
                  <a:pt x="1779214" y="2202221"/>
                  <a:pt x="1778748" y="2202687"/>
                  <a:pt x="1778173" y="2202687"/>
                </a:cubicBezTo>
                <a:cubicBezTo>
                  <a:pt x="1777598" y="2202687"/>
                  <a:pt x="1777132" y="2202221"/>
                  <a:pt x="1777132" y="2201646"/>
                </a:cubicBezTo>
                <a:cubicBezTo>
                  <a:pt x="1777132" y="2201071"/>
                  <a:pt x="1777598" y="2200605"/>
                  <a:pt x="1778173" y="2200605"/>
                </a:cubicBezTo>
                <a:close/>
                <a:moveTo>
                  <a:pt x="1334931" y="2197485"/>
                </a:moveTo>
                <a:cubicBezTo>
                  <a:pt x="1338379" y="2197485"/>
                  <a:pt x="1341174" y="2199814"/>
                  <a:pt x="1341174" y="2202688"/>
                </a:cubicBezTo>
                <a:cubicBezTo>
                  <a:pt x="1341174" y="2205562"/>
                  <a:pt x="1338379" y="2207891"/>
                  <a:pt x="1334931" y="2207891"/>
                </a:cubicBezTo>
                <a:cubicBezTo>
                  <a:pt x="1331483" y="2207891"/>
                  <a:pt x="1328688" y="2205562"/>
                  <a:pt x="1328688" y="2202688"/>
                </a:cubicBezTo>
                <a:cubicBezTo>
                  <a:pt x="1328688" y="2199814"/>
                  <a:pt x="1331483" y="2197485"/>
                  <a:pt x="1334931" y="2197485"/>
                </a:cubicBezTo>
                <a:close/>
                <a:moveTo>
                  <a:pt x="1068049" y="2195404"/>
                </a:moveTo>
                <a:cubicBezTo>
                  <a:pt x="1072933" y="2195404"/>
                  <a:pt x="1076893" y="2198665"/>
                  <a:pt x="1076893" y="2202688"/>
                </a:cubicBezTo>
                <a:cubicBezTo>
                  <a:pt x="1076893" y="2206711"/>
                  <a:pt x="1072933" y="2209972"/>
                  <a:pt x="1068049" y="2209972"/>
                </a:cubicBezTo>
                <a:cubicBezTo>
                  <a:pt x="1063165" y="2209972"/>
                  <a:pt x="1059205" y="2206711"/>
                  <a:pt x="1059205" y="2202688"/>
                </a:cubicBezTo>
                <a:cubicBezTo>
                  <a:pt x="1059205" y="2198665"/>
                  <a:pt x="1063165" y="2195404"/>
                  <a:pt x="1068049" y="2195404"/>
                </a:cubicBezTo>
                <a:close/>
                <a:moveTo>
                  <a:pt x="1401522" y="2184999"/>
                </a:moveTo>
                <a:cubicBezTo>
                  <a:pt x="1404970" y="2184999"/>
                  <a:pt x="1407765" y="2187794"/>
                  <a:pt x="1407765" y="2191242"/>
                </a:cubicBezTo>
                <a:cubicBezTo>
                  <a:pt x="1407765" y="2194690"/>
                  <a:pt x="1404970" y="2197485"/>
                  <a:pt x="1401522" y="2197485"/>
                </a:cubicBezTo>
                <a:cubicBezTo>
                  <a:pt x="1398074" y="2197485"/>
                  <a:pt x="1395279" y="2194690"/>
                  <a:pt x="1395279" y="2191242"/>
                </a:cubicBezTo>
                <a:cubicBezTo>
                  <a:pt x="1395279" y="2187794"/>
                  <a:pt x="1398074" y="2184999"/>
                  <a:pt x="1401522" y="2184999"/>
                </a:cubicBezTo>
                <a:close/>
                <a:moveTo>
                  <a:pt x="1002499" y="2184999"/>
                </a:moveTo>
                <a:cubicBezTo>
                  <a:pt x="1006809" y="2184999"/>
                  <a:pt x="1010303" y="2188493"/>
                  <a:pt x="1010303" y="2192803"/>
                </a:cubicBezTo>
                <a:cubicBezTo>
                  <a:pt x="1010303" y="2197113"/>
                  <a:pt x="1006809" y="2200607"/>
                  <a:pt x="1002499" y="2200607"/>
                </a:cubicBezTo>
                <a:cubicBezTo>
                  <a:pt x="998189" y="2200607"/>
                  <a:pt x="994695" y="2197113"/>
                  <a:pt x="994695" y="2192803"/>
                </a:cubicBezTo>
                <a:cubicBezTo>
                  <a:pt x="994695" y="2188493"/>
                  <a:pt x="998189" y="2184999"/>
                  <a:pt x="1002499" y="2184999"/>
                </a:cubicBezTo>
                <a:close/>
                <a:moveTo>
                  <a:pt x="747582" y="2180836"/>
                </a:moveTo>
                <a:cubicBezTo>
                  <a:pt x="750167" y="2180836"/>
                  <a:pt x="752264" y="2182932"/>
                  <a:pt x="752264" y="2185518"/>
                </a:cubicBezTo>
                <a:cubicBezTo>
                  <a:pt x="752264" y="2188103"/>
                  <a:pt x="750167" y="2190200"/>
                  <a:pt x="747582" y="2190200"/>
                </a:cubicBezTo>
                <a:cubicBezTo>
                  <a:pt x="744997" y="2190200"/>
                  <a:pt x="742900" y="2188103"/>
                  <a:pt x="742900" y="2185518"/>
                </a:cubicBezTo>
                <a:cubicBezTo>
                  <a:pt x="742900" y="2182932"/>
                  <a:pt x="744997" y="2180836"/>
                  <a:pt x="747582" y="2180836"/>
                </a:cubicBezTo>
                <a:close/>
                <a:moveTo>
                  <a:pt x="1656958" y="2177715"/>
                </a:moveTo>
                <a:cubicBezTo>
                  <a:pt x="1658970" y="2177715"/>
                  <a:pt x="1660600" y="2179346"/>
                  <a:pt x="1660600" y="2181357"/>
                </a:cubicBezTo>
                <a:cubicBezTo>
                  <a:pt x="1660600" y="2183369"/>
                  <a:pt x="1658970" y="2184999"/>
                  <a:pt x="1656958" y="2184999"/>
                </a:cubicBezTo>
                <a:cubicBezTo>
                  <a:pt x="1654947" y="2184999"/>
                  <a:pt x="1653316" y="2183369"/>
                  <a:pt x="1653316" y="2181357"/>
                </a:cubicBezTo>
                <a:cubicBezTo>
                  <a:pt x="1653316" y="2179346"/>
                  <a:pt x="1654947" y="2177715"/>
                  <a:pt x="1656958" y="2177715"/>
                </a:cubicBezTo>
                <a:close/>
                <a:moveTo>
                  <a:pt x="935389" y="2170432"/>
                </a:moveTo>
                <a:cubicBezTo>
                  <a:pt x="939412" y="2170432"/>
                  <a:pt x="942673" y="2173227"/>
                  <a:pt x="942673" y="2176675"/>
                </a:cubicBezTo>
                <a:cubicBezTo>
                  <a:pt x="942673" y="2180123"/>
                  <a:pt x="939412" y="2182918"/>
                  <a:pt x="935389" y="2182918"/>
                </a:cubicBezTo>
                <a:cubicBezTo>
                  <a:pt x="931366" y="2182918"/>
                  <a:pt x="928105" y="2180123"/>
                  <a:pt x="928105" y="2176675"/>
                </a:cubicBezTo>
                <a:cubicBezTo>
                  <a:pt x="928105" y="2173227"/>
                  <a:pt x="931366" y="2170432"/>
                  <a:pt x="935389" y="2170432"/>
                </a:cubicBezTo>
                <a:close/>
                <a:moveTo>
                  <a:pt x="1466031" y="2168351"/>
                </a:moveTo>
                <a:cubicBezTo>
                  <a:pt x="1469479" y="2168351"/>
                  <a:pt x="1472274" y="2171146"/>
                  <a:pt x="1472274" y="2174594"/>
                </a:cubicBezTo>
                <a:cubicBezTo>
                  <a:pt x="1472274" y="2178042"/>
                  <a:pt x="1469479" y="2180837"/>
                  <a:pt x="1466031" y="2180837"/>
                </a:cubicBezTo>
                <a:cubicBezTo>
                  <a:pt x="1462583" y="2180837"/>
                  <a:pt x="1459788" y="2178042"/>
                  <a:pt x="1459788" y="2174594"/>
                </a:cubicBezTo>
                <a:cubicBezTo>
                  <a:pt x="1459788" y="2171146"/>
                  <a:pt x="1462583" y="2168351"/>
                  <a:pt x="1466031" y="2168351"/>
                </a:cubicBezTo>
                <a:close/>
                <a:moveTo>
                  <a:pt x="1834879" y="2163148"/>
                </a:moveTo>
                <a:cubicBezTo>
                  <a:pt x="1835741" y="2163148"/>
                  <a:pt x="1836440" y="2163614"/>
                  <a:pt x="1836440" y="2164189"/>
                </a:cubicBezTo>
                <a:cubicBezTo>
                  <a:pt x="1836440" y="2164764"/>
                  <a:pt x="1835741" y="2165230"/>
                  <a:pt x="1834879" y="2165230"/>
                </a:cubicBezTo>
                <a:cubicBezTo>
                  <a:pt x="1834017" y="2165230"/>
                  <a:pt x="1833318" y="2164764"/>
                  <a:pt x="1833318" y="2164189"/>
                </a:cubicBezTo>
                <a:cubicBezTo>
                  <a:pt x="1833318" y="2163614"/>
                  <a:pt x="1834017" y="2163148"/>
                  <a:pt x="1834879" y="2163148"/>
                </a:cubicBezTo>
                <a:close/>
                <a:moveTo>
                  <a:pt x="687235" y="2150663"/>
                </a:moveTo>
                <a:cubicBezTo>
                  <a:pt x="689247" y="2150663"/>
                  <a:pt x="690877" y="2152294"/>
                  <a:pt x="690877" y="2154305"/>
                </a:cubicBezTo>
                <a:cubicBezTo>
                  <a:pt x="690877" y="2156317"/>
                  <a:pt x="689247" y="2157947"/>
                  <a:pt x="687235" y="2157947"/>
                </a:cubicBezTo>
                <a:cubicBezTo>
                  <a:pt x="685224" y="2157947"/>
                  <a:pt x="683593" y="2156317"/>
                  <a:pt x="683593" y="2154305"/>
                </a:cubicBezTo>
                <a:cubicBezTo>
                  <a:pt x="683593" y="2152294"/>
                  <a:pt x="685224" y="2150663"/>
                  <a:pt x="687235" y="2150663"/>
                </a:cubicBezTo>
                <a:close/>
                <a:moveTo>
                  <a:pt x="872960" y="2148582"/>
                </a:moveTo>
                <a:cubicBezTo>
                  <a:pt x="876408" y="2148582"/>
                  <a:pt x="879203" y="2151843"/>
                  <a:pt x="879203" y="2155866"/>
                </a:cubicBezTo>
                <a:cubicBezTo>
                  <a:pt x="879203" y="2159889"/>
                  <a:pt x="876408" y="2163150"/>
                  <a:pt x="872960" y="2163150"/>
                </a:cubicBezTo>
                <a:cubicBezTo>
                  <a:pt x="869512" y="2163150"/>
                  <a:pt x="866717" y="2159889"/>
                  <a:pt x="866717" y="2155866"/>
                </a:cubicBezTo>
                <a:cubicBezTo>
                  <a:pt x="866717" y="2151843"/>
                  <a:pt x="869512" y="2148582"/>
                  <a:pt x="872960" y="2148582"/>
                </a:cubicBezTo>
                <a:close/>
                <a:moveTo>
                  <a:pt x="1530541" y="2145461"/>
                </a:moveTo>
                <a:cubicBezTo>
                  <a:pt x="1535138" y="2145461"/>
                  <a:pt x="1538865" y="2149421"/>
                  <a:pt x="1538865" y="2154305"/>
                </a:cubicBezTo>
                <a:cubicBezTo>
                  <a:pt x="1538865" y="2159189"/>
                  <a:pt x="1535138" y="2163149"/>
                  <a:pt x="1530541" y="2163149"/>
                </a:cubicBezTo>
                <a:cubicBezTo>
                  <a:pt x="1525944" y="2163149"/>
                  <a:pt x="1522217" y="2159189"/>
                  <a:pt x="1522217" y="2154305"/>
                </a:cubicBezTo>
                <a:cubicBezTo>
                  <a:pt x="1522217" y="2149421"/>
                  <a:pt x="1525944" y="2145461"/>
                  <a:pt x="1530541" y="2145461"/>
                </a:cubicBezTo>
                <a:close/>
                <a:moveTo>
                  <a:pt x="1716265" y="2145460"/>
                </a:moveTo>
                <a:cubicBezTo>
                  <a:pt x="1718277" y="2145460"/>
                  <a:pt x="1719907" y="2147790"/>
                  <a:pt x="1719907" y="2150662"/>
                </a:cubicBezTo>
                <a:cubicBezTo>
                  <a:pt x="1719907" y="2153535"/>
                  <a:pt x="1718277" y="2155865"/>
                  <a:pt x="1716265" y="2155865"/>
                </a:cubicBezTo>
                <a:cubicBezTo>
                  <a:pt x="1714254" y="2155865"/>
                  <a:pt x="1712623" y="2153535"/>
                  <a:pt x="1712623" y="2150662"/>
                </a:cubicBezTo>
                <a:cubicBezTo>
                  <a:pt x="1712623" y="2147790"/>
                  <a:pt x="1714254" y="2145460"/>
                  <a:pt x="1716265" y="2145460"/>
                </a:cubicBezTo>
                <a:close/>
                <a:moveTo>
                  <a:pt x="1201230" y="2128813"/>
                </a:moveTo>
                <a:cubicBezTo>
                  <a:pt x="1206114" y="2128813"/>
                  <a:pt x="1210074" y="2132540"/>
                  <a:pt x="1210074" y="2137137"/>
                </a:cubicBezTo>
                <a:cubicBezTo>
                  <a:pt x="1210074" y="2141734"/>
                  <a:pt x="1206114" y="2145461"/>
                  <a:pt x="1201230" y="2145461"/>
                </a:cubicBezTo>
                <a:cubicBezTo>
                  <a:pt x="1196346" y="2145461"/>
                  <a:pt x="1192386" y="2141734"/>
                  <a:pt x="1192386" y="2137137"/>
                </a:cubicBezTo>
                <a:cubicBezTo>
                  <a:pt x="1192386" y="2132540"/>
                  <a:pt x="1196346" y="2128813"/>
                  <a:pt x="1201230" y="2128813"/>
                </a:cubicBezTo>
                <a:close/>
                <a:moveTo>
                  <a:pt x="1268341" y="2125692"/>
                </a:moveTo>
                <a:cubicBezTo>
                  <a:pt x="1272938" y="2125692"/>
                  <a:pt x="1276665" y="2129652"/>
                  <a:pt x="1276665" y="2134536"/>
                </a:cubicBezTo>
                <a:cubicBezTo>
                  <a:pt x="1276665" y="2139420"/>
                  <a:pt x="1272938" y="2143380"/>
                  <a:pt x="1268341" y="2143380"/>
                </a:cubicBezTo>
                <a:cubicBezTo>
                  <a:pt x="1263744" y="2143380"/>
                  <a:pt x="1260017" y="2139420"/>
                  <a:pt x="1260017" y="2134536"/>
                </a:cubicBezTo>
                <a:cubicBezTo>
                  <a:pt x="1260017" y="2129652"/>
                  <a:pt x="1263744" y="2125692"/>
                  <a:pt x="1268341" y="2125692"/>
                </a:cubicBezTo>
                <a:close/>
                <a:moveTo>
                  <a:pt x="1134639" y="2125692"/>
                </a:moveTo>
                <a:cubicBezTo>
                  <a:pt x="1139523" y="2125692"/>
                  <a:pt x="1143483" y="2130118"/>
                  <a:pt x="1143483" y="2135577"/>
                </a:cubicBezTo>
                <a:cubicBezTo>
                  <a:pt x="1143483" y="2141036"/>
                  <a:pt x="1139523" y="2145462"/>
                  <a:pt x="1134639" y="2145462"/>
                </a:cubicBezTo>
                <a:cubicBezTo>
                  <a:pt x="1129755" y="2145462"/>
                  <a:pt x="1125795" y="2141036"/>
                  <a:pt x="1125795" y="2135577"/>
                </a:cubicBezTo>
                <a:cubicBezTo>
                  <a:pt x="1125795" y="2130118"/>
                  <a:pt x="1129755" y="2125692"/>
                  <a:pt x="1134639" y="2125692"/>
                </a:cubicBezTo>
                <a:close/>
                <a:moveTo>
                  <a:pt x="809491" y="2123611"/>
                </a:moveTo>
                <a:cubicBezTo>
                  <a:pt x="813514" y="2123611"/>
                  <a:pt x="816775" y="2126872"/>
                  <a:pt x="816775" y="2130895"/>
                </a:cubicBezTo>
                <a:cubicBezTo>
                  <a:pt x="816775" y="2134918"/>
                  <a:pt x="813514" y="2138179"/>
                  <a:pt x="809491" y="2138179"/>
                </a:cubicBezTo>
                <a:cubicBezTo>
                  <a:pt x="805468" y="2138179"/>
                  <a:pt x="802207" y="2134918"/>
                  <a:pt x="802207" y="2130895"/>
                </a:cubicBezTo>
                <a:cubicBezTo>
                  <a:pt x="802207" y="2126872"/>
                  <a:pt x="805468" y="2123611"/>
                  <a:pt x="809491" y="2123611"/>
                </a:cubicBezTo>
                <a:close/>
                <a:moveTo>
                  <a:pt x="1889504" y="2123610"/>
                </a:moveTo>
                <a:cubicBezTo>
                  <a:pt x="1890079" y="2123610"/>
                  <a:pt x="1890545" y="2124076"/>
                  <a:pt x="1890545" y="2124651"/>
                </a:cubicBezTo>
                <a:cubicBezTo>
                  <a:pt x="1890545" y="2125226"/>
                  <a:pt x="1890079" y="2125692"/>
                  <a:pt x="1889504" y="2125692"/>
                </a:cubicBezTo>
                <a:cubicBezTo>
                  <a:pt x="1888929" y="2125692"/>
                  <a:pt x="1888463" y="2125226"/>
                  <a:pt x="1888463" y="2124651"/>
                </a:cubicBezTo>
                <a:cubicBezTo>
                  <a:pt x="1888463" y="2124076"/>
                  <a:pt x="1888929" y="2123610"/>
                  <a:pt x="1889504" y="2123610"/>
                </a:cubicBezTo>
                <a:close/>
                <a:moveTo>
                  <a:pt x="1594010" y="2121530"/>
                </a:moveTo>
                <a:cubicBezTo>
                  <a:pt x="1598033" y="2121530"/>
                  <a:pt x="1601294" y="2124791"/>
                  <a:pt x="1601294" y="2128814"/>
                </a:cubicBezTo>
                <a:cubicBezTo>
                  <a:pt x="1601294" y="2132837"/>
                  <a:pt x="1598033" y="2136098"/>
                  <a:pt x="1594010" y="2136098"/>
                </a:cubicBezTo>
                <a:cubicBezTo>
                  <a:pt x="1589987" y="2136098"/>
                  <a:pt x="1586726" y="2132837"/>
                  <a:pt x="1586726" y="2128814"/>
                </a:cubicBezTo>
                <a:cubicBezTo>
                  <a:pt x="1586726" y="2124791"/>
                  <a:pt x="1589987" y="2121530"/>
                  <a:pt x="1594010" y="2121530"/>
                </a:cubicBezTo>
                <a:close/>
                <a:moveTo>
                  <a:pt x="1335451" y="2118409"/>
                </a:moveTo>
                <a:cubicBezTo>
                  <a:pt x="1340335" y="2118409"/>
                  <a:pt x="1344295" y="2122369"/>
                  <a:pt x="1344295" y="2127253"/>
                </a:cubicBezTo>
                <a:cubicBezTo>
                  <a:pt x="1344295" y="2132137"/>
                  <a:pt x="1340335" y="2136097"/>
                  <a:pt x="1335451" y="2136097"/>
                </a:cubicBezTo>
                <a:cubicBezTo>
                  <a:pt x="1330567" y="2136097"/>
                  <a:pt x="1326607" y="2132137"/>
                  <a:pt x="1326607" y="2127253"/>
                </a:cubicBezTo>
                <a:cubicBezTo>
                  <a:pt x="1326607" y="2122369"/>
                  <a:pt x="1330567" y="2118409"/>
                  <a:pt x="1335451" y="2118409"/>
                </a:cubicBezTo>
                <a:close/>
                <a:moveTo>
                  <a:pt x="1068049" y="2118409"/>
                </a:moveTo>
                <a:cubicBezTo>
                  <a:pt x="1072933" y="2118409"/>
                  <a:pt x="1076893" y="2122835"/>
                  <a:pt x="1076893" y="2128294"/>
                </a:cubicBezTo>
                <a:cubicBezTo>
                  <a:pt x="1076893" y="2133753"/>
                  <a:pt x="1072933" y="2138179"/>
                  <a:pt x="1068049" y="2138179"/>
                </a:cubicBezTo>
                <a:cubicBezTo>
                  <a:pt x="1063165" y="2138179"/>
                  <a:pt x="1059205" y="2133753"/>
                  <a:pt x="1059205" y="2128294"/>
                </a:cubicBezTo>
                <a:cubicBezTo>
                  <a:pt x="1059205" y="2122835"/>
                  <a:pt x="1063165" y="2118409"/>
                  <a:pt x="1068049" y="2118409"/>
                </a:cubicBezTo>
                <a:close/>
                <a:moveTo>
                  <a:pt x="630008" y="2116327"/>
                </a:moveTo>
                <a:cubicBezTo>
                  <a:pt x="632020" y="2116327"/>
                  <a:pt x="633650" y="2117958"/>
                  <a:pt x="633650" y="2119969"/>
                </a:cubicBezTo>
                <a:cubicBezTo>
                  <a:pt x="633650" y="2121981"/>
                  <a:pt x="632020" y="2123611"/>
                  <a:pt x="630008" y="2123611"/>
                </a:cubicBezTo>
                <a:cubicBezTo>
                  <a:pt x="627997" y="2123611"/>
                  <a:pt x="626366" y="2121981"/>
                  <a:pt x="626366" y="2119969"/>
                </a:cubicBezTo>
                <a:cubicBezTo>
                  <a:pt x="626366" y="2117958"/>
                  <a:pt x="627997" y="2116327"/>
                  <a:pt x="630008" y="2116327"/>
                </a:cubicBezTo>
                <a:close/>
                <a:moveTo>
                  <a:pt x="1772971" y="2114246"/>
                </a:moveTo>
                <a:cubicBezTo>
                  <a:pt x="1775269" y="2114246"/>
                  <a:pt x="1777133" y="2115178"/>
                  <a:pt x="1777133" y="2116327"/>
                </a:cubicBezTo>
                <a:cubicBezTo>
                  <a:pt x="1777133" y="2117476"/>
                  <a:pt x="1775269" y="2118408"/>
                  <a:pt x="1772971" y="2118408"/>
                </a:cubicBezTo>
                <a:cubicBezTo>
                  <a:pt x="1770673" y="2118408"/>
                  <a:pt x="1768809" y="2117476"/>
                  <a:pt x="1768809" y="2116327"/>
                </a:cubicBezTo>
                <a:cubicBezTo>
                  <a:pt x="1768809" y="2115178"/>
                  <a:pt x="1770673" y="2114246"/>
                  <a:pt x="1772971" y="2114246"/>
                </a:cubicBezTo>
                <a:close/>
                <a:moveTo>
                  <a:pt x="1402042" y="2105923"/>
                </a:moveTo>
                <a:cubicBezTo>
                  <a:pt x="1406926" y="2105923"/>
                  <a:pt x="1410886" y="2109883"/>
                  <a:pt x="1410886" y="2114767"/>
                </a:cubicBezTo>
                <a:cubicBezTo>
                  <a:pt x="1410886" y="2119651"/>
                  <a:pt x="1406926" y="2123611"/>
                  <a:pt x="1402042" y="2123611"/>
                </a:cubicBezTo>
                <a:cubicBezTo>
                  <a:pt x="1397158" y="2123611"/>
                  <a:pt x="1393198" y="2119651"/>
                  <a:pt x="1393198" y="2114767"/>
                </a:cubicBezTo>
                <a:cubicBezTo>
                  <a:pt x="1393198" y="2109883"/>
                  <a:pt x="1397158" y="2105923"/>
                  <a:pt x="1402042" y="2105923"/>
                </a:cubicBezTo>
                <a:close/>
                <a:moveTo>
                  <a:pt x="1001458" y="2105923"/>
                </a:moveTo>
                <a:cubicBezTo>
                  <a:pt x="1006342" y="2105923"/>
                  <a:pt x="1010302" y="2110349"/>
                  <a:pt x="1010302" y="2115808"/>
                </a:cubicBezTo>
                <a:cubicBezTo>
                  <a:pt x="1010302" y="2121267"/>
                  <a:pt x="1006342" y="2125693"/>
                  <a:pt x="1001458" y="2125693"/>
                </a:cubicBezTo>
                <a:cubicBezTo>
                  <a:pt x="996574" y="2125693"/>
                  <a:pt x="992614" y="2121267"/>
                  <a:pt x="992614" y="2115808"/>
                </a:cubicBezTo>
                <a:cubicBezTo>
                  <a:pt x="992614" y="2110349"/>
                  <a:pt x="996574" y="2105923"/>
                  <a:pt x="1001458" y="2105923"/>
                </a:cubicBezTo>
                <a:close/>
                <a:moveTo>
                  <a:pt x="750184" y="2096559"/>
                </a:moveTo>
                <a:cubicBezTo>
                  <a:pt x="753058" y="2096559"/>
                  <a:pt x="755387" y="2099354"/>
                  <a:pt x="755387" y="2102802"/>
                </a:cubicBezTo>
                <a:cubicBezTo>
                  <a:pt x="755387" y="2106250"/>
                  <a:pt x="753058" y="2109045"/>
                  <a:pt x="750184" y="2109045"/>
                </a:cubicBezTo>
                <a:cubicBezTo>
                  <a:pt x="747310" y="2109045"/>
                  <a:pt x="744981" y="2106250"/>
                  <a:pt x="744981" y="2102802"/>
                </a:cubicBezTo>
                <a:cubicBezTo>
                  <a:pt x="744981" y="2099354"/>
                  <a:pt x="747310" y="2096559"/>
                  <a:pt x="750184" y="2096559"/>
                </a:cubicBezTo>
                <a:close/>
                <a:moveTo>
                  <a:pt x="1654357" y="2093437"/>
                </a:moveTo>
                <a:cubicBezTo>
                  <a:pt x="1657805" y="2093437"/>
                  <a:pt x="1660600" y="2096232"/>
                  <a:pt x="1660600" y="2099680"/>
                </a:cubicBezTo>
                <a:cubicBezTo>
                  <a:pt x="1660600" y="2103128"/>
                  <a:pt x="1657805" y="2105923"/>
                  <a:pt x="1654357" y="2105923"/>
                </a:cubicBezTo>
                <a:cubicBezTo>
                  <a:pt x="1650909" y="2105923"/>
                  <a:pt x="1648114" y="2103128"/>
                  <a:pt x="1648114" y="2099680"/>
                </a:cubicBezTo>
                <a:cubicBezTo>
                  <a:pt x="1648114" y="2096232"/>
                  <a:pt x="1650909" y="2093437"/>
                  <a:pt x="1654357" y="2093437"/>
                </a:cubicBezTo>
                <a:close/>
                <a:moveTo>
                  <a:pt x="936949" y="2091356"/>
                </a:moveTo>
                <a:cubicBezTo>
                  <a:pt x="941833" y="2091356"/>
                  <a:pt x="945793" y="2094617"/>
                  <a:pt x="945793" y="2098640"/>
                </a:cubicBezTo>
                <a:cubicBezTo>
                  <a:pt x="945793" y="2102663"/>
                  <a:pt x="941833" y="2105924"/>
                  <a:pt x="936949" y="2105924"/>
                </a:cubicBezTo>
                <a:cubicBezTo>
                  <a:pt x="932065" y="2105924"/>
                  <a:pt x="928105" y="2102663"/>
                  <a:pt x="928105" y="2098640"/>
                </a:cubicBezTo>
                <a:cubicBezTo>
                  <a:pt x="928105" y="2094617"/>
                  <a:pt x="932065" y="2091356"/>
                  <a:pt x="936949" y="2091356"/>
                </a:cubicBezTo>
                <a:close/>
                <a:moveTo>
                  <a:pt x="1466551" y="2089275"/>
                </a:moveTo>
                <a:cubicBezTo>
                  <a:pt x="1471435" y="2089275"/>
                  <a:pt x="1475395" y="2093002"/>
                  <a:pt x="1475395" y="2097599"/>
                </a:cubicBezTo>
                <a:cubicBezTo>
                  <a:pt x="1475395" y="2102196"/>
                  <a:pt x="1471435" y="2105923"/>
                  <a:pt x="1466551" y="2105923"/>
                </a:cubicBezTo>
                <a:cubicBezTo>
                  <a:pt x="1461667" y="2105923"/>
                  <a:pt x="1457707" y="2102196"/>
                  <a:pt x="1457707" y="2097599"/>
                </a:cubicBezTo>
                <a:cubicBezTo>
                  <a:pt x="1457707" y="2093002"/>
                  <a:pt x="1461667" y="2089275"/>
                  <a:pt x="1466551" y="2089275"/>
                </a:cubicBezTo>
                <a:close/>
                <a:moveTo>
                  <a:pt x="463012" y="2086153"/>
                </a:moveTo>
                <a:cubicBezTo>
                  <a:pt x="464161" y="2086153"/>
                  <a:pt x="465093" y="2086852"/>
                  <a:pt x="465093" y="2087714"/>
                </a:cubicBezTo>
                <a:cubicBezTo>
                  <a:pt x="465093" y="2088576"/>
                  <a:pt x="464161" y="2089275"/>
                  <a:pt x="463012" y="2089275"/>
                </a:cubicBezTo>
                <a:cubicBezTo>
                  <a:pt x="461863" y="2089275"/>
                  <a:pt x="460931" y="2088576"/>
                  <a:pt x="460931" y="2087714"/>
                </a:cubicBezTo>
                <a:cubicBezTo>
                  <a:pt x="460931" y="2086852"/>
                  <a:pt x="461863" y="2086153"/>
                  <a:pt x="463012" y="2086153"/>
                </a:cubicBezTo>
                <a:close/>
                <a:moveTo>
                  <a:pt x="2047657" y="2081991"/>
                </a:moveTo>
                <a:cubicBezTo>
                  <a:pt x="2048232" y="2081991"/>
                  <a:pt x="2048698" y="2082457"/>
                  <a:pt x="2048698" y="2083032"/>
                </a:cubicBezTo>
                <a:cubicBezTo>
                  <a:pt x="2048698" y="2083607"/>
                  <a:pt x="2048232" y="2084073"/>
                  <a:pt x="2047657" y="2084073"/>
                </a:cubicBezTo>
                <a:cubicBezTo>
                  <a:pt x="2047082" y="2084073"/>
                  <a:pt x="2046616" y="2083607"/>
                  <a:pt x="2046616" y="2083032"/>
                </a:cubicBezTo>
                <a:cubicBezTo>
                  <a:pt x="2046616" y="2082457"/>
                  <a:pt x="2047082" y="2081991"/>
                  <a:pt x="2047657" y="2081991"/>
                </a:cubicBezTo>
                <a:close/>
                <a:moveTo>
                  <a:pt x="1939967" y="2081991"/>
                </a:moveTo>
                <a:cubicBezTo>
                  <a:pt x="1941403" y="2081991"/>
                  <a:pt x="1942568" y="2082457"/>
                  <a:pt x="1942568" y="2083032"/>
                </a:cubicBezTo>
                <a:cubicBezTo>
                  <a:pt x="1942568" y="2083607"/>
                  <a:pt x="1941403" y="2084073"/>
                  <a:pt x="1939967" y="2084073"/>
                </a:cubicBezTo>
                <a:cubicBezTo>
                  <a:pt x="1938531" y="2084073"/>
                  <a:pt x="1937366" y="2083607"/>
                  <a:pt x="1937366" y="2083032"/>
                </a:cubicBezTo>
                <a:cubicBezTo>
                  <a:pt x="1937366" y="2082457"/>
                  <a:pt x="1938531" y="2081991"/>
                  <a:pt x="1939967" y="2081991"/>
                </a:cubicBezTo>
                <a:close/>
                <a:moveTo>
                  <a:pt x="575904" y="2078870"/>
                </a:moveTo>
                <a:cubicBezTo>
                  <a:pt x="577916" y="2078870"/>
                  <a:pt x="579546" y="2080035"/>
                  <a:pt x="579546" y="2081471"/>
                </a:cubicBezTo>
                <a:cubicBezTo>
                  <a:pt x="579546" y="2082907"/>
                  <a:pt x="577916" y="2084072"/>
                  <a:pt x="575904" y="2084072"/>
                </a:cubicBezTo>
                <a:cubicBezTo>
                  <a:pt x="573893" y="2084072"/>
                  <a:pt x="572262" y="2082907"/>
                  <a:pt x="572262" y="2081471"/>
                </a:cubicBezTo>
                <a:cubicBezTo>
                  <a:pt x="572262" y="2080035"/>
                  <a:pt x="573893" y="2078870"/>
                  <a:pt x="575904" y="2078870"/>
                </a:cubicBezTo>
                <a:close/>
                <a:moveTo>
                  <a:pt x="1828636" y="2071586"/>
                </a:moveTo>
                <a:cubicBezTo>
                  <a:pt x="1831221" y="2071586"/>
                  <a:pt x="1833318" y="2073916"/>
                  <a:pt x="1833318" y="2076788"/>
                </a:cubicBezTo>
                <a:cubicBezTo>
                  <a:pt x="1833318" y="2079661"/>
                  <a:pt x="1831221" y="2081991"/>
                  <a:pt x="1828636" y="2081991"/>
                </a:cubicBezTo>
                <a:cubicBezTo>
                  <a:pt x="1826051" y="2081991"/>
                  <a:pt x="1823954" y="2079661"/>
                  <a:pt x="1823954" y="2076788"/>
                </a:cubicBezTo>
                <a:cubicBezTo>
                  <a:pt x="1823954" y="2073916"/>
                  <a:pt x="1826051" y="2071586"/>
                  <a:pt x="1828636" y="2071586"/>
                </a:cubicBezTo>
                <a:close/>
                <a:moveTo>
                  <a:pt x="872439" y="2066385"/>
                </a:moveTo>
                <a:cubicBezTo>
                  <a:pt x="877323" y="2066385"/>
                  <a:pt x="881283" y="2070811"/>
                  <a:pt x="881283" y="2076270"/>
                </a:cubicBezTo>
                <a:cubicBezTo>
                  <a:pt x="881283" y="2081729"/>
                  <a:pt x="877323" y="2086155"/>
                  <a:pt x="872439" y="2086155"/>
                </a:cubicBezTo>
                <a:cubicBezTo>
                  <a:pt x="867555" y="2086155"/>
                  <a:pt x="863595" y="2081729"/>
                  <a:pt x="863595" y="2076270"/>
                </a:cubicBezTo>
                <a:cubicBezTo>
                  <a:pt x="863595" y="2070811"/>
                  <a:pt x="867555" y="2066385"/>
                  <a:pt x="872439" y="2066385"/>
                </a:cubicBezTo>
                <a:close/>
                <a:moveTo>
                  <a:pt x="1528980" y="2064304"/>
                </a:moveTo>
                <a:cubicBezTo>
                  <a:pt x="1534439" y="2064304"/>
                  <a:pt x="1538865" y="2068730"/>
                  <a:pt x="1538865" y="2074189"/>
                </a:cubicBezTo>
                <a:cubicBezTo>
                  <a:pt x="1538865" y="2079648"/>
                  <a:pt x="1534439" y="2084074"/>
                  <a:pt x="1528980" y="2084074"/>
                </a:cubicBezTo>
                <a:cubicBezTo>
                  <a:pt x="1523521" y="2084074"/>
                  <a:pt x="1519095" y="2079648"/>
                  <a:pt x="1519095" y="2074189"/>
                </a:cubicBezTo>
                <a:cubicBezTo>
                  <a:pt x="1519095" y="2068730"/>
                  <a:pt x="1523521" y="2064304"/>
                  <a:pt x="1528980" y="2064304"/>
                </a:cubicBezTo>
                <a:close/>
                <a:moveTo>
                  <a:pt x="690877" y="2064304"/>
                </a:moveTo>
                <a:cubicBezTo>
                  <a:pt x="693749" y="2064304"/>
                  <a:pt x="696079" y="2066400"/>
                  <a:pt x="696079" y="2068986"/>
                </a:cubicBezTo>
                <a:cubicBezTo>
                  <a:pt x="696079" y="2071571"/>
                  <a:pt x="693749" y="2073668"/>
                  <a:pt x="690877" y="2073668"/>
                </a:cubicBezTo>
                <a:cubicBezTo>
                  <a:pt x="688004" y="2073668"/>
                  <a:pt x="685674" y="2071571"/>
                  <a:pt x="685674" y="2068986"/>
                </a:cubicBezTo>
                <a:cubicBezTo>
                  <a:pt x="685674" y="2066400"/>
                  <a:pt x="688004" y="2064304"/>
                  <a:pt x="690877" y="2064304"/>
                </a:cubicBezTo>
                <a:close/>
                <a:moveTo>
                  <a:pt x="1712624" y="2059101"/>
                </a:moveTo>
                <a:cubicBezTo>
                  <a:pt x="1716647" y="2059101"/>
                  <a:pt x="1719908" y="2062362"/>
                  <a:pt x="1719908" y="2066385"/>
                </a:cubicBezTo>
                <a:cubicBezTo>
                  <a:pt x="1719908" y="2070408"/>
                  <a:pt x="1716647" y="2073669"/>
                  <a:pt x="1712624" y="2073669"/>
                </a:cubicBezTo>
                <a:cubicBezTo>
                  <a:pt x="1708601" y="2073669"/>
                  <a:pt x="1705340" y="2070408"/>
                  <a:pt x="1705340" y="2066385"/>
                </a:cubicBezTo>
                <a:cubicBezTo>
                  <a:pt x="1705340" y="2062362"/>
                  <a:pt x="1708601" y="2059101"/>
                  <a:pt x="1712624" y="2059101"/>
                </a:cubicBezTo>
                <a:close/>
                <a:moveTo>
                  <a:pt x="1201749" y="2051817"/>
                </a:moveTo>
                <a:cubicBezTo>
                  <a:pt x="1208070" y="2051817"/>
                  <a:pt x="1213194" y="2056708"/>
                  <a:pt x="1213194" y="2062742"/>
                </a:cubicBezTo>
                <a:cubicBezTo>
                  <a:pt x="1213194" y="2068776"/>
                  <a:pt x="1208070" y="2073667"/>
                  <a:pt x="1201749" y="2073667"/>
                </a:cubicBezTo>
                <a:cubicBezTo>
                  <a:pt x="1195428" y="2073667"/>
                  <a:pt x="1190304" y="2068776"/>
                  <a:pt x="1190304" y="2062742"/>
                </a:cubicBezTo>
                <a:cubicBezTo>
                  <a:pt x="1190304" y="2056708"/>
                  <a:pt x="1195428" y="2051817"/>
                  <a:pt x="1201749" y="2051817"/>
                </a:cubicBezTo>
                <a:close/>
                <a:moveTo>
                  <a:pt x="1268340" y="2049737"/>
                </a:moveTo>
                <a:cubicBezTo>
                  <a:pt x="1274661" y="2049737"/>
                  <a:pt x="1279785" y="2054628"/>
                  <a:pt x="1279785" y="2060662"/>
                </a:cubicBezTo>
                <a:cubicBezTo>
                  <a:pt x="1279785" y="2066696"/>
                  <a:pt x="1274661" y="2071587"/>
                  <a:pt x="1268340" y="2071587"/>
                </a:cubicBezTo>
                <a:cubicBezTo>
                  <a:pt x="1262019" y="2071587"/>
                  <a:pt x="1256895" y="2066696"/>
                  <a:pt x="1256895" y="2060662"/>
                </a:cubicBezTo>
                <a:cubicBezTo>
                  <a:pt x="1256895" y="2054628"/>
                  <a:pt x="1262019" y="2049737"/>
                  <a:pt x="1268340" y="2049737"/>
                </a:cubicBezTo>
                <a:close/>
                <a:moveTo>
                  <a:pt x="1134639" y="2049736"/>
                </a:moveTo>
                <a:cubicBezTo>
                  <a:pt x="1140673" y="2049736"/>
                  <a:pt x="1145564" y="2054627"/>
                  <a:pt x="1145564" y="2060661"/>
                </a:cubicBezTo>
                <a:cubicBezTo>
                  <a:pt x="1145564" y="2066695"/>
                  <a:pt x="1140673" y="2071586"/>
                  <a:pt x="1134639" y="2071586"/>
                </a:cubicBezTo>
                <a:cubicBezTo>
                  <a:pt x="1128605" y="2071586"/>
                  <a:pt x="1123714" y="2066695"/>
                  <a:pt x="1123714" y="2060661"/>
                </a:cubicBezTo>
                <a:cubicBezTo>
                  <a:pt x="1123714" y="2054627"/>
                  <a:pt x="1128605" y="2049736"/>
                  <a:pt x="1134639" y="2049736"/>
                </a:cubicBezTo>
                <a:close/>
                <a:moveTo>
                  <a:pt x="811572" y="2042454"/>
                </a:moveTo>
                <a:cubicBezTo>
                  <a:pt x="815595" y="2042454"/>
                  <a:pt x="818856" y="2045715"/>
                  <a:pt x="818856" y="2049738"/>
                </a:cubicBezTo>
                <a:cubicBezTo>
                  <a:pt x="818856" y="2053761"/>
                  <a:pt x="815595" y="2057022"/>
                  <a:pt x="811572" y="2057022"/>
                </a:cubicBezTo>
                <a:cubicBezTo>
                  <a:pt x="807549" y="2057022"/>
                  <a:pt x="804288" y="2053761"/>
                  <a:pt x="804288" y="2049738"/>
                </a:cubicBezTo>
                <a:cubicBezTo>
                  <a:pt x="804288" y="2045715"/>
                  <a:pt x="807549" y="2042454"/>
                  <a:pt x="811572" y="2042454"/>
                </a:cubicBezTo>
                <a:close/>
                <a:moveTo>
                  <a:pt x="1068049" y="2042453"/>
                </a:moveTo>
                <a:cubicBezTo>
                  <a:pt x="1074083" y="2042453"/>
                  <a:pt x="1078974" y="2046879"/>
                  <a:pt x="1078974" y="2052338"/>
                </a:cubicBezTo>
                <a:cubicBezTo>
                  <a:pt x="1078974" y="2057797"/>
                  <a:pt x="1074083" y="2062223"/>
                  <a:pt x="1068049" y="2062223"/>
                </a:cubicBezTo>
                <a:cubicBezTo>
                  <a:pt x="1062015" y="2062223"/>
                  <a:pt x="1057124" y="2057797"/>
                  <a:pt x="1057124" y="2052338"/>
                </a:cubicBezTo>
                <a:cubicBezTo>
                  <a:pt x="1057124" y="2046879"/>
                  <a:pt x="1062015" y="2042453"/>
                  <a:pt x="1068049" y="2042453"/>
                </a:cubicBezTo>
                <a:close/>
                <a:moveTo>
                  <a:pt x="412549" y="2042453"/>
                </a:moveTo>
                <a:cubicBezTo>
                  <a:pt x="413411" y="2042453"/>
                  <a:pt x="414110" y="2042919"/>
                  <a:pt x="414110" y="2043494"/>
                </a:cubicBezTo>
                <a:cubicBezTo>
                  <a:pt x="414110" y="2044069"/>
                  <a:pt x="413411" y="2044535"/>
                  <a:pt x="412549" y="2044535"/>
                </a:cubicBezTo>
                <a:cubicBezTo>
                  <a:pt x="411687" y="2044535"/>
                  <a:pt x="410988" y="2044069"/>
                  <a:pt x="410988" y="2043494"/>
                </a:cubicBezTo>
                <a:cubicBezTo>
                  <a:pt x="410988" y="2042919"/>
                  <a:pt x="411687" y="2042453"/>
                  <a:pt x="412549" y="2042453"/>
                </a:cubicBezTo>
                <a:close/>
                <a:moveTo>
                  <a:pt x="1335451" y="2039332"/>
                </a:moveTo>
                <a:cubicBezTo>
                  <a:pt x="1341485" y="2039332"/>
                  <a:pt x="1346376" y="2044456"/>
                  <a:pt x="1346376" y="2050777"/>
                </a:cubicBezTo>
                <a:cubicBezTo>
                  <a:pt x="1346376" y="2057098"/>
                  <a:pt x="1341485" y="2062222"/>
                  <a:pt x="1335451" y="2062222"/>
                </a:cubicBezTo>
                <a:cubicBezTo>
                  <a:pt x="1329417" y="2062222"/>
                  <a:pt x="1324526" y="2057098"/>
                  <a:pt x="1324526" y="2050777"/>
                </a:cubicBezTo>
                <a:cubicBezTo>
                  <a:pt x="1324526" y="2044456"/>
                  <a:pt x="1329417" y="2039332"/>
                  <a:pt x="1335451" y="2039332"/>
                </a:cubicBezTo>
                <a:close/>
                <a:moveTo>
                  <a:pt x="1591409" y="2037251"/>
                </a:moveTo>
                <a:cubicBezTo>
                  <a:pt x="1596868" y="2037251"/>
                  <a:pt x="1601294" y="2041677"/>
                  <a:pt x="1601294" y="2047136"/>
                </a:cubicBezTo>
                <a:cubicBezTo>
                  <a:pt x="1601294" y="2052595"/>
                  <a:pt x="1596868" y="2057021"/>
                  <a:pt x="1591409" y="2057021"/>
                </a:cubicBezTo>
                <a:cubicBezTo>
                  <a:pt x="1585950" y="2057021"/>
                  <a:pt x="1581524" y="2052595"/>
                  <a:pt x="1581524" y="2047136"/>
                </a:cubicBezTo>
                <a:cubicBezTo>
                  <a:pt x="1581524" y="2041677"/>
                  <a:pt x="1585950" y="2037251"/>
                  <a:pt x="1591409" y="2037251"/>
                </a:cubicBezTo>
                <a:close/>
                <a:moveTo>
                  <a:pt x="522839" y="2037251"/>
                </a:moveTo>
                <a:cubicBezTo>
                  <a:pt x="524275" y="2037251"/>
                  <a:pt x="525440" y="2038416"/>
                  <a:pt x="525440" y="2039852"/>
                </a:cubicBezTo>
                <a:cubicBezTo>
                  <a:pt x="525440" y="2041288"/>
                  <a:pt x="524275" y="2042453"/>
                  <a:pt x="522839" y="2042453"/>
                </a:cubicBezTo>
                <a:cubicBezTo>
                  <a:pt x="521403" y="2042453"/>
                  <a:pt x="520238" y="2041288"/>
                  <a:pt x="520238" y="2039852"/>
                </a:cubicBezTo>
                <a:cubicBezTo>
                  <a:pt x="520238" y="2038416"/>
                  <a:pt x="521403" y="2037251"/>
                  <a:pt x="522839" y="2037251"/>
                </a:cubicBezTo>
                <a:close/>
                <a:moveTo>
                  <a:pt x="1989389" y="2034129"/>
                </a:moveTo>
                <a:cubicBezTo>
                  <a:pt x="1990538" y="2034129"/>
                  <a:pt x="1991470" y="2034828"/>
                  <a:pt x="1991470" y="2035690"/>
                </a:cubicBezTo>
                <a:cubicBezTo>
                  <a:pt x="1991470" y="2036552"/>
                  <a:pt x="1990538" y="2037251"/>
                  <a:pt x="1989389" y="2037251"/>
                </a:cubicBezTo>
                <a:cubicBezTo>
                  <a:pt x="1988240" y="2037251"/>
                  <a:pt x="1987308" y="2036552"/>
                  <a:pt x="1987308" y="2035690"/>
                </a:cubicBezTo>
                <a:cubicBezTo>
                  <a:pt x="1987308" y="2034828"/>
                  <a:pt x="1988240" y="2034129"/>
                  <a:pt x="1989389" y="2034129"/>
                </a:cubicBezTo>
                <a:close/>
                <a:moveTo>
                  <a:pt x="1880660" y="2032048"/>
                </a:moveTo>
                <a:cubicBezTo>
                  <a:pt x="1882096" y="2032048"/>
                  <a:pt x="1883261" y="2033213"/>
                  <a:pt x="1883261" y="2034649"/>
                </a:cubicBezTo>
                <a:cubicBezTo>
                  <a:pt x="1883261" y="2036085"/>
                  <a:pt x="1882096" y="2037250"/>
                  <a:pt x="1880660" y="2037250"/>
                </a:cubicBezTo>
                <a:cubicBezTo>
                  <a:pt x="1879224" y="2037250"/>
                  <a:pt x="1878059" y="2036085"/>
                  <a:pt x="1878059" y="2034649"/>
                </a:cubicBezTo>
                <a:cubicBezTo>
                  <a:pt x="1878059" y="2033213"/>
                  <a:pt x="1879224" y="2032048"/>
                  <a:pt x="1880660" y="2032048"/>
                </a:cubicBezTo>
                <a:close/>
                <a:moveTo>
                  <a:pt x="635211" y="2029968"/>
                </a:moveTo>
                <a:cubicBezTo>
                  <a:pt x="637223" y="2029968"/>
                  <a:pt x="638853" y="2031599"/>
                  <a:pt x="638853" y="2033610"/>
                </a:cubicBezTo>
                <a:cubicBezTo>
                  <a:pt x="638853" y="2035622"/>
                  <a:pt x="637223" y="2037252"/>
                  <a:pt x="635211" y="2037252"/>
                </a:cubicBezTo>
                <a:cubicBezTo>
                  <a:pt x="633200" y="2037252"/>
                  <a:pt x="631569" y="2035622"/>
                  <a:pt x="631569" y="2033610"/>
                </a:cubicBezTo>
                <a:cubicBezTo>
                  <a:pt x="631569" y="2031599"/>
                  <a:pt x="633200" y="2029968"/>
                  <a:pt x="635211" y="2029968"/>
                </a:cubicBezTo>
                <a:close/>
                <a:moveTo>
                  <a:pt x="1002499" y="2029967"/>
                </a:moveTo>
                <a:cubicBezTo>
                  <a:pt x="1007958" y="2029967"/>
                  <a:pt x="1012384" y="2034393"/>
                  <a:pt x="1012384" y="2039852"/>
                </a:cubicBezTo>
                <a:cubicBezTo>
                  <a:pt x="1012384" y="2045311"/>
                  <a:pt x="1007958" y="2049737"/>
                  <a:pt x="1002499" y="2049737"/>
                </a:cubicBezTo>
                <a:cubicBezTo>
                  <a:pt x="997040" y="2049737"/>
                  <a:pt x="992614" y="2045311"/>
                  <a:pt x="992614" y="2039852"/>
                </a:cubicBezTo>
                <a:cubicBezTo>
                  <a:pt x="992614" y="2034393"/>
                  <a:pt x="997040" y="2029967"/>
                  <a:pt x="1002499" y="2029967"/>
                </a:cubicBezTo>
                <a:close/>
                <a:moveTo>
                  <a:pt x="1402042" y="2026847"/>
                </a:moveTo>
                <a:cubicBezTo>
                  <a:pt x="1408076" y="2026847"/>
                  <a:pt x="1412967" y="2031971"/>
                  <a:pt x="1412967" y="2038292"/>
                </a:cubicBezTo>
                <a:cubicBezTo>
                  <a:pt x="1412967" y="2044613"/>
                  <a:pt x="1408076" y="2049737"/>
                  <a:pt x="1402042" y="2049737"/>
                </a:cubicBezTo>
                <a:cubicBezTo>
                  <a:pt x="1396008" y="2049737"/>
                  <a:pt x="1391117" y="2044613"/>
                  <a:pt x="1391117" y="2038292"/>
                </a:cubicBezTo>
                <a:cubicBezTo>
                  <a:pt x="1391117" y="2031971"/>
                  <a:pt x="1396008" y="2026847"/>
                  <a:pt x="1402042" y="2026847"/>
                </a:cubicBezTo>
                <a:close/>
                <a:moveTo>
                  <a:pt x="1766729" y="2019563"/>
                </a:moveTo>
                <a:cubicBezTo>
                  <a:pt x="1770752" y="2019563"/>
                  <a:pt x="1774013" y="2023523"/>
                  <a:pt x="1774013" y="2028407"/>
                </a:cubicBezTo>
                <a:cubicBezTo>
                  <a:pt x="1774013" y="2033291"/>
                  <a:pt x="1770752" y="2037251"/>
                  <a:pt x="1766729" y="2037251"/>
                </a:cubicBezTo>
                <a:cubicBezTo>
                  <a:pt x="1762706" y="2037251"/>
                  <a:pt x="1759445" y="2033291"/>
                  <a:pt x="1759445" y="2028407"/>
                </a:cubicBezTo>
                <a:cubicBezTo>
                  <a:pt x="1759445" y="2023523"/>
                  <a:pt x="1762706" y="2019563"/>
                  <a:pt x="1766729" y="2019563"/>
                </a:cubicBezTo>
                <a:close/>
                <a:moveTo>
                  <a:pt x="751224" y="2012280"/>
                </a:moveTo>
                <a:cubicBezTo>
                  <a:pt x="754672" y="2012280"/>
                  <a:pt x="757467" y="2015075"/>
                  <a:pt x="757467" y="2018523"/>
                </a:cubicBezTo>
                <a:cubicBezTo>
                  <a:pt x="757467" y="2021971"/>
                  <a:pt x="754672" y="2024766"/>
                  <a:pt x="751224" y="2024766"/>
                </a:cubicBezTo>
                <a:cubicBezTo>
                  <a:pt x="747776" y="2024766"/>
                  <a:pt x="744981" y="2021971"/>
                  <a:pt x="744981" y="2018523"/>
                </a:cubicBezTo>
                <a:cubicBezTo>
                  <a:pt x="744981" y="2015075"/>
                  <a:pt x="747776" y="2012280"/>
                  <a:pt x="751224" y="2012280"/>
                </a:cubicBezTo>
                <a:close/>
                <a:moveTo>
                  <a:pt x="936948" y="2012279"/>
                </a:moveTo>
                <a:cubicBezTo>
                  <a:pt x="941832" y="2012279"/>
                  <a:pt x="945792" y="2016239"/>
                  <a:pt x="945792" y="2021123"/>
                </a:cubicBezTo>
                <a:cubicBezTo>
                  <a:pt x="945792" y="2026007"/>
                  <a:pt x="941832" y="2029967"/>
                  <a:pt x="936948" y="2029967"/>
                </a:cubicBezTo>
                <a:cubicBezTo>
                  <a:pt x="932064" y="2029967"/>
                  <a:pt x="928104" y="2026007"/>
                  <a:pt x="928104" y="2021123"/>
                </a:cubicBezTo>
                <a:cubicBezTo>
                  <a:pt x="928104" y="2016239"/>
                  <a:pt x="932064" y="2012279"/>
                  <a:pt x="936948" y="2012279"/>
                </a:cubicBezTo>
                <a:close/>
                <a:moveTo>
                  <a:pt x="1650716" y="2007078"/>
                </a:moveTo>
                <a:cubicBezTo>
                  <a:pt x="1656175" y="2007078"/>
                  <a:pt x="1660601" y="2011038"/>
                  <a:pt x="1660601" y="2015922"/>
                </a:cubicBezTo>
                <a:cubicBezTo>
                  <a:pt x="1660601" y="2020806"/>
                  <a:pt x="1656175" y="2024766"/>
                  <a:pt x="1650716" y="2024766"/>
                </a:cubicBezTo>
                <a:cubicBezTo>
                  <a:pt x="1645257" y="2024766"/>
                  <a:pt x="1640831" y="2020806"/>
                  <a:pt x="1640831" y="2015922"/>
                </a:cubicBezTo>
                <a:cubicBezTo>
                  <a:pt x="1640831" y="2011038"/>
                  <a:pt x="1645257" y="2007078"/>
                  <a:pt x="1650716" y="2007078"/>
                </a:cubicBezTo>
                <a:close/>
                <a:moveTo>
                  <a:pt x="1466551" y="2007078"/>
                </a:moveTo>
                <a:cubicBezTo>
                  <a:pt x="1472585" y="2007078"/>
                  <a:pt x="1477476" y="2012202"/>
                  <a:pt x="1477476" y="2018523"/>
                </a:cubicBezTo>
                <a:cubicBezTo>
                  <a:pt x="1477476" y="2024844"/>
                  <a:pt x="1472585" y="2029968"/>
                  <a:pt x="1466551" y="2029968"/>
                </a:cubicBezTo>
                <a:cubicBezTo>
                  <a:pt x="1460517" y="2029968"/>
                  <a:pt x="1455626" y="2024844"/>
                  <a:pt x="1455626" y="2018523"/>
                </a:cubicBezTo>
                <a:cubicBezTo>
                  <a:pt x="1455626" y="2012202"/>
                  <a:pt x="1460517" y="2007078"/>
                  <a:pt x="1466551" y="2007078"/>
                </a:cubicBezTo>
                <a:close/>
                <a:moveTo>
                  <a:pt x="471856" y="1992510"/>
                </a:moveTo>
                <a:cubicBezTo>
                  <a:pt x="473868" y="1992510"/>
                  <a:pt x="475498" y="1993675"/>
                  <a:pt x="475498" y="1995111"/>
                </a:cubicBezTo>
                <a:cubicBezTo>
                  <a:pt x="475498" y="1996547"/>
                  <a:pt x="473868" y="1997712"/>
                  <a:pt x="471856" y="1997712"/>
                </a:cubicBezTo>
                <a:cubicBezTo>
                  <a:pt x="469845" y="1997712"/>
                  <a:pt x="468214" y="1996547"/>
                  <a:pt x="468214" y="1995111"/>
                </a:cubicBezTo>
                <a:cubicBezTo>
                  <a:pt x="468214" y="1993675"/>
                  <a:pt x="469845" y="1992510"/>
                  <a:pt x="471856" y="1992510"/>
                </a:cubicBezTo>
                <a:close/>
                <a:moveTo>
                  <a:pt x="366768" y="1992510"/>
                </a:moveTo>
                <a:cubicBezTo>
                  <a:pt x="368204" y="1992510"/>
                  <a:pt x="369369" y="1993675"/>
                  <a:pt x="369369" y="1995111"/>
                </a:cubicBezTo>
                <a:cubicBezTo>
                  <a:pt x="369369" y="1996547"/>
                  <a:pt x="368204" y="1997712"/>
                  <a:pt x="366768" y="1997712"/>
                </a:cubicBezTo>
                <a:cubicBezTo>
                  <a:pt x="365332" y="1997712"/>
                  <a:pt x="364167" y="1996547"/>
                  <a:pt x="364167" y="1995111"/>
                </a:cubicBezTo>
                <a:cubicBezTo>
                  <a:pt x="364167" y="1993675"/>
                  <a:pt x="365332" y="1992510"/>
                  <a:pt x="366768" y="1992510"/>
                </a:cubicBezTo>
                <a:close/>
                <a:moveTo>
                  <a:pt x="581627" y="1987309"/>
                </a:moveTo>
                <a:cubicBezTo>
                  <a:pt x="584501" y="1987309"/>
                  <a:pt x="586830" y="1989638"/>
                  <a:pt x="586830" y="1992512"/>
                </a:cubicBezTo>
                <a:cubicBezTo>
                  <a:pt x="586830" y="1995386"/>
                  <a:pt x="584501" y="1997715"/>
                  <a:pt x="581627" y="1997715"/>
                </a:cubicBezTo>
                <a:cubicBezTo>
                  <a:pt x="578753" y="1997715"/>
                  <a:pt x="576424" y="1995386"/>
                  <a:pt x="576424" y="1992512"/>
                </a:cubicBezTo>
                <a:cubicBezTo>
                  <a:pt x="576424" y="1989638"/>
                  <a:pt x="578753" y="1987309"/>
                  <a:pt x="581627" y="1987309"/>
                </a:cubicBezTo>
                <a:close/>
                <a:moveTo>
                  <a:pt x="2035171" y="1985227"/>
                </a:moveTo>
                <a:cubicBezTo>
                  <a:pt x="2035746" y="1985227"/>
                  <a:pt x="2036212" y="1986392"/>
                  <a:pt x="2036212" y="1987828"/>
                </a:cubicBezTo>
                <a:cubicBezTo>
                  <a:pt x="2036212" y="1989264"/>
                  <a:pt x="2035746" y="1990429"/>
                  <a:pt x="2035171" y="1990429"/>
                </a:cubicBezTo>
                <a:cubicBezTo>
                  <a:pt x="2034596" y="1990429"/>
                  <a:pt x="2034130" y="1989264"/>
                  <a:pt x="2034130" y="1987828"/>
                </a:cubicBezTo>
                <a:cubicBezTo>
                  <a:pt x="2034130" y="1986392"/>
                  <a:pt x="2034596" y="1985227"/>
                  <a:pt x="2035171" y="1985227"/>
                </a:cubicBezTo>
                <a:close/>
                <a:moveTo>
                  <a:pt x="1930083" y="1985227"/>
                </a:moveTo>
                <a:cubicBezTo>
                  <a:pt x="1932955" y="1985227"/>
                  <a:pt x="1935285" y="1986858"/>
                  <a:pt x="1935285" y="1988869"/>
                </a:cubicBezTo>
                <a:cubicBezTo>
                  <a:pt x="1935285" y="1990881"/>
                  <a:pt x="1932955" y="1992511"/>
                  <a:pt x="1930083" y="1992511"/>
                </a:cubicBezTo>
                <a:cubicBezTo>
                  <a:pt x="1927210" y="1992511"/>
                  <a:pt x="1924880" y="1990881"/>
                  <a:pt x="1924880" y="1988869"/>
                </a:cubicBezTo>
                <a:cubicBezTo>
                  <a:pt x="1924880" y="1986858"/>
                  <a:pt x="1927210" y="1985227"/>
                  <a:pt x="1930083" y="1985227"/>
                </a:cubicBezTo>
                <a:close/>
                <a:moveTo>
                  <a:pt x="875040" y="1985227"/>
                </a:moveTo>
                <a:cubicBezTo>
                  <a:pt x="881361" y="1985227"/>
                  <a:pt x="886485" y="1990118"/>
                  <a:pt x="886485" y="1996152"/>
                </a:cubicBezTo>
                <a:cubicBezTo>
                  <a:pt x="886485" y="2002186"/>
                  <a:pt x="881361" y="2007077"/>
                  <a:pt x="875040" y="2007077"/>
                </a:cubicBezTo>
                <a:cubicBezTo>
                  <a:pt x="868719" y="2007077"/>
                  <a:pt x="863595" y="2002186"/>
                  <a:pt x="863595" y="1996152"/>
                </a:cubicBezTo>
                <a:cubicBezTo>
                  <a:pt x="863595" y="1990118"/>
                  <a:pt x="868719" y="1985227"/>
                  <a:pt x="875040" y="1985227"/>
                </a:cubicBezTo>
                <a:close/>
                <a:moveTo>
                  <a:pt x="1528459" y="1980025"/>
                </a:moveTo>
                <a:cubicBezTo>
                  <a:pt x="1535929" y="1980025"/>
                  <a:pt x="1541985" y="1986081"/>
                  <a:pt x="1541985" y="1993551"/>
                </a:cubicBezTo>
                <a:cubicBezTo>
                  <a:pt x="1541985" y="2001021"/>
                  <a:pt x="1535929" y="2007077"/>
                  <a:pt x="1528459" y="2007077"/>
                </a:cubicBezTo>
                <a:cubicBezTo>
                  <a:pt x="1520989" y="2007077"/>
                  <a:pt x="1514933" y="2001021"/>
                  <a:pt x="1514933" y="1993551"/>
                </a:cubicBezTo>
                <a:cubicBezTo>
                  <a:pt x="1514933" y="1986081"/>
                  <a:pt x="1520989" y="1980025"/>
                  <a:pt x="1528459" y="1980025"/>
                </a:cubicBezTo>
                <a:close/>
                <a:moveTo>
                  <a:pt x="1821354" y="1977944"/>
                </a:moveTo>
                <a:cubicBezTo>
                  <a:pt x="1826813" y="1977944"/>
                  <a:pt x="1831239" y="1982370"/>
                  <a:pt x="1831239" y="1987829"/>
                </a:cubicBezTo>
                <a:cubicBezTo>
                  <a:pt x="1831239" y="1993288"/>
                  <a:pt x="1826813" y="1997714"/>
                  <a:pt x="1821354" y="1997714"/>
                </a:cubicBezTo>
                <a:cubicBezTo>
                  <a:pt x="1815895" y="1997714"/>
                  <a:pt x="1811469" y="1993288"/>
                  <a:pt x="1811469" y="1987829"/>
                </a:cubicBezTo>
                <a:cubicBezTo>
                  <a:pt x="1811469" y="1982370"/>
                  <a:pt x="1815895" y="1977944"/>
                  <a:pt x="1821354" y="1977944"/>
                </a:cubicBezTo>
                <a:close/>
                <a:moveTo>
                  <a:pt x="693998" y="1977944"/>
                </a:moveTo>
                <a:cubicBezTo>
                  <a:pt x="697446" y="1977944"/>
                  <a:pt x="700241" y="1980739"/>
                  <a:pt x="700241" y="1984187"/>
                </a:cubicBezTo>
                <a:cubicBezTo>
                  <a:pt x="700241" y="1987635"/>
                  <a:pt x="697446" y="1990430"/>
                  <a:pt x="693998" y="1990430"/>
                </a:cubicBezTo>
                <a:cubicBezTo>
                  <a:pt x="690550" y="1990430"/>
                  <a:pt x="687755" y="1987635"/>
                  <a:pt x="687755" y="1984187"/>
                </a:cubicBezTo>
                <a:cubicBezTo>
                  <a:pt x="687755" y="1980739"/>
                  <a:pt x="690550" y="1977944"/>
                  <a:pt x="693998" y="1977944"/>
                </a:cubicBezTo>
                <a:close/>
                <a:moveTo>
                  <a:pt x="1200189" y="1972741"/>
                </a:moveTo>
                <a:cubicBezTo>
                  <a:pt x="1208521" y="1972741"/>
                  <a:pt x="1215276" y="1979263"/>
                  <a:pt x="1215276" y="1987308"/>
                </a:cubicBezTo>
                <a:cubicBezTo>
                  <a:pt x="1215276" y="1995353"/>
                  <a:pt x="1208521" y="2001875"/>
                  <a:pt x="1200189" y="2001875"/>
                </a:cubicBezTo>
                <a:cubicBezTo>
                  <a:pt x="1191857" y="2001875"/>
                  <a:pt x="1185102" y="1995353"/>
                  <a:pt x="1185102" y="1987308"/>
                </a:cubicBezTo>
                <a:cubicBezTo>
                  <a:pt x="1185102" y="1979263"/>
                  <a:pt x="1191857" y="1972741"/>
                  <a:pt x="1200189" y="1972741"/>
                </a:cubicBezTo>
                <a:close/>
                <a:moveTo>
                  <a:pt x="1268340" y="1970660"/>
                </a:moveTo>
                <a:cubicBezTo>
                  <a:pt x="1275810" y="1970660"/>
                  <a:pt x="1281866" y="1977182"/>
                  <a:pt x="1281866" y="1985227"/>
                </a:cubicBezTo>
                <a:cubicBezTo>
                  <a:pt x="1281866" y="1993272"/>
                  <a:pt x="1275810" y="1999794"/>
                  <a:pt x="1268340" y="1999794"/>
                </a:cubicBezTo>
                <a:cubicBezTo>
                  <a:pt x="1260870" y="1999794"/>
                  <a:pt x="1254814" y="1993272"/>
                  <a:pt x="1254814" y="1985227"/>
                </a:cubicBezTo>
                <a:cubicBezTo>
                  <a:pt x="1254814" y="1977182"/>
                  <a:pt x="1260870" y="1970660"/>
                  <a:pt x="1268340" y="1970660"/>
                </a:cubicBezTo>
                <a:close/>
                <a:moveTo>
                  <a:pt x="1133599" y="1970660"/>
                </a:moveTo>
                <a:cubicBezTo>
                  <a:pt x="1141931" y="1970660"/>
                  <a:pt x="1148686" y="1977182"/>
                  <a:pt x="1148686" y="1985227"/>
                </a:cubicBezTo>
                <a:cubicBezTo>
                  <a:pt x="1148686" y="1993272"/>
                  <a:pt x="1141931" y="1999794"/>
                  <a:pt x="1133599" y="1999794"/>
                </a:cubicBezTo>
                <a:cubicBezTo>
                  <a:pt x="1125267" y="1999794"/>
                  <a:pt x="1118512" y="1993272"/>
                  <a:pt x="1118512" y="1985227"/>
                </a:cubicBezTo>
                <a:cubicBezTo>
                  <a:pt x="1118512" y="1977182"/>
                  <a:pt x="1125267" y="1970660"/>
                  <a:pt x="1133599" y="1970660"/>
                </a:cubicBezTo>
                <a:close/>
                <a:moveTo>
                  <a:pt x="1706381" y="1967540"/>
                </a:moveTo>
                <a:cubicBezTo>
                  <a:pt x="1712702" y="1967540"/>
                  <a:pt x="1717826" y="1972664"/>
                  <a:pt x="1717826" y="1978985"/>
                </a:cubicBezTo>
                <a:cubicBezTo>
                  <a:pt x="1717826" y="1985306"/>
                  <a:pt x="1712702" y="1990430"/>
                  <a:pt x="1706381" y="1990430"/>
                </a:cubicBezTo>
                <a:cubicBezTo>
                  <a:pt x="1700060" y="1990430"/>
                  <a:pt x="1694936" y="1985306"/>
                  <a:pt x="1694936" y="1978985"/>
                </a:cubicBezTo>
                <a:cubicBezTo>
                  <a:pt x="1694936" y="1972664"/>
                  <a:pt x="1700060" y="1967540"/>
                  <a:pt x="1706381" y="1967540"/>
                </a:cubicBezTo>
                <a:close/>
                <a:moveTo>
                  <a:pt x="1068049" y="1962336"/>
                </a:moveTo>
                <a:cubicBezTo>
                  <a:pt x="1075807" y="1962336"/>
                  <a:pt x="1082096" y="1968625"/>
                  <a:pt x="1082096" y="1976383"/>
                </a:cubicBezTo>
                <a:cubicBezTo>
                  <a:pt x="1082096" y="1984141"/>
                  <a:pt x="1075807" y="1990430"/>
                  <a:pt x="1068049" y="1990430"/>
                </a:cubicBezTo>
                <a:cubicBezTo>
                  <a:pt x="1060291" y="1990430"/>
                  <a:pt x="1054002" y="1984141"/>
                  <a:pt x="1054002" y="1976383"/>
                </a:cubicBezTo>
                <a:cubicBezTo>
                  <a:pt x="1054002" y="1968625"/>
                  <a:pt x="1060291" y="1962336"/>
                  <a:pt x="1068049" y="1962336"/>
                </a:cubicBezTo>
                <a:close/>
                <a:moveTo>
                  <a:pt x="1334930" y="1960255"/>
                </a:moveTo>
                <a:cubicBezTo>
                  <a:pt x="1342400" y="1960255"/>
                  <a:pt x="1348456" y="1967010"/>
                  <a:pt x="1348456" y="1975342"/>
                </a:cubicBezTo>
                <a:cubicBezTo>
                  <a:pt x="1348456" y="1983674"/>
                  <a:pt x="1342400" y="1990429"/>
                  <a:pt x="1334930" y="1990429"/>
                </a:cubicBezTo>
                <a:cubicBezTo>
                  <a:pt x="1327460" y="1990429"/>
                  <a:pt x="1321404" y="1983674"/>
                  <a:pt x="1321404" y="1975342"/>
                </a:cubicBezTo>
                <a:cubicBezTo>
                  <a:pt x="1321404" y="1967010"/>
                  <a:pt x="1327460" y="1960255"/>
                  <a:pt x="1334930" y="1960255"/>
                </a:cubicBezTo>
                <a:close/>
                <a:moveTo>
                  <a:pt x="814173" y="1958174"/>
                </a:moveTo>
                <a:cubicBezTo>
                  <a:pt x="819632" y="1958174"/>
                  <a:pt x="824058" y="1962600"/>
                  <a:pt x="824058" y="1968059"/>
                </a:cubicBezTo>
                <a:cubicBezTo>
                  <a:pt x="824058" y="1973518"/>
                  <a:pt x="819632" y="1977944"/>
                  <a:pt x="814173" y="1977944"/>
                </a:cubicBezTo>
                <a:cubicBezTo>
                  <a:pt x="808714" y="1977944"/>
                  <a:pt x="804288" y="1973518"/>
                  <a:pt x="804288" y="1968059"/>
                </a:cubicBezTo>
                <a:cubicBezTo>
                  <a:pt x="804288" y="1962600"/>
                  <a:pt x="808714" y="1958174"/>
                  <a:pt x="814173" y="1958174"/>
                </a:cubicBezTo>
                <a:close/>
                <a:moveTo>
                  <a:pt x="1587766" y="1950892"/>
                </a:moveTo>
                <a:cubicBezTo>
                  <a:pt x="1595236" y="1950892"/>
                  <a:pt x="1601292" y="1956948"/>
                  <a:pt x="1601292" y="1964418"/>
                </a:cubicBezTo>
                <a:cubicBezTo>
                  <a:pt x="1601292" y="1971888"/>
                  <a:pt x="1595236" y="1977944"/>
                  <a:pt x="1587766" y="1977944"/>
                </a:cubicBezTo>
                <a:cubicBezTo>
                  <a:pt x="1580296" y="1977944"/>
                  <a:pt x="1574240" y="1971888"/>
                  <a:pt x="1574240" y="1964418"/>
                </a:cubicBezTo>
                <a:cubicBezTo>
                  <a:pt x="1574240" y="1956948"/>
                  <a:pt x="1580296" y="1950892"/>
                  <a:pt x="1587766" y="1950892"/>
                </a:cubicBezTo>
                <a:close/>
                <a:moveTo>
                  <a:pt x="1002499" y="1950891"/>
                </a:moveTo>
                <a:cubicBezTo>
                  <a:pt x="1009108" y="1950891"/>
                  <a:pt x="1014465" y="1956248"/>
                  <a:pt x="1014465" y="1962857"/>
                </a:cubicBezTo>
                <a:cubicBezTo>
                  <a:pt x="1014465" y="1969466"/>
                  <a:pt x="1009108" y="1974823"/>
                  <a:pt x="1002499" y="1974823"/>
                </a:cubicBezTo>
                <a:cubicBezTo>
                  <a:pt x="995890" y="1974823"/>
                  <a:pt x="990533" y="1969466"/>
                  <a:pt x="990533" y="1962857"/>
                </a:cubicBezTo>
                <a:cubicBezTo>
                  <a:pt x="990533" y="1956248"/>
                  <a:pt x="995890" y="1950891"/>
                  <a:pt x="1002499" y="1950891"/>
                </a:cubicBezTo>
                <a:close/>
                <a:moveTo>
                  <a:pt x="1400481" y="1945689"/>
                </a:moveTo>
                <a:cubicBezTo>
                  <a:pt x="1408526" y="1945689"/>
                  <a:pt x="1415048" y="1952211"/>
                  <a:pt x="1415048" y="1960256"/>
                </a:cubicBezTo>
                <a:cubicBezTo>
                  <a:pt x="1415048" y="1968301"/>
                  <a:pt x="1408526" y="1974823"/>
                  <a:pt x="1400481" y="1974823"/>
                </a:cubicBezTo>
                <a:cubicBezTo>
                  <a:pt x="1392436" y="1974823"/>
                  <a:pt x="1385914" y="1968301"/>
                  <a:pt x="1385914" y="1960256"/>
                </a:cubicBezTo>
                <a:cubicBezTo>
                  <a:pt x="1385914" y="1952211"/>
                  <a:pt x="1392436" y="1945689"/>
                  <a:pt x="1400481" y="1945689"/>
                </a:cubicBezTo>
                <a:close/>
                <a:moveTo>
                  <a:pt x="531164" y="1942568"/>
                </a:moveTo>
                <a:cubicBezTo>
                  <a:pt x="533176" y="1942568"/>
                  <a:pt x="534806" y="1944432"/>
                  <a:pt x="534806" y="1946730"/>
                </a:cubicBezTo>
                <a:cubicBezTo>
                  <a:pt x="534806" y="1949028"/>
                  <a:pt x="533176" y="1950892"/>
                  <a:pt x="531164" y="1950892"/>
                </a:cubicBezTo>
                <a:cubicBezTo>
                  <a:pt x="529153" y="1950892"/>
                  <a:pt x="527522" y="1949028"/>
                  <a:pt x="527522" y="1946730"/>
                </a:cubicBezTo>
                <a:cubicBezTo>
                  <a:pt x="527522" y="1944432"/>
                  <a:pt x="529153" y="1942568"/>
                  <a:pt x="531164" y="1942568"/>
                </a:cubicBezTo>
                <a:close/>
                <a:moveTo>
                  <a:pt x="425035" y="1942567"/>
                </a:moveTo>
                <a:cubicBezTo>
                  <a:pt x="427047" y="1942567"/>
                  <a:pt x="428677" y="1944431"/>
                  <a:pt x="428677" y="1946729"/>
                </a:cubicBezTo>
                <a:cubicBezTo>
                  <a:pt x="428677" y="1949027"/>
                  <a:pt x="427047" y="1950891"/>
                  <a:pt x="425035" y="1950891"/>
                </a:cubicBezTo>
                <a:cubicBezTo>
                  <a:pt x="423024" y="1950891"/>
                  <a:pt x="421393" y="1949027"/>
                  <a:pt x="421393" y="1946729"/>
                </a:cubicBezTo>
                <a:cubicBezTo>
                  <a:pt x="421393" y="1944431"/>
                  <a:pt x="423024" y="1942567"/>
                  <a:pt x="425035" y="1942567"/>
                </a:cubicBezTo>
                <a:close/>
                <a:moveTo>
                  <a:pt x="323589" y="1940487"/>
                </a:moveTo>
                <a:cubicBezTo>
                  <a:pt x="324164" y="1940487"/>
                  <a:pt x="324630" y="1941652"/>
                  <a:pt x="324630" y="1943088"/>
                </a:cubicBezTo>
                <a:cubicBezTo>
                  <a:pt x="324630" y="1944524"/>
                  <a:pt x="324164" y="1945689"/>
                  <a:pt x="323589" y="1945689"/>
                </a:cubicBezTo>
                <a:cubicBezTo>
                  <a:pt x="323014" y="1945689"/>
                  <a:pt x="322548" y="1944524"/>
                  <a:pt x="322548" y="1943088"/>
                </a:cubicBezTo>
                <a:cubicBezTo>
                  <a:pt x="322548" y="1941652"/>
                  <a:pt x="323014" y="1940487"/>
                  <a:pt x="323589" y="1940487"/>
                </a:cubicBezTo>
                <a:close/>
                <a:moveTo>
                  <a:pt x="1975863" y="1938406"/>
                </a:moveTo>
                <a:cubicBezTo>
                  <a:pt x="1978161" y="1938406"/>
                  <a:pt x="1980025" y="1940037"/>
                  <a:pt x="1980025" y="1942048"/>
                </a:cubicBezTo>
                <a:cubicBezTo>
                  <a:pt x="1980025" y="1944060"/>
                  <a:pt x="1978161" y="1945690"/>
                  <a:pt x="1975863" y="1945690"/>
                </a:cubicBezTo>
                <a:cubicBezTo>
                  <a:pt x="1973565" y="1945690"/>
                  <a:pt x="1971701" y="1944060"/>
                  <a:pt x="1971701" y="1942048"/>
                </a:cubicBezTo>
                <a:cubicBezTo>
                  <a:pt x="1971701" y="1940037"/>
                  <a:pt x="1973565" y="1938406"/>
                  <a:pt x="1975863" y="1938406"/>
                </a:cubicBezTo>
                <a:close/>
                <a:moveTo>
                  <a:pt x="641454" y="1938406"/>
                </a:moveTo>
                <a:cubicBezTo>
                  <a:pt x="644039" y="1938406"/>
                  <a:pt x="646136" y="1940502"/>
                  <a:pt x="646136" y="1943088"/>
                </a:cubicBezTo>
                <a:cubicBezTo>
                  <a:pt x="646136" y="1945673"/>
                  <a:pt x="644039" y="1947770"/>
                  <a:pt x="641454" y="1947770"/>
                </a:cubicBezTo>
                <a:cubicBezTo>
                  <a:pt x="638869" y="1947770"/>
                  <a:pt x="636772" y="1945673"/>
                  <a:pt x="636772" y="1943088"/>
                </a:cubicBezTo>
                <a:cubicBezTo>
                  <a:pt x="636772" y="1940502"/>
                  <a:pt x="638869" y="1938406"/>
                  <a:pt x="641454" y="1938406"/>
                </a:cubicBezTo>
                <a:close/>
                <a:moveTo>
                  <a:pt x="1871817" y="1935285"/>
                </a:moveTo>
                <a:cubicBezTo>
                  <a:pt x="1875265" y="1935285"/>
                  <a:pt x="1878060" y="1938080"/>
                  <a:pt x="1878060" y="1941528"/>
                </a:cubicBezTo>
                <a:cubicBezTo>
                  <a:pt x="1878060" y="1944976"/>
                  <a:pt x="1875265" y="1947771"/>
                  <a:pt x="1871817" y="1947771"/>
                </a:cubicBezTo>
                <a:cubicBezTo>
                  <a:pt x="1868369" y="1947771"/>
                  <a:pt x="1865574" y="1944976"/>
                  <a:pt x="1865574" y="1941528"/>
                </a:cubicBezTo>
                <a:cubicBezTo>
                  <a:pt x="1865574" y="1938080"/>
                  <a:pt x="1868369" y="1935285"/>
                  <a:pt x="1871817" y="1935285"/>
                </a:cubicBezTo>
                <a:close/>
                <a:moveTo>
                  <a:pt x="936949" y="1930081"/>
                </a:moveTo>
                <a:cubicBezTo>
                  <a:pt x="942983" y="1930081"/>
                  <a:pt x="947874" y="1935205"/>
                  <a:pt x="947874" y="1941526"/>
                </a:cubicBezTo>
                <a:cubicBezTo>
                  <a:pt x="947874" y="1947847"/>
                  <a:pt x="942983" y="1952971"/>
                  <a:pt x="936949" y="1952971"/>
                </a:cubicBezTo>
                <a:cubicBezTo>
                  <a:pt x="930915" y="1952971"/>
                  <a:pt x="926024" y="1947847"/>
                  <a:pt x="926024" y="1941526"/>
                </a:cubicBezTo>
                <a:cubicBezTo>
                  <a:pt x="926024" y="1935205"/>
                  <a:pt x="930915" y="1930081"/>
                  <a:pt x="936949" y="1930081"/>
                </a:cubicBezTo>
                <a:close/>
                <a:moveTo>
                  <a:pt x="1760485" y="1928002"/>
                </a:moveTo>
                <a:cubicBezTo>
                  <a:pt x="1766806" y="1928002"/>
                  <a:pt x="1771930" y="1933126"/>
                  <a:pt x="1771930" y="1939447"/>
                </a:cubicBezTo>
                <a:cubicBezTo>
                  <a:pt x="1771930" y="1945768"/>
                  <a:pt x="1766806" y="1950892"/>
                  <a:pt x="1760485" y="1950892"/>
                </a:cubicBezTo>
                <a:cubicBezTo>
                  <a:pt x="1754164" y="1950892"/>
                  <a:pt x="1749040" y="1945768"/>
                  <a:pt x="1749040" y="1939447"/>
                </a:cubicBezTo>
                <a:cubicBezTo>
                  <a:pt x="1749040" y="1933126"/>
                  <a:pt x="1754164" y="1928002"/>
                  <a:pt x="1760485" y="1928002"/>
                </a:cubicBezTo>
                <a:close/>
                <a:moveTo>
                  <a:pt x="1463950" y="1925920"/>
                </a:moveTo>
                <a:cubicBezTo>
                  <a:pt x="1471420" y="1925920"/>
                  <a:pt x="1477476" y="1931976"/>
                  <a:pt x="1477476" y="1939446"/>
                </a:cubicBezTo>
                <a:cubicBezTo>
                  <a:pt x="1477476" y="1946916"/>
                  <a:pt x="1471420" y="1952972"/>
                  <a:pt x="1463950" y="1952972"/>
                </a:cubicBezTo>
                <a:cubicBezTo>
                  <a:pt x="1456480" y="1952972"/>
                  <a:pt x="1450424" y="1946916"/>
                  <a:pt x="1450424" y="1939446"/>
                </a:cubicBezTo>
                <a:cubicBezTo>
                  <a:pt x="1450424" y="1931976"/>
                  <a:pt x="1456480" y="1925920"/>
                  <a:pt x="1463950" y="1925920"/>
                </a:cubicBezTo>
                <a:close/>
                <a:moveTo>
                  <a:pt x="756426" y="1922798"/>
                </a:moveTo>
                <a:cubicBezTo>
                  <a:pt x="762747" y="1922798"/>
                  <a:pt x="767871" y="1927922"/>
                  <a:pt x="767871" y="1934243"/>
                </a:cubicBezTo>
                <a:cubicBezTo>
                  <a:pt x="767871" y="1940564"/>
                  <a:pt x="762747" y="1945688"/>
                  <a:pt x="756426" y="1945688"/>
                </a:cubicBezTo>
                <a:cubicBezTo>
                  <a:pt x="750105" y="1945688"/>
                  <a:pt x="744981" y="1940564"/>
                  <a:pt x="744981" y="1934243"/>
                </a:cubicBezTo>
                <a:cubicBezTo>
                  <a:pt x="744981" y="1927922"/>
                  <a:pt x="750105" y="1922798"/>
                  <a:pt x="756426" y="1922798"/>
                </a:cubicBezTo>
                <a:close/>
                <a:moveTo>
                  <a:pt x="1645513" y="1915516"/>
                </a:moveTo>
                <a:cubicBezTo>
                  <a:pt x="1653845" y="1915516"/>
                  <a:pt x="1660600" y="1922271"/>
                  <a:pt x="1660600" y="1930603"/>
                </a:cubicBezTo>
                <a:cubicBezTo>
                  <a:pt x="1660600" y="1938935"/>
                  <a:pt x="1653845" y="1945690"/>
                  <a:pt x="1645513" y="1945690"/>
                </a:cubicBezTo>
                <a:cubicBezTo>
                  <a:pt x="1637181" y="1945690"/>
                  <a:pt x="1630426" y="1938935"/>
                  <a:pt x="1630426" y="1930603"/>
                </a:cubicBezTo>
                <a:cubicBezTo>
                  <a:pt x="1630426" y="1922271"/>
                  <a:pt x="1637181" y="1915516"/>
                  <a:pt x="1645513" y="1915516"/>
                </a:cubicBezTo>
                <a:close/>
                <a:moveTo>
                  <a:pt x="876081" y="1900948"/>
                </a:moveTo>
                <a:cubicBezTo>
                  <a:pt x="884126" y="1900948"/>
                  <a:pt x="890648" y="1907470"/>
                  <a:pt x="890648" y="1915515"/>
                </a:cubicBezTo>
                <a:cubicBezTo>
                  <a:pt x="890648" y="1923560"/>
                  <a:pt x="884126" y="1930082"/>
                  <a:pt x="876081" y="1930082"/>
                </a:cubicBezTo>
                <a:cubicBezTo>
                  <a:pt x="868036" y="1930082"/>
                  <a:pt x="861514" y="1923560"/>
                  <a:pt x="861514" y="1915515"/>
                </a:cubicBezTo>
                <a:cubicBezTo>
                  <a:pt x="861514" y="1907470"/>
                  <a:pt x="868036" y="1900948"/>
                  <a:pt x="876081" y="1900948"/>
                </a:cubicBezTo>
                <a:close/>
                <a:moveTo>
                  <a:pt x="484342" y="1895747"/>
                </a:moveTo>
                <a:cubicBezTo>
                  <a:pt x="486354" y="1895747"/>
                  <a:pt x="487984" y="1897378"/>
                  <a:pt x="487984" y="1899389"/>
                </a:cubicBezTo>
                <a:cubicBezTo>
                  <a:pt x="487984" y="1901401"/>
                  <a:pt x="486354" y="1903031"/>
                  <a:pt x="484342" y="1903031"/>
                </a:cubicBezTo>
                <a:cubicBezTo>
                  <a:pt x="482331" y="1903031"/>
                  <a:pt x="480700" y="1901401"/>
                  <a:pt x="480700" y="1899389"/>
                </a:cubicBezTo>
                <a:cubicBezTo>
                  <a:pt x="480700" y="1897378"/>
                  <a:pt x="482331" y="1895747"/>
                  <a:pt x="484342" y="1895747"/>
                </a:cubicBezTo>
                <a:close/>
                <a:moveTo>
                  <a:pt x="1525859" y="1895746"/>
                </a:moveTo>
                <a:cubicBezTo>
                  <a:pt x="1534766" y="1895746"/>
                  <a:pt x="1541987" y="1903432"/>
                  <a:pt x="1541987" y="1912914"/>
                </a:cubicBezTo>
                <a:cubicBezTo>
                  <a:pt x="1541987" y="1922396"/>
                  <a:pt x="1534766" y="1930082"/>
                  <a:pt x="1525859" y="1930082"/>
                </a:cubicBezTo>
                <a:cubicBezTo>
                  <a:pt x="1516952" y="1930082"/>
                  <a:pt x="1509731" y="1922396"/>
                  <a:pt x="1509731" y="1912914"/>
                </a:cubicBezTo>
                <a:cubicBezTo>
                  <a:pt x="1509731" y="1903432"/>
                  <a:pt x="1516952" y="1895746"/>
                  <a:pt x="1525859" y="1895746"/>
                </a:cubicBezTo>
                <a:close/>
                <a:moveTo>
                  <a:pt x="1200189" y="1895746"/>
                </a:moveTo>
                <a:cubicBezTo>
                  <a:pt x="1209671" y="1895746"/>
                  <a:pt x="1217357" y="1903432"/>
                  <a:pt x="1217357" y="1912914"/>
                </a:cubicBezTo>
                <a:cubicBezTo>
                  <a:pt x="1217357" y="1922396"/>
                  <a:pt x="1209671" y="1930082"/>
                  <a:pt x="1200189" y="1930082"/>
                </a:cubicBezTo>
                <a:cubicBezTo>
                  <a:pt x="1190707" y="1930082"/>
                  <a:pt x="1183021" y="1922396"/>
                  <a:pt x="1183021" y="1912914"/>
                </a:cubicBezTo>
                <a:cubicBezTo>
                  <a:pt x="1183021" y="1903432"/>
                  <a:pt x="1190707" y="1895746"/>
                  <a:pt x="1200189" y="1895746"/>
                </a:cubicBezTo>
                <a:close/>
                <a:moveTo>
                  <a:pt x="588910" y="1893666"/>
                </a:moveTo>
                <a:cubicBezTo>
                  <a:pt x="592933" y="1893666"/>
                  <a:pt x="596194" y="1896461"/>
                  <a:pt x="596194" y="1899909"/>
                </a:cubicBezTo>
                <a:cubicBezTo>
                  <a:pt x="596194" y="1903357"/>
                  <a:pt x="592933" y="1906152"/>
                  <a:pt x="588910" y="1906152"/>
                </a:cubicBezTo>
                <a:cubicBezTo>
                  <a:pt x="584887" y="1906152"/>
                  <a:pt x="581626" y="1903357"/>
                  <a:pt x="581626" y="1899909"/>
                </a:cubicBezTo>
                <a:cubicBezTo>
                  <a:pt x="581626" y="1896461"/>
                  <a:pt x="584887" y="1893666"/>
                  <a:pt x="588910" y="1893666"/>
                </a:cubicBezTo>
                <a:close/>
                <a:moveTo>
                  <a:pt x="1133599" y="1893665"/>
                </a:moveTo>
                <a:cubicBezTo>
                  <a:pt x="1143081" y="1893665"/>
                  <a:pt x="1150767" y="1901351"/>
                  <a:pt x="1150767" y="1910833"/>
                </a:cubicBezTo>
                <a:cubicBezTo>
                  <a:pt x="1150767" y="1920315"/>
                  <a:pt x="1143081" y="1928001"/>
                  <a:pt x="1133599" y="1928001"/>
                </a:cubicBezTo>
                <a:cubicBezTo>
                  <a:pt x="1124117" y="1928001"/>
                  <a:pt x="1116431" y="1920315"/>
                  <a:pt x="1116431" y="1910833"/>
                </a:cubicBezTo>
                <a:cubicBezTo>
                  <a:pt x="1116431" y="1901351"/>
                  <a:pt x="1124117" y="1893665"/>
                  <a:pt x="1133599" y="1893665"/>
                </a:cubicBezTo>
                <a:close/>
                <a:moveTo>
                  <a:pt x="381334" y="1893665"/>
                </a:moveTo>
                <a:cubicBezTo>
                  <a:pt x="382770" y="1893665"/>
                  <a:pt x="383935" y="1894830"/>
                  <a:pt x="383935" y="1896266"/>
                </a:cubicBezTo>
                <a:cubicBezTo>
                  <a:pt x="383935" y="1897702"/>
                  <a:pt x="382770" y="1898867"/>
                  <a:pt x="381334" y="1898867"/>
                </a:cubicBezTo>
                <a:cubicBezTo>
                  <a:pt x="379898" y="1898867"/>
                  <a:pt x="378733" y="1897702"/>
                  <a:pt x="378733" y="1896266"/>
                </a:cubicBezTo>
                <a:cubicBezTo>
                  <a:pt x="378733" y="1894830"/>
                  <a:pt x="379898" y="1893665"/>
                  <a:pt x="381334" y="1893665"/>
                </a:cubicBezTo>
                <a:close/>
                <a:moveTo>
                  <a:pt x="1266780" y="1890543"/>
                </a:moveTo>
                <a:cubicBezTo>
                  <a:pt x="1276262" y="1890543"/>
                  <a:pt x="1283948" y="1898462"/>
                  <a:pt x="1283948" y="1908231"/>
                </a:cubicBezTo>
                <a:cubicBezTo>
                  <a:pt x="1283948" y="1918000"/>
                  <a:pt x="1276262" y="1925919"/>
                  <a:pt x="1266780" y="1925919"/>
                </a:cubicBezTo>
                <a:cubicBezTo>
                  <a:pt x="1257298" y="1925919"/>
                  <a:pt x="1249612" y="1918000"/>
                  <a:pt x="1249612" y="1908231"/>
                </a:cubicBezTo>
                <a:cubicBezTo>
                  <a:pt x="1249612" y="1898462"/>
                  <a:pt x="1257298" y="1890543"/>
                  <a:pt x="1266780" y="1890543"/>
                </a:cubicBezTo>
                <a:close/>
                <a:moveTo>
                  <a:pt x="2020084" y="1886382"/>
                </a:moveTo>
                <a:cubicBezTo>
                  <a:pt x="2022096" y="1886382"/>
                  <a:pt x="2023726" y="1888013"/>
                  <a:pt x="2023726" y="1890024"/>
                </a:cubicBezTo>
                <a:cubicBezTo>
                  <a:pt x="2023726" y="1892036"/>
                  <a:pt x="2022096" y="1893666"/>
                  <a:pt x="2020084" y="1893666"/>
                </a:cubicBezTo>
                <a:cubicBezTo>
                  <a:pt x="2018073" y="1893666"/>
                  <a:pt x="2016442" y="1892036"/>
                  <a:pt x="2016442" y="1890024"/>
                </a:cubicBezTo>
                <a:cubicBezTo>
                  <a:pt x="2016442" y="1888013"/>
                  <a:pt x="2018073" y="1886382"/>
                  <a:pt x="2020084" y="1886382"/>
                </a:cubicBezTo>
                <a:close/>
                <a:moveTo>
                  <a:pt x="1918118" y="1886382"/>
                </a:moveTo>
                <a:cubicBezTo>
                  <a:pt x="1923577" y="1886382"/>
                  <a:pt x="1928003" y="1890109"/>
                  <a:pt x="1928003" y="1894706"/>
                </a:cubicBezTo>
                <a:cubicBezTo>
                  <a:pt x="1928003" y="1899303"/>
                  <a:pt x="1923577" y="1903030"/>
                  <a:pt x="1918118" y="1903030"/>
                </a:cubicBezTo>
                <a:cubicBezTo>
                  <a:pt x="1912659" y="1903030"/>
                  <a:pt x="1908233" y="1899303"/>
                  <a:pt x="1908233" y="1894706"/>
                </a:cubicBezTo>
                <a:cubicBezTo>
                  <a:pt x="1908233" y="1890109"/>
                  <a:pt x="1912659" y="1886382"/>
                  <a:pt x="1918118" y="1886382"/>
                </a:cubicBezTo>
                <a:close/>
                <a:moveTo>
                  <a:pt x="282489" y="1886382"/>
                </a:moveTo>
                <a:cubicBezTo>
                  <a:pt x="283925" y="1886382"/>
                  <a:pt x="285090" y="1887314"/>
                  <a:pt x="285090" y="1888463"/>
                </a:cubicBezTo>
                <a:cubicBezTo>
                  <a:pt x="285090" y="1889612"/>
                  <a:pt x="283925" y="1890544"/>
                  <a:pt x="282489" y="1890544"/>
                </a:cubicBezTo>
                <a:cubicBezTo>
                  <a:pt x="281053" y="1890544"/>
                  <a:pt x="279888" y="1889612"/>
                  <a:pt x="279888" y="1888463"/>
                </a:cubicBezTo>
                <a:cubicBezTo>
                  <a:pt x="279888" y="1887314"/>
                  <a:pt x="281053" y="1886382"/>
                  <a:pt x="282489" y="1886382"/>
                </a:cubicBezTo>
                <a:close/>
                <a:moveTo>
                  <a:pt x="700761" y="1886381"/>
                </a:moveTo>
                <a:cubicBezTo>
                  <a:pt x="706220" y="1886381"/>
                  <a:pt x="710646" y="1890108"/>
                  <a:pt x="710646" y="1894705"/>
                </a:cubicBezTo>
                <a:cubicBezTo>
                  <a:pt x="710646" y="1899302"/>
                  <a:pt x="706220" y="1903029"/>
                  <a:pt x="700761" y="1903029"/>
                </a:cubicBezTo>
                <a:cubicBezTo>
                  <a:pt x="695302" y="1903029"/>
                  <a:pt x="690876" y="1899302"/>
                  <a:pt x="690876" y="1894705"/>
                </a:cubicBezTo>
                <a:cubicBezTo>
                  <a:pt x="690876" y="1890108"/>
                  <a:pt x="695302" y="1886381"/>
                  <a:pt x="700761" y="1886381"/>
                </a:cubicBezTo>
                <a:close/>
                <a:moveTo>
                  <a:pt x="1811469" y="1883261"/>
                </a:moveTo>
                <a:cubicBezTo>
                  <a:pt x="1818365" y="1883261"/>
                  <a:pt x="1823955" y="1888851"/>
                  <a:pt x="1823955" y="1895747"/>
                </a:cubicBezTo>
                <a:cubicBezTo>
                  <a:pt x="1823955" y="1902643"/>
                  <a:pt x="1818365" y="1908233"/>
                  <a:pt x="1811469" y="1908233"/>
                </a:cubicBezTo>
                <a:cubicBezTo>
                  <a:pt x="1804573" y="1908233"/>
                  <a:pt x="1798983" y="1902643"/>
                  <a:pt x="1798983" y="1895747"/>
                </a:cubicBezTo>
                <a:cubicBezTo>
                  <a:pt x="1798983" y="1888851"/>
                  <a:pt x="1804573" y="1883261"/>
                  <a:pt x="1811469" y="1883261"/>
                </a:cubicBezTo>
                <a:close/>
                <a:moveTo>
                  <a:pt x="1068049" y="1883260"/>
                </a:moveTo>
                <a:cubicBezTo>
                  <a:pt x="1076956" y="1883260"/>
                  <a:pt x="1084177" y="1890481"/>
                  <a:pt x="1084177" y="1899388"/>
                </a:cubicBezTo>
                <a:cubicBezTo>
                  <a:pt x="1084177" y="1908295"/>
                  <a:pt x="1076956" y="1915516"/>
                  <a:pt x="1068049" y="1915516"/>
                </a:cubicBezTo>
                <a:cubicBezTo>
                  <a:pt x="1059142" y="1915516"/>
                  <a:pt x="1051921" y="1908295"/>
                  <a:pt x="1051921" y="1899388"/>
                </a:cubicBezTo>
                <a:cubicBezTo>
                  <a:pt x="1051921" y="1890481"/>
                  <a:pt x="1059142" y="1883260"/>
                  <a:pt x="1068049" y="1883260"/>
                </a:cubicBezTo>
                <a:close/>
                <a:moveTo>
                  <a:pt x="2117888" y="1881179"/>
                </a:moveTo>
                <a:cubicBezTo>
                  <a:pt x="2119324" y="1881179"/>
                  <a:pt x="2120489" y="1881645"/>
                  <a:pt x="2120489" y="1882220"/>
                </a:cubicBezTo>
                <a:cubicBezTo>
                  <a:pt x="2120489" y="1882795"/>
                  <a:pt x="2119324" y="1883261"/>
                  <a:pt x="2117888" y="1883261"/>
                </a:cubicBezTo>
                <a:cubicBezTo>
                  <a:pt x="2116452" y="1883261"/>
                  <a:pt x="2115287" y="1882795"/>
                  <a:pt x="2115287" y="1882220"/>
                </a:cubicBezTo>
                <a:cubicBezTo>
                  <a:pt x="2115287" y="1881645"/>
                  <a:pt x="2116452" y="1881179"/>
                  <a:pt x="2117888" y="1881179"/>
                </a:cubicBezTo>
                <a:close/>
                <a:moveTo>
                  <a:pt x="1333890" y="1881179"/>
                </a:moveTo>
                <a:cubicBezTo>
                  <a:pt x="1343659" y="1881179"/>
                  <a:pt x="1351578" y="1888865"/>
                  <a:pt x="1351578" y="1898347"/>
                </a:cubicBezTo>
                <a:cubicBezTo>
                  <a:pt x="1351578" y="1907829"/>
                  <a:pt x="1343659" y="1915515"/>
                  <a:pt x="1333890" y="1915515"/>
                </a:cubicBezTo>
                <a:cubicBezTo>
                  <a:pt x="1324121" y="1915515"/>
                  <a:pt x="1316202" y="1907829"/>
                  <a:pt x="1316202" y="1898347"/>
                </a:cubicBezTo>
                <a:cubicBezTo>
                  <a:pt x="1316202" y="1888865"/>
                  <a:pt x="1324121" y="1881179"/>
                  <a:pt x="1333890" y="1881179"/>
                </a:cubicBezTo>
                <a:close/>
                <a:moveTo>
                  <a:pt x="1701178" y="1879099"/>
                </a:moveTo>
                <a:cubicBezTo>
                  <a:pt x="1708648" y="1879099"/>
                  <a:pt x="1714704" y="1885155"/>
                  <a:pt x="1714704" y="1892625"/>
                </a:cubicBezTo>
                <a:cubicBezTo>
                  <a:pt x="1714704" y="1900095"/>
                  <a:pt x="1708648" y="1906151"/>
                  <a:pt x="1701178" y="1906151"/>
                </a:cubicBezTo>
                <a:cubicBezTo>
                  <a:pt x="1693708" y="1906151"/>
                  <a:pt x="1687652" y="1900095"/>
                  <a:pt x="1687652" y="1892625"/>
                </a:cubicBezTo>
                <a:cubicBezTo>
                  <a:pt x="1687652" y="1885155"/>
                  <a:pt x="1693708" y="1879099"/>
                  <a:pt x="1701178" y="1879099"/>
                </a:cubicBezTo>
                <a:close/>
                <a:moveTo>
                  <a:pt x="816774" y="1870774"/>
                </a:moveTo>
                <a:cubicBezTo>
                  <a:pt x="823670" y="1870774"/>
                  <a:pt x="829260" y="1876364"/>
                  <a:pt x="829260" y="1883260"/>
                </a:cubicBezTo>
                <a:cubicBezTo>
                  <a:pt x="829260" y="1890156"/>
                  <a:pt x="823670" y="1895746"/>
                  <a:pt x="816774" y="1895746"/>
                </a:cubicBezTo>
                <a:cubicBezTo>
                  <a:pt x="809878" y="1895746"/>
                  <a:pt x="804288" y="1890156"/>
                  <a:pt x="804288" y="1883260"/>
                </a:cubicBezTo>
                <a:cubicBezTo>
                  <a:pt x="804288" y="1876364"/>
                  <a:pt x="809878" y="1870774"/>
                  <a:pt x="816774" y="1870774"/>
                </a:cubicBezTo>
                <a:close/>
                <a:moveTo>
                  <a:pt x="1002499" y="1868693"/>
                </a:moveTo>
                <a:cubicBezTo>
                  <a:pt x="1010831" y="1868693"/>
                  <a:pt x="1017586" y="1875448"/>
                  <a:pt x="1017586" y="1883780"/>
                </a:cubicBezTo>
                <a:cubicBezTo>
                  <a:pt x="1017586" y="1892112"/>
                  <a:pt x="1010831" y="1898867"/>
                  <a:pt x="1002499" y="1898867"/>
                </a:cubicBezTo>
                <a:cubicBezTo>
                  <a:pt x="994167" y="1898867"/>
                  <a:pt x="987412" y="1892112"/>
                  <a:pt x="987412" y="1883780"/>
                </a:cubicBezTo>
                <a:cubicBezTo>
                  <a:pt x="987412" y="1875448"/>
                  <a:pt x="994167" y="1868693"/>
                  <a:pt x="1002499" y="1868693"/>
                </a:cubicBezTo>
                <a:close/>
                <a:moveTo>
                  <a:pt x="1397880" y="1866612"/>
                </a:moveTo>
                <a:cubicBezTo>
                  <a:pt x="1407362" y="1866612"/>
                  <a:pt x="1415048" y="1874298"/>
                  <a:pt x="1415048" y="1883780"/>
                </a:cubicBezTo>
                <a:cubicBezTo>
                  <a:pt x="1415048" y="1893262"/>
                  <a:pt x="1407362" y="1900948"/>
                  <a:pt x="1397880" y="1900948"/>
                </a:cubicBezTo>
                <a:cubicBezTo>
                  <a:pt x="1388398" y="1900948"/>
                  <a:pt x="1380712" y="1893262"/>
                  <a:pt x="1380712" y="1883780"/>
                </a:cubicBezTo>
                <a:cubicBezTo>
                  <a:pt x="1380712" y="1874298"/>
                  <a:pt x="1388398" y="1866612"/>
                  <a:pt x="1397880" y="1866612"/>
                </a:cubicBezTo>
                <a:close/>
                <a:moveTo>
                  <a:pt x="1585166" y="1863491"/>
                </a:moveTo>
                <a:cubicBezTo>
                  <a:pt x="1594073" y="1863491"/>
                  <a:pt x="1601294" y="1870712"/>
                  <a:pt x="1601294" y="1879619"/>
                </a:cubicBezTo>
                <a:cubicBezTo>
                  <a:pt x="1601294" y="1888526"/>
                  <a:pt x="1594073" y="1895747"/>
                  <a:pt x="1585166" y="1895747"/>
                </a:cubicBezTo>
                <a:cubicBezTo>
                  <a:pt x="1576259" y="1895747"/>
                  <a:pt x="1569038" y="1888526"/>
                  <a:pt x="1569038" y="1879619"/>
                </a:cubicBezTo>
                <a:cubicBezTo>
                  <a:pt x="1569038" y="1870712"/>
                  <a:pt x="1576259" y="1863491"/>
                  <a:pt x="1585166" y="1863491"/>
                </a:cubicBezTo>
                <a:close/>
                <a:moveTo>
                  <a:pt x="542089" y="1843723"/>
                </a:moveTo>
                <a:cubicBezTo>
                  <a:pt x="546112" y="1843723"/>
                  <a:pt x="549373" y="1847683"/>
                  <a:pt x="549373" y="1852567"/>
                </a:cubicBezTo>
                <a:cubicBezTo>
                  <a:pt x="549373" y="1857451"/>
                  <a:pt x="546112" y="1861411"/>
                  <a:pt x="542089" y="1861411"/>
                </a:cubicBezTo>
                <a:cubicBezTo>
                  <a:pt x="538066" y="1861411"/>
                  <a:pt x="534805" y="1857451"/>
                  <a:pt x="534805" y="1852567"/>
                </a:cubicBezTo>
                <a:cubicBezTo>
                  <a:pt x="534805" y="1847683"/>
                  <a:pt x="538066" y="1843723"/>
                  <a:pt x="542089" y="1843723"/>
                </a:cubicBezTo>
                <a:close/>
                <a:moveTo>
                  <a:pt x="937989" y="1843722"/>
                </a:moveTo>
                <a:cubicBezTo>
                  <a:pt x="947471" y="1843722"/>
                  <a:pt x="955157" y="1851641"/>
                  <a:pt x="955157" y="1861410"/>
                </a:cubicBezTo>
                <a:cubicBezTo>
                  <a:pt x="955157" y="1871179"/>
                  <a:pt x="947471" y="1879098"/>
                  <a:pt x="937989" y="1879098"/>
                </a:cubicBezTo>
                <a:cubicBezTo>
                  <a:pt x="928507" y="1879098"/>
                  <a:pt x="920821" y="1871179"/>
                  <a:pt x="920821" y="1861410"/>
                </a:cubicBezTo>
                <a:cubicBezTo>
                  <a:pt x="920821" y="1851641"/>
                  <a:pt x="928507" y="1843722"/>
                  <a:pt x="937989" y="1843722"/>
                </a:cubicBezTo>
                <a:close/>
                <a:moveTo>
                  <a:pt x="439602" y="1841642"/>
                </a:moveTo>
                <a:cubicBezTo>
                  <a:pt x="442763" y="1841642"/>
                  <a:pt x="445325" y="1844903"/>
                  <a:pt x="445325" y="1848926"/>
                </a:cubicBezTo>
                <a:cubicBezTo>
                  <a:pt x="445325" y="1852949"/>
                  <a:pt x="442763" y="1856210"/>
                  <a:pt x="439602" y="1856210"/>
                </a:cubicBezTo>
                <a:cubicBezTo>
                  <a:pt x="436441" y="1856210"/>
                  <a:pt x="433879" y="1852949"/>
                  <a:pt x="433879" y="1848926"/>
                </a:cubicBezTo>
                <a:cubicBezTo>
                  <a:pt x="433879" y="1844903"/>
                  <a:pt x="436441" y="1841642"/>
                  <a:pt x="439602" y="1841642"/>
                </a:cubicBezTo>
                <a:close/>
                <a:moveTo>
                  <a:pt x="1462389" y="1841641"/>
                </a:moveTo>
                <a:cubicBezTo>
                  <a:pt x="1471871" y="1841641"/>
                  <a:pt x="1479557" y="1849327"/>
                  <a:pt x="1479557" y="1858809"/>
                </a:cubicBezTo>
                <a:cubicBezTo>
                  <a:pt x="1479557" y="1868291"/>
                  <a:pt x="1471871" y="1875977"/>
                  <a:pt x="1462389" y="1875977"/>
                </a:cubicBezTo>
                <a:cubicBezTo>
                  <a:pt x="1452907" y="1875977"/>
                  <a:pt x="1445221" y="1868291"/>
                  <a:pt x="1445221" y="1858809"/>
                </a:cubicBezTo>
                <a:cubicBezTo>
                  <a:pt x="1445221" y="1849327"/>
                  <a:pt x="1452907" y="1841641"/>
                  <a:pt x="1462389" y="1841641"/>
                </a:cubicBezTo>
                <a:close/>
                <a:moveTo>
                  <a:pt x="648737" y="1838520"/>
                </a:moveTo>
                <a:cubicBezTo>
                  <a:pt x="655346" y="1838520"/>
                  <a:pt x="660703" y="1844110"/>
                  <a:pt x="660703" y="1851006"/>
                </a:cubicBezTo>
                <a:cubicBezTo>
                  <a:pt x="660703" y="1857902"/>
                  <a:pt x="655346" y="1863492"/>
                  <a:pt x="648737" y="1863492"/>
                </a:cubicBezTo>
                <a:cubicBezTo>
                  <a:pt x="642128" y="1863492"/>
                  <a:pt x="636771" y="1857902"/>
                  <a:pt x="636771" y="1851006"/>
                </a:cubicBezTo>
                <a:cubicBezTo>
                  <a:pt x="636771" y="1844110"/>
                  <a:pt x="642128" y="1838520"/>
                  <a:pt x="648737" y="1838520"/>
                </a:cubicBezTo>
                <a:close/>
                <a:moveTo>
                  <a:pt x="1858291" y="1836440"/>
                </a:moveTo>
                <a:cubicBezTo>
                  <a:pt x="1865187" y="1836440"/>
                  <a:pt x="1870777" y="1841564"/>
                  <a:pt x="1870777" y="1847885"/>
                </a:cubicBezTo>
                <a:cubicBezTo>
                  <a:pt x="1870777" y="1854206"/>
                  <a:pt x="1865187" y="1859330"/>
                  <a:pt x="1858291" y="1859330"/>
                </a:cubicBezTo>
                <a:cubicBezTo>
                  <a:pt x="1851395" y="1859330"/>
                  <a:pt x="1845805" y="1854206"/>
                  <a:pt x="1845805" y="1847885"/>
                </a:cubicBezTo>
                <a:cubicBezTo>
                  <a:pt x="1845805" y="1841564"/>
                  <a:pt x="1851395" y="1836440"/>
                  <a:pt x="1858291" y="1836440"/>
                </a:cubicBezTo>
                <a:close/>
                <a:moveTo>
                  <a:pt x="341796" y="1836439"/>
                </a:moveTo>
                <a:cubicBezTo>
                  <a:pt x="344381" y="1836439"/>
                  <a:pt x="346478" y="1838769"/>
                  <a:pt x="346478" y="1841641"/>
                </a:cubicBezTo>
                <a:cubicBezTo>
                  <a:pt x="346478" y="1844514"/>
                  <a:pt x="344381" y="1846844"/>
                  <a:pt x="341796" y="1846844"/>
                </a:cubicBezTo>
                <a:cubicBezTo>
                  <a:pt x="339211" y="1846844"/>
                  <a:pt x="337114" y="1844514"/>
                  <a:pt x="337114" y="1841641"/>
                </a:cubicBezTo>
                <a:cubicBezTo>
                  <a:pt x="337114" y="1838769"/>
                  <a:pt x="339211" y="1836439"/>
                  <a:pt x="341796" y="1836439"/>
                </a:cubicBezTo>
                <a:close/>
                <a:moveTo>
                  <a:pt x="1961818" y="1834359"/>
                </a:moveTo>
                <a:cubicBezTo>
                  <a:pt x="1967277" y="1834359"/>
                  <a:pt x="1971703" y="1838785"/>
                  <a:pt x="1971703" y="1844244"/>
                </a:cubicBezTo>
                <a:cubicBezTo>
                  <a:pt x="1971703" y="1849703"/>
                  <a:pt x="1967277" y="1854129"/>
                  <a:pt x="1961818" y="1854129"/>
                </a:cubicBezTo>
                <a:cubicBezTo>
                  <a:pt x="1956359" y="1854129"/>
                  <a:pt x="1951933" y="1849703"/>
                  <a:pt x="1951933" y="1844244"/>
                </a:cubicBezTo>
                <a:cubicBezTo>
                  <a:pt x="1951933" y="1838785"/>
                  <a:pt x="1956359" y="1834359"/>
                  <a:pt x="1961818" y="1834359"/>
                </a:cubicBezTo>
                <a:close/>
                <a:moveTo>
                  <a:pt x="1751642" y="1831237"/>
                </a:moveTo>
                <a:cubicBezTo>
                  <a:pt x="1761124" y="1831237"/>
                  <a:pt x="1768810" y="1839156"/>
                  <a:pt x="1768810" y="1848925"/>
                </a:cubicBezTo>
                <a:cubicBezTo>
                  <a:pt x="1768810" y="1858694"/>
                  <a:pt x="1761124" y="1866613"/>
                  <a:pt x="1751642" y="1866613"/>
                </a:cubicBezTo>
                <a:cubicBezTo>
                  <a:pt x="1742160" y="1866613"/>
                  <a:pt x="1734474" y="1858694"/>
                  <a:pt x="1734474" y="1848925"/>
                </a:cubicBezTo>
                <a:cubicBezTo>
                  <a:pt x="1734474" y="1839156"/>
                  <a:pt x="1742160" y="1831237"/>
                  <a:pt x="1751642" y="1831237"/>
                </a:cubicBezTo>
                <a:close/>
                <a:moveTo>
                  <a:pt x="760068" y="1831236"/>
                </a:moveTo>
                <a:cubicBezTo>
                  <a:pt x="768400" y="1831236"/>
                  <a:pt x="775155" y="1837991"/>
                  <a:pt x="775155" y="1846323"/>
                </a:cubicBezTo>
                <a:cubicBezTo>
                  <a:pt x="775155" y="1854655"/>
                  <a:pt x="768400" y="1861410"/>
                  <a:pt x="760068" y="1861410"/>
                </a:cubicBezTo>
                <a:cubicBezTo>
                  <a:pt x="751736" y="1861410"/>
                  <a:pt x="744981" y="1854655"/>
                  <a:pt x="744981" y="1846323"/>
                </a:cubicBezTo>
                <a:cubicBezTo>
                  <a:pt x="744981" y="1837991"/>
                  <a:pt x="751736" y="1831236"/>
                  <a:pt x="760068" y="1831236"/>
                </a:cubicBezTo>
                <a:close/>
                <a:moveTo>
                  <a:pt x="2060142" y="1829156"/>
                </a:moveTo>
                <a:cubicBezTo>
                  <a:pt x="2063590" y="1829156"/>
                  <a:pt x="2066385" y="1832417"/>
                  <a:pt x="2066385" y="1836440"/>
                </a:cubicBezTo>
                <a:cubicBezTo>
                  <a:pt x="2066385" y="1840463"/>
                  <a:pt x="2063590" y="1843724"/>
                  <a:pt x="2060142" y="1843724"/>
                </a:cubicBezTo>
                <a:cubicBezTo>
                  <a:pt x="2056694" y="1843724"/>
                  <a:pt x="2053899" y="1840463"/>
                  <a:pt x="2053899" y="1836440"/>
                </a:cubicBezTo>
                <a:cubicBezTo>
                  <a:pt x="2053899" y="1832417"/>
                  <a:pt x="2056694" y="1829156"/>
                  <a:pt x="2060142" y="1829156"/>
                </a:cubicBezTo>
                <a:close/>
                <a:moveTo>
                  <a:pt x="245032" y="1829156"/>
                </a:moveTo>
                <a:cubicBezTo>
                  <a:pt x="246468" y="1829156"/>
                  <a:pt x="247633" y="1830787"/>
                  <a:pt x="247633" y="1832798"/>
                </a:cubicBezTo>
                <a:cubicBezTo>
                  <a:pt x="247633" y="1834810"/>
                  <a:pt x="246468" y="1836440"/>
                  <a:pt x="245032" y="1836440"/>
                </a:cubicBezTo>
                <a:cubicBezTo>
                  <a:pt x="243596" y="1836440"/>
                  <a:pt x="242431" y="1834810"/>
                  <a:pt x="242431" y="1832798"/>
                </a:cubicBezTo>
                <a:cubicBezTo>
                  <a:pt x="242431" y="1830787"/>
                  <a:pt x="243596" y="1829156"/>
                  <a:pt x="245032" y="1829156"/>
                </a:cubicBezTo>
                <a:close/>
                <a:moveTo>
                  <a:pt x="2155345" y="1823953"/>
                </a:moveTo>
                <a:cubicBezTo>
                  <a:pt x="2156781" y="1823953"/>
                  <a:pt x="2157946" y="1825118"/>
                  <a:pt x="2157946" y="1826554"/>
                </a:cubicBezTo>
                <a:cubicBezTo>
                  <a:pt x="2157946" y="1827990"/>
                  <a:pt x="2156781" y="1829155"/>
                  <a:pt x="2155345" y="1829155"/>
                </a:cubicBezTo>
                <a:cubicBezTo>
                  <a:pt x="2153909" y="1829155"/>
                  <a:pt x="2152744" y="1827990"/>
                  <a:pt x="2152744" y="1826554"/>
                </a:cubicBezTo>
                <a:cubicBezTo>
                  <a:pt x="2152744" y="1825118"/>
                  <a:pt x="2153909" y="1823953"/>
                  <a:pt x="2155345" y="1823953"/>
                </a:cubicBezTo>
                <a:close/>
                <a:moveTo>
                  <a:pt x="1640311" y="1823953"/>
                </a:moveTo>
                <a:cubicBezTo>
                  <a:pt x="1649793" y="1823953"/>
                  <a:pt x="1657479" y="1832338"/>
                  <a:pt x="1657479" y="1842682"/>
                </a:cubicBezTo>
                <a:cubicBezTo>
                  <a:pt x="1657479" y="1853026"/>
                  <a:pt x="1649793" y="1861411"/>
                  <a:pt x="1640311" y="1861411"/>
                </a:cubicBezTo>
                <a:cubicBezTo>
                  <a:pt x="1630829" y="1861411"/>
                  <a:pt x="1623143" y="1853026"/>
                  <a:pt x="1623143" y="1842682"/>
                </a:cubicBezTo>
                <a:cubicBezTo>
                  <a:pt x="1623143" y="1832338"/>
                  <a:pt x="1630829" y="1823953"/>
                  <a:pt x="1640311" y="1823953"/>
                </a:cubicBezTo>
                <a:close/>
                <a:moveTo>
                  <a:pt x="1200189" y="1821872"/>
                </a:moveTo>
                <a:cubicBezTo>
                  <a:pt x="1208521" y="1821872"/>
                  <a:pt x="1215276" y="1829093"/>
                  <a:pt x="1215276" y="1838000"/>
                </a:cubicBezTo>
                <a:cubicBezTo>
                  <a:pt x="1215276" y="1846907"/>
                  <a:pt x="1208521" y="1854128"/>
                  <a:pt x="1200189" y="1854128"/>
                </a:cubicBezTo>
                <a:cubicBezTo>
                  <a:pt x="1191857" y="1854128"/>
                  <a:pt x="1185102" y="1846907"/>
                  <a:pt x="1185102" y="1838000"/>
                </a:cubicBezTo>
                <a:cubicBezTo>
                  <a:pt x="1185102" y="1829093"/>
                  <a:pt x="1191857" y="1821872"/>
                  <a:pt x="1200189" y="1821872"/>
                </a:cubicBezTo>
                <a:close/>
                <a:moveTo>
                  <a:pt x="1268340" y="1818751"/>
                </a:moveTo>
                <a:cubicBezTo>
                  <a:pt x="1276960" y="1818751"/>
                  <a:pt x="1283947" y="1825506"/>
                  <a:pt x="1283947" y="1833838"/>
                </a:cubicBezTo>
                <a:cubicBezTo>
                  <a:pt x="1283947" y="1842170"/>
                  <a:pt x="1276960" y="1848925"/>
                  <a:pt x="1268340" y="1848925"/>
                </a:cubicBezTo>
                <a:cubicBezTo>
                  <a:pt x="1259720" y="1848925"/>
                  <a:pt x="1252733" y="1842170"/>
                  <a:pt x="1252733" y="1833838"/>
                </a:cubicBezTo>
                <a:cubicBezTo>
                  <a:pt x="1252733" y="1825506"/>
                  <a:pt x="1259720" y="1818751"/>
                  <a:pt x="1268340" y="1818751"/>
                </a:cubicBezTo>
                <a:close/>
                <a:moveTo>
                  <a:pt x="1133598" y="1818751"/>
                </a:moveTo>
                <a:cubicBezTo>
                  <a:pt x="1141930" y="1818751"/>
                  <a:pt x="1148685" y="1825972"/>
                  <a:pt x="1148685" y="1834879"/>
                </a:cubicBezTo>
                <a:cubicBezTo>
                  <a:pt x="1148685" y="1843786"/>
                  <a:pt x="1141930" y="1851007"/>
                  <a:pt x="1133598" y="1851007"/>
                </a:cubicBezTo>
                <a:cubicBezTo>
                  <a:pt x="1125266" y="1851007"/>
                  <a:pt x="1118511" y="1843786"/>
                  <a:pt x="1118511" y="1834879"/>
                </a:cubicBezTo>
                <a:cubicBezTo>
                  <a:pt x="1118511" y="1825972"/>
                  <a:pt x="1125266" y="1818751"/>
                  <a:pt x="1133598" y="1818751"/>
                </a:cubicBezTo>
                <a:close/>
                <a:moveTo>
                  <a:pt x="2247948" y="1814589"/>
                </a:moveTo>
                <a:cubicBezTo>
                  <a:pt x="2248810" y="1814589"/>
                  <a:pt x="2249509" y="1815055"/>
                  <a:pt x="2249509" y="1815630"/>
                </a:cubicBezTo>
                <a:cubicBezTo>
                  <a:pt x="2249509" y="1816205"/>
                  <a:pt x="2248810" y="1816671"/>
                  <a:pt x="2247948" y="1816671"/>
                </a:cubicBezTo>
                <a:cubicBezTo>
                  <a:pt x="2247086" y="1816671"/>
                  <a:pt x="2246387" y="1816205"/>
                  <a:pt x="2246387" y="1815630"/>
                </a:cubicBezTo>
                <a:cubicBezTo>
                  <a:pt x="2246387" y="1815055"/>
                  <a:pt x="2247086" y="1814589"/>
                  <a:pt x="2247948" y="1814589"/>
                </a:cubicBezTo>
                <a:close/>
                <a:moveTo>
                  <a:pt x="878682" y="1814589"/>
                </a:moveTo>
                <a:cubicBezTo>
                  <a:pt x="888164" y="1814589"/>
                  <a:pt x="895850" y="1822275"/>
                  <a:pt x="895850" y="1831757"/>
                </a:cubicBezTo>
                <a:cubicBezTo>
                  <a:pt x="895850" y="1841239"/>
                  <a:pt x="888164" y="1848925"/>
                  <a:pt x="878682" y="1848925"/>
                </a:cubicBezTo>
                <a:cubicBezTo>
                  <a:pt x="869200" y="1848925"/>
                  <a:pt x="861514" y="1841239"/>
                  <a:pt x="861514" y="1831757"/>
                </a:cubicBezTo>
                <a:cubicBezTo>
                  <a:pt x="861514" y="1822275"/>
                  <a:pt x="869200" y="1814589"/>
                  <a:pt x="878682" y="1814589"/>
                </a:cubicBezTo>
                <a:close/>
                <a:moveTo>
                  <a:pt x="1523257" y="1811467"/>
                </a:moveTo>
                <a:cubicBezTo>
                  <a:pt x="1533601" y="1811467"/>
                  <a:pt x="1541986" y="1819852"/>
                  <a:pt x="1541986" y="1830196"/>
                </a:cubicBezTo>
                <a:cubicBezTo>
                  <a:pt x="1541986" y="1840540"/>
                  <a:pt x="1533601" y="1848925"/>
                  <a:pt x="1523257" y="1848925"/>
                </a:cubicBezTo>
                <a:cubicBezTo>
                  <a:pt x="1512913" y="1848925"/>
                  <a:pt x="1504528" y="1840540"/>
                  <a:pt x="1504528" y="1830196"/>
                </a:cubicBezTo>
                <a:cubicBezTo>
                  <a:pt x="1504528" y="1819852"/>
                  <a:pt x="1512913" y="1811467"/>
                  <a:pt x="1523257" y="1811467"/>
                </a:cubicBezTo>
                <a:close/>
                <a:moveTo>
                  <a:pt x="1068049" y="1807306"/>
                </a:moveTo>
                <a:cubicBezTo>
                  <a:pt x="1076956" y="1807306"/>
                  <a:pt x="1084177" y="1814293"/>
                  <a:pt x="1084177" y="1822913"/>
                </a:cubicBezTo>
                <a:cubicBezTo>
                  <a:pt x="1084177" y="1831533"/>
                  <a:pt x="1076956" y="1838520"/>
                  <a:pt x="1068049" y="1838520"/>
                </a:cubicBezTo>
                <a:cubicBezTo>
                  <a:pt x="1059142" y="1838520"/>
                  <a:pt x="1051921" y="1831533"/>
                  <a:pt x="1051921" y="1822913"/>
                </a:cubicBezTo>
                <a:cubicBezTo>
                  <a:pt x="1051921" y="1814293"/>
                  <a:pt x="1059142" y="1807306"/>
                  <a:pt x="1068049" y="1807306"/>
                </a:cubicBezTo>
                <a:close/>
                <a:moveTo>
                  <a:pt x="1333890" y="1807305"/>
                </a:moveTo>
                <a:cubicBezTo>
                  <a:pt x="1343659" y="1807305"/>
                  <a:pt x="1351578" y="1814292"/>
                  <a:pt x="1351578" y="1822912"/>
                </a:cubicBezTo>
                <a:cubicBezTo>
                  <a:pt x="1351578" y="1831532"/>
                  <a:pt x="1343659" y="1838519"/>
                  <a:pt x="1333890" y="1838519"/>
                </a:cubicBezTo>
                <a:cubicBezTo>
                  <a:pt x="1324121" y="1838519"/>
                  <a:pt x="1316202" y="1831532"/>
                  <a:pt x="1316202" y="1822912"/>
                </a:cubicBezTo>
                <a:cubicBezTo>
                  <a:pt x="1316202" y="1814292"/>
                  <a:pt x="1324121" y="1807305"/>
                  <a:pt x="1333890" y="1807305"/>
                </a:cubicBezTo>
                <a:close/>
                <a:moveTo>
                  <a:pt x="498909" y="1794821"/>
                </a:moveTo>
                <a:cubicBezTo>
                  <a:pt x="503793" y="1794821"/>
                  <a:pt x="507753" y="1798082"/>
                  <a:pt x="507753" y="1802105"/>
                </a:cubicBezTo>
                <a:cubicBezTo>
                  <a:pt x="507753" y="1806128"/>
                  <a:pt x="503793" y="1809389"/>
                  <a:pt x="498909" y="1809389"/>
                </a:cubicBezTo>
                <a:cubicBezTo>
                  <a:pt x="494025" y="1809389"/>
                  <a:pt x="490065" y="1806128"/>
                  <a:pt x="490065" y="1802105"/>
                </a:cubicBezTo>
                <a:cubicBezTo>
                  <a:pt x="490065" y="1798082"/>
                  <a:pt x="494025" y="1794821"/>
                  <a:pt x="498909" y="1794821"/>
                </a:cubicBezTo>
                <a:close/>
                <a:moveTo>
                  <a:pt x="601916" y="1794820"/>
                </a:moveTo>
                <a:cubicBezTo>
                  <a:pt x="607375" y="1794820"/>
                  <a:pt x="611801" y="1799711"/>
                  <a:pt x="611801" y="1805745"/>
                </a:cubicBezTo>
                <a:cubicBezTo>
                  <a:pt x="611801" y="1811779"/>
                  <a:pt x="607375" y="1816670"/>
                  <a:pt x="601916" y="1816670"/>
                </a:cubicBezTo>
                <a:cubicBezTo>
                  <a:pt x="596457" y="1816670"/>
                  <a:pt x="592031" y="1811779"/>
                  <a:pt x="592031" y="1805745"/>
                </a:cubicBezTo>
                <a:cubicBezTo>
                  <a:pt x="592031" y="1799711"/>
                  <a:pt x="596457" y="1794820"/>
                  <a:pt x="601916" y="1794820"/>
                </a:cubicBezTo>
                <a:close/>
                <a:moveTo>
                  <a:pt x="708044" y="1791698"/>
                </a:moveTo>
                <a:cubicBezTo>
                  <a:pt x="714653" y="1791698"/>
                  <a:pt x="720010" y="1797288"/>
                  <a:pt x="720010" y="1804184"/>
                </a:cubicBezTo>
                <a:cubicBezTo>
                  <a:pt x="720010" y="1811080"/>
                  <a:pt x="714653" y="1816670"/>
                  <a:pt x="708044" y="1816670"/>
                </a:cubicBezTo>
                <a:cubicBezTo>
                  <a:pt x="701435" y="1816670"/>
                  <a:pt x="696078" y="1811080"/>
                  <a:pt x="696078" y="1804184"/>
                </a:cubicBezTo>
                <a:cubicBezTo>
                  <a:pt x="696078" y="1797288"/>
                  <a:pt x="701435" y="1791698"/>
                  <a:pt x="708044" y="1791698"/>
                </a:cubicBezTo>
                <a:close/>
                <a:moveTo>
                  <a:pt x="400063" y="1789618"/>
                </a:moveTo>
                <a:cubicBezTo>
                  <a:pt x="403223" y="1789618"/>
                  <a:pt x="405786" y="1791714"/>
                  <a:pt x="405786" y="1794300"/>
                </a:cubicBezTo>
                <a:cubicBezTo>
                  <a:pt x="405786" y="1796885"/>
                  <a:pt x="403223" y="1798982"/>
                  <a:pt x="400063" y="1798982"/>
                </a:cubicBezTo>
                <a:cubicBezTo>
                  <a:pt x="396904" y="1798982"/>
                  <a:pt x="394341" y="1796885"/>
                  <a:pt x="394341" y="1794300"/>
                </a:cubicBezTo>
                <a:cubicBezTo>
                  <a:pt x="394341" y="1791714"/>
                  <a:pt x="396904" y="1789618"/>
                  <a:pt x="400063" y="1789618"/>
                </a:cubicBezTo>
                <a:close/>
                <a:moveTo>
                  <a:pt x="1800023" y="1787537"/>
                </a:moveTo>
                <a:cubicBezTo>
                  <a:pt x="1807493" y="1787537"/>
                  <a:pt x="1813549" y="1794059"/>
                  <a:pt x="1813549" y="1802104"/>
                </a:cubicBezTo>
                <a:cubicBezTo>
                  <a:pt x="1813549" y="1810149"/>
                  <a:pt x="1807493" y="1816671"/>
                  <a:pt x="1800023" y="1816671"/>
                </a:cubicBezTo>
                <a:cubicBezTo>
                  <a:pt x="1792553" y="1816671"/>
                  <a:pt x="1786497" y="1810149"/>
                  <a:pt x="1786497" y="1802104"/>
                </a:cubicBezTo>
                <a:cubicBezTo>
                  <a:pt x="1786497" y="1794059"/>
                  <a:pt x="1792553" y="1787537"/>
                  <a:pt x="1800023" y="1787537"/>
                </a:cubicBezTo>
                <a:close/>
                <a:moveTo>
                  <a:pt x="1002498" y="1787537"/>
                </a:moveTo>
                <a:cubicBezTo>
                  <a:pt x="1011980" y="1787537"/>
                  <a:pt x="1019666" y="1795223"/>
                  <a:pt x="1019666" y="1804705"/>
                </a:cubicBezTo>
                <a:cubicBezTo>
                  <a:pt x="1019666" y="1814187"/>
                  <a:pt x="1011980" y="1821873"/>
                  <a:pt x="1002498" y="1821873"/>
                </a:cubicBezTo>
                <a:cubicBezTo>
                  <a:pt x="993016" y="1821873"/>
                  <a:pt x="985330" y="1814187"/>
                  <a:pt x="985330" y="1804705"/>
                </a:cubicBezTo>
                <a:cubicBezTo>
                  <a:pt x="985330" y="1795223"/>
                  <a:pt x="993016" y="1787537"/>
                  <a:pt x="1002498" y="1787537"/>
                </a:cubicBezTo>
                <a:close/>
                <a:moveTo>
                  <a:pt x="1397880" y="1787536"/>
                </a:moveTo>
                <a:cubicBezTo>
                  <a:pt x="1407362" y="1787536"/>
                  <a:pt x="1415048" y="1795222"/>
                  <a:pt x="1415048" y="1804704"/>
                </a:cubicBezTo>
                <a:cubicBezTo>
                  <a:pt x="1415048" y="1814186"/>
                  <a:pt x="1407362" y="1821872"/>
                  <a:pt x="1397880" y="1821872"/>
                </a:cubicBezTo>
                <a:cubicBezTo>
                  <a:pt x="1388398" y="1821872"/>
                  <a:pt x="1380712" y="1814186"/>
                  <a:pt x="1380712" y="1804704"/>
                </a:cubicBezTo>
                <a:cubicBezTo>
                  <a:pt x="1380712" y="1795222"/>
                  <a:pt x="1388398" y="1787536"/>
                  <a:pt x="1397880" y="1787536"/>
                </a:cubicBezTo>
                <a:close/>
                <a:moveTo>
                  <a:pt x="1903031" y="1784416"/>
                </a:moveTo>
                <a:cubicBezTo>
                  <a:pt x="1909927" y="1784416"/>
                  <a:pt x="1915517" y="1790006"/>
                  <a:pt x="1915517" y="1796902"/>
                </a:cubicBezTo>
                <a:cubicBezTo>
                  <a:pt x="1915517" y="1803798"/>
                  <a:pt x="1909927" y="1809388"/>
                  <a:pt x="1903031" y="1809388"/>
                </a:cubicBezTo>
                <a:cubicBezTo>
                  <a:pt x="1896135" y="1809388"/>
                  <a:pt x="1890545" y="1803798"/>
                  <a:pt x="1890545" y="1796902"/>
                </a:cubicBezTo>
                <a:cubicBezTo>
                  <a:pt x="1890545" y="1790006"/>
                  <a:pt x="1896135" y="1784416"/>
                  <a:pt x="1903031" y="1784416"/>
                </a:cubicBezTo>
                <a:close/>
                <a:moveTo>
                  <a:pt x="2001877" y="1782335"/>
                </a:moveTo>
                <a:cubicBezTo>
                  <a:pt x="2005900" y="1782335"/>
                  <a:pt x="2009161" y="1785596"/>
                  <a:pt x="2009161" y="1789619"/>
                </a:cubicBezTo>
                <a:cubicBezTo>
                  <a:pt x="2009161" y="1793642"/>
                  <a:pt x="2005900" y="1796903"/>
                  <a:pt x="2001877" y="1796903"/>
                </a:cubicBezTo>
                <a:cubicBezTo>
                  <a:pt x="1997854" y="1796903"/>
                  <a:pt x="1994593" y="1793642"/>
                  <a:pt x="1994593" y="1789619"/>
                </a:cubicBezTo>
                <a:cubicBezTo>
                  <a:pt x="1994593" y="1785596"/>
                  <a:pt x="1997854" y="1782335"/>
                  <a:pt x="2001877" y="1782335"/>
                </a:cubicBezTo>
                <a:close/>
                <a:moveTo>
                  <a:pt x="1692334" y="1782334"/>
                </a:moveTo>
                <a:cubicBezTo>
                  <a:pt x="1701816" y="1782334"/>
                  <a:pt x="1709502" y="1790486"/>
                  <a:pt x="1709502" y="1800543"/>
                </a:cubicBezTo>
                <a:cubicBezTo>
                  <a:pt x="1709502" y="1810600"/>
                  <a:pt x="1701816" y="1818752"/>
                  <a:pt x="1692334" y="1818752"/>
                </a:cubicBezTo>
                <a:cubicBezTo>
                  <a:pt x="1682852" y="1818752"/>
                  <a:pt x="1675166" y="1810600"/>
                  <a:pt x="1675166" y="1800543"/>
                </a:cubicBezTo>
                <a:cubicBezTo>
                  <a:pt x="1675166" y="1790486"/>
                  <a:pt x="1682852" y="1782334"/>
                  <a:pt x="1692334" y="1782334"/>
                </a:cubicBezTo>
                <a:close/>
                <a:moveTo>
                  <a:pt x="820416" y="1782334"/>
                </a:moveTo>
                <a:cubicBezTo>
                  <a:pt x="829323" y="1782334"/>
                  <a:pt x="836544" y="1789555"/>
                  <a:pt x="836544" y="1798462"/>
                </a:cubicBezTo>
                <a:cubicBezTo>
                  <a:pt x="836544" y="1807369"/>
                  <a:pt x="829323" y="1814590"/>
                  <a:pt x="820416" y="1814590"/>
                </a:cubicBezTo>
                <a:cubicBezTo>
                  <a:pt x="811509" y="1814590"/>
                  <a:pt x="804288" y="1807369"/>
                  <a:pt x="804288" y="1798462"/>
                </a:cubicBezTo>
                <a:cubicBezTo>
                  <a:pt x="804288" y="1789555"/>
                  <a:pt x="811509" y="1782334"/>
                  <a:pt x="820416" y="1782334"/>
                </a:cubicBezTo>
                <a:close/>
                <a:moveTo>
                  <a:pt x="304860" y="1779213"/>
                </a:moveTo>
                <a:cubicBezTo>
                  <a:pt x="307734" y="1779213"/>
                  <a:pt x="310063" y="1782008"/>
                  <a:pt x="310063" y="1785456"/>
                </a:cubicBezTo>
                <a:cubicBezTo>
                  <a:pt x="310063" y="1788904"/>
                  <a:pt x="307734" y="1791699"/>
                  <a:pt x="304860" y="1791699"/>
                </a:cubicBezTo>
                <a:cubicBezTo>
                  <a:pt x="301986" y="1791699"/>
                  <a:pt x="299657" y="1788904"/>
                  <a:pt x="299657" y="1785456"/>
                </a:cubicBezTo>
                <a:cubicBezTo>
                  <a:pt x="299657" y="1782008"/>
                  <a:pt x="301986" y="1779213"/>
                  <a:pt x="304860" y="1779213"/>
                </a:cubicBezTo>
                <a:close/>
                <a:moveTo>
                  <a:pt x="1579963" y="1775051"/>
                </a:moveTo>
                <a:cubicBezTo>
                  <a:pt x="1590020" y="1775051"/>
                  <a:pt x="1598172" y="1783902"/>
                  <a:pt x="1598172" y="1794820"/>
                </a:cubicBezTo>
                <a:cubicBezTo>
                  <a:pt x="1598172" y="1805738"/>
                  <a:pt x="1590020" y="1814589"/>
                  <a:pt x="1579963" y="1814589"/>
                </a:cubicBezTo>
                <a:cubicBezTo>
                  <a:pt x="1569906" y="1814589"/>
                  <a:pt x="1561754" y="1805738"/>
                  <a:pt x="1561754" y="1794820"/>
                </a:cubicBezTo>
                <a:cubicBezTo>
                  <a:pt x="1561754" y="1783902"/>
                  <a:pt x="1569906" y="1775051"/>
                  <a:pt x="1579963" y="1775051"/>
                </a:cubicBezTo>
                <a:close/>
                <a:moveTo>
                  <a:pt x="2095519" y="1771930"/>
                </a:moveTo>
                <a:cubicBezTo>
                  <a:pt x="2099542" y="1771930"/>
                  <a:pt x="2102803" y="1775424"/>
                  <a:pt x="2102803" y="1779734"/>
                </a:cubicBezTo>
                <a:cubicBezTo>
                  <a:pt x="2102803" y="1784044"/>
                  <a:pt x="2099542" y="1787538"/>
                  <a:pt x="2095519" y="1787538"/>
                </a:cubicBezTo>
                <a:cubicBezTo>
                  <a:pt x="2091496" y="1787538"/>
                  <a:pt x="2088235" y="1784044"/>
                  <a:pt x="2088235" y="1779734"/>
                </a:cubicBezTo>
                <a:cubicBezTo>
                  <a:pt x="2088235" y="1775424"/>
                  <a:pt x="2091496" y="1771930"/>
                  <a:pt x="2095519" y="1771930"/>
                </a:cubicBezTo>
                <a:close/>
                <a:moveTo>
                  <a:pt x="211737" y="1771930"/>
                </a:moveTo>
                <a:cubicBezTo>
                  <a:pt x="213749" y="1771930"/>
                  <a:pt x="215379" y="1773561"/>
                  <a:pt x="215379" y="1775572"/>
                </a:cubicBezTo>
                <a:cubicBezTo>
                  <a:pt x="215379" y="1777584"/>
                  <a:pt x="213749" y="1779214"/>
                  <a:pt x="211737" y="1779214"/>
                </a:cubicBezTo>
                <a:cubicBezTo>
                  <a:pt x="209726" y="1779214"/>
                  <a:pt x="208095" y="1777584"/>
                  <a:pt x="208095" y="1775572"/>
                </a:cubicBezTo>
                <a:cubicBezTo>
                  <a:pt x="208095" y="1773561"/>
                  <a:pt x="209726" y="1771930"/>
                  <a:pt x="211737" y="1771930"/>
                </a:cubicBezTo>
                <a:close/>
                <a:moveTo>
                  <a:pt x="2188641" y="1764646"/>
                </a:moveTo>
                <a:cubicBezTo>
                  <a:pt x="2190653" y="1764646"/>
                  <a:pt x="2192283" y="1766277"/>
                  <a:pt x="2192283" y="1768288"/>
                </a:cubicBezTo>
                <a:cubicBezTo>
                  <a:pt x="2192283" y="1770300"/>
                  <a:pt x="2190653" y="1771930"/>
                  <a:pt x="2188641" y="1771930"/>
                </a:cubicBezTo>
                <a:cubicBezTo>
                  <a:pt x="2186630" y="1771930"/>
                  <a:pt x="2184999" y="1770300"/>
                  <a:pt x="2184999" y="1768288"/>
                </a:cubicBezTo>
                <a:cubicBezTo>
                  <a:pt x="2184999" y="1766277"/>
                  <a:pt x="2186630" y="1764646"/>
                  <a:pt x="2188641" y="1764646"/>
                </a:cubicBezTo>
                <a:close/>
                <a:moveTo>
                  <a:pt x="1461349" y="1764646"/>
                </a:moveTo>
                <a:cubicBezTo>
                  <a:pt x="1469107" y="1764646"/>
                  <a:pt x="1475396" y="1770702"/>
                  <a:pt x="1475396" y="1778172"/>
                </a:cubicBezTo>
                <a:cubicBezTo>
                  <a:pt x="1475396" y="1785642"/>
                  <a:pt x="1469107" y="1791698"/>
                  <a:pt x="1461349" y="1791698"/>
                </a:cubicBezTo>
                <a:cubicBezTo>
                  <a:pt x="1453591" y="1791698"/>
                  <a:pt x="1447302" y="1785642"/>
                  <a:pt x="1447302" y="1778172"/>
                </a:cubicBezTo>
                <a:cubicBezTo>
                  <a:pt x="1447302" y="1770702"/>
                  <a:pt x="1453591" y="1764646"/>
                  <a:pt x="1461349" y="1764646"/>
                </a:cubicBezTo>
                <a:close/>
                <a:moveTo>
                  <a:pt x="940590" y="1764646"/>
                </a:moveTo>
                <a:cubicBezTo>
                  <a:pt x="948635" y="1764646"/>
                  <a:pt x="955157" y="1771401"/>
                  <a:pt x="955157" y="1779733"/>
                </a:cubicBezTo>
                <a:cubicBezTo>
                  <a:pt x="955157" y="1788065"/>
                  <a:pt x="948635" y="1794820"/>
                  <a:pt x="940590" y="1794820"/>
                </a:cubicBezTo>
                <a:cubicBezTo>
                  <a:pt x="932545" y="1794820"/>
                  <a:pt x="926023" y="1788065"/>
                  <a:pt x="926023" y="1779733"/>
                </a:cubicBezTo>
                <a:cubicBezTo>
                  <a:pt x="926023" y="1771401"/>
                  <a:pt x="932545" y="1764646"/>
                  <a:pt x="940590" y="1764646"/>
                </a:cubicBezTo>
                <a:close/>
                <a:moveTo>
                  <a:pt x="1200189" y="1755282"/>
                </a:moveTo>
                <a:cubicBezTo>
                  <a:pt x="1205648" y="1755282"/>
                  <a:pt x="1210074" y="1759009"/>
                  <a:pt x="1210074" y="1763606"/>
                </a:cubicBezTo>
                <a:cubicBezTo>
                  <a:pt x="1210074" y="1768203"/>
                  <a:pt x="1205648" y="1771930"/>
                  <a:pt x="1200189" y="1771930"/>
                </a:cubicBezTo>
                <a:cubicBezTo>
                  <a:pt x="1194730" y="1771930"/>
                  <a:pt x="1190304" y="1768203"/>
                  <a:pt x="1190304" y="1763606"/>
                </a:cubicBezTo>
                <a:cubicBezTo>
                  <a:pt x="1190304" y="1759009"/>
                  <a:pt x="1194730" y="1755282"/>
                  <a:pt x="1200189" y="1755282"/>
                </a:cubicBezTo>
                <a:close/>
                <a:moveTo>
                  <a:pt x="2280203" y="1752160"/>
                </a:moveTo>
                <a:cubicBezTo>
                  <a:pt x="2281065" y="1752160"/>
                  <a:pt x="2281764" y="1753325"/>
                  <a:pt x="2281764" y="1754762"/>
                </a:cubicBezTo>
                <a:cubicBezTo>
                  <a:pt x="2281764" y="1756199"/>
                  <a:pt x="2281065" y="1757364"/>
                  <a:pt x="2280203" y="1757364"/>
                </a:cubicBezTo>
                <a:cubicBezTo>
                  <a:pt x="2279341" y="1757364"/>
                  <a:pt x="2278642" y="1756199"/>
                  <a:pt x="2278642" y="1754762"/>
                </a:cubicBezTo>
                <a:cubicBezTo>
                  <a:pt x="2278642" y="1753325"/>
                  <a:pt x="2279341" y="1752160"/>
                  <a:pt x="2280203" y="1752160"/>
                </a:cubicBezTo>
                <a:close/>
                <a:moveTo>
                  <a:pt x="1266780" y="1750079"/>
                </a:moveTo>
                <a:cubicBezTo>
                  <a:pt x="1272239" y="1750079"/>
                  <a:pt x="1276665" y="1754039"/>
                  <a:pt x="1276665" y="1758923"/>
                </a:cubicBezTo>
                <a:cubicBezTo>
                  <a:pt x="1276665" y="1763807"/>
                  <a:pt x="1272239" y="1767767"/>
                  <a:pt x="1266780" y="1767767"/>
                </a:cubicBezTo>
                <a:cubicBezTo>
                  <a:pt x="1261321" y="1767767"/>
                  <a:pt x="1256895" y="1763807"/>
                  <a:pt x="1256895" y="1758923"/>
                </a:cubicBezTo>
                <a:cubicBezTo>
                  <a:pt x="1256895" y="1754039"/>
                  <a:pt x="1261321" y="1750079"/>
                  <a:pt x="1266780" y="1750079"/>
                </a:cubicBezTo>
                <a:close/>
                <a:moveTo>
                  <a:pt x="1133599" y="1750079"/>
                </a:moveTo>
                <a:cubicBezTo>
                  <a:pt x="1139058" y="1750079"/>
                  <a:pt x="1143484" y="1754505"/>
                  <a:pt x="1143484" y="1759964"/>
                </a:cubicBezTo>
                <a:cubicBezTo>
                  <a:pt x="1143484" y="1765423"/>
                  <a:pt x="1139058" y="1769849"/>
                  <a:pt x="1133599" y="1769849"/>
                </a:cubicBezTo>
                <a:cubicBezTo>
                  <a:pt x="1128140" y="1769849"/>
                  <a:pt x="1123714" y="1765423"/>
                  <a:pt x="1123714" y="1759964"/>
                </a:cubicBezTo>
                <a:cubicBezTo>
                  <a:pt x="1123714" y="1754505"/>
                  <a:pt x="1128140" y="1750079"/>
                  <a:pt x="1133599" y="1750079"/>
                </a:cubicBezTo>
                <a:close/>
                <a:moveTo>
                  <a:pt x="659661" y="1744877"/>
                </a:moveTo>
                <a:cubicBezTo>
                  <a:pt x="667131" y="1744877"/>
                  <a:pt x="673187" y="1750933"/>
                  <a:pt x="673187" y="1758403"/>
                </a:cubicBezTo>
                <a:cubicBezTo>
                  <a:pt x="673187" y="1765873"/>
                  <a:pt x="667131" y="1771929"/>
                  <a:pt x="659661" y="1771929"/>
                </a:cubicBezTo>
                <a:cubicBezTo>
                  <a:pt x="652191" y="1771929"/>
                  <a:pt x="646135" y="1765873"/>
                  <a:pt x="646135" y="1758403"/>
                </a:cubicBezTo>
                <a:cubicBezTo>
                  <a:pt x="646135" y="1750933"/>
                  <a:pt x="652191" y="1744877"/>
                  <a:pt x="659661" y="1744877"/>
                </a:cubicBezTo>
                <a:close/>
                <a:moveTo>
                  <a:pt x="557175" y="1744877"/>
                </a:moveTo>
                <a:cubicBezTo>
                  <a:pt x="562634" y="1744877"/>
                  <a:pt x="567060" y="1749303"/>
                  <a:pt x="567060" y="1754762"/>
                </a:cubicBezTo>
                <a:cubicBezTo>
                  <a:pt x="567060" y="1760221"/>
                  <a:pt x="562634" y="1764647"/>
                  <a:pt x="557175" y="1764647"/>
                </a:cubicBezTo>
                <a:cubicBezTo>
                  <a:pt x="551716" y="1764647"/>
                  <a:pt x="547290" y="1760221"/>
                  <a:pt x="547290" y="1754762"/>
                </a:cubicBezTo>
                <a:cubicBezTo>
                  <a:pt x="547290" y="1749303"/>
                  <a:pt x="551716" y="1744877"/>
                  <a:pt x="557175" y="1744877"/>
                </a:cubicBezTo>
                <a:close/>
                <a:moveTo>
                  <a:pt x="457811" y="1739675"/>
                </a:moveTo>
                <a:cubicBezTo>
                  <a:pt x="461834" y="1739675"/>
                  <a:pt x="465095" y="1743635"/>
                  <a:pt x="465095" y="1748519"/>
                </a:cubicBezTo>
                <a:cubicBezTo>
                  <a:pt x="465095" y="1753403"/>
                  <a:pt x="461834" y="1757363"/>
                  <a:pt x="457811" y="1757363"/>
                </a:cubicBezTo>
                <a:cubicBezTo>
                  <a:pt x="453788" y="1757363"/>
                  <a:pt x="450527" y="1753403"/>
                  <a:pt x="450527" y="1748519"/>
                </a:cubicBezTo>
                <a:cubicBezTo>
                  <a:pt x="450527" y="1743635"/>
                  <a:pt x="453788" y="1739675"/>
                  <a:pt x="457811" y="1739675"/>
                </a:cubicBezTo>
                <a:close/>
                <a:moveTo>
                  <a:pt x="767351" y="1739674"/>
                </a:moveTo>
                <a:cubicBezTo>
                  <a:pt x="775683" y="1739674"/>
                  <a:pt x="782438" y="1746895"/>
                  <a:pt x="782438" y="1755802"/>
                </a:cubicBezTo>
                <a:cubicBezTo>
                  <a:pt x="782438" y="1764709"/>
                  <a:pt x="775683" y="1771930"/>
                  <a:pt x="767351" y="1771930"/>
                </a:cubicBezTo>
                <a:cubicBezTo>
                  <a:pt x="759019" y="1771930"/>
                  <a:pt x="752264" y="1764709"/>
                  <a:pt x="752264" y="1755802"/>
                </a:cubicBezTo>
                <a:cubicBezTo>
                  <a:pt x="752264" y="1746895"/>
                  <a:pt x="759019" y="1739674"/>
                  <a:pt x="767351" y="1739674"/>
                </a:cubicBezTo>
                <a:close/>
                <a:moveTo>
                  <a:pt x="1740717" y="1735513"/>
                </a:moveTo>
                <a:cubicBezTo>
                  <a:pt x="1751061" y="1735513"/>
                  <a:pt x="1759446" y="1744364"/>
                  <a:pt x="1759446" y="1755282"/>
                </a:cubicBezTo>
                <a:cubicBezTo>
                  <a:pt x="1759446" y="1766200"/>
                  <a:pt x="1751061" y="1775051"/>
                  <a:pt x="1740717" y="1775051"/>
                </a:cubicBezTo>
                <a:cubicBezTo>
                  <a:pt x="1730373" y="1775051"/>
                  <a:pt x="1721988" y="1766200"/>
                  <a:pt x="1721988" y="1755282"/>
                </a:cubicBezTo>
                <a:cubicBezTo>
                  <a:pt x="1721988" y="1744364"/>
                  <a:pt x="1730373" y="1735513"/>
                  <a:pt x="1740717" y="1735513"/>
                </a:cubicBezTo>
                <a:close/>
                <a:moveTo>
                  <a:pt x="1633547" y="1735513"/>
                </a:moveTo>
                <a:cubicBezTo>
                  <a:pt x="1644465" y="1735513"/>
                  <a:pt x="1653316" y="1744364"/>
                  <a:pt x="1653316" y="1755282"/>
                </a:cubicBezTo>
                <a:cubicBezTo>
                  <a:pt x="1653316" y="1766200"/>
                  <a:pt x="1644465" y="1775051"/>
                  <a:pt x="1633547" y="1775051"/>
                </a:cubicBezTo>
                <a:cubicBezTo>
                  <a:pt x="1622629" y="1775051"/>
                  <a:pt x="1613778" y="1766200"/>
                  <a:pt x="1613778" y="1755282"/>
                </a:cubicBezTo>
                <a:cubicBezTo>
                  <a:pt x="1613778" y="1744364"/>
                  <a:pt x="1622629" y="1735513"/>
                  <a:pt x="1633547" y="1735513"/>
                </a:cubicBezTo>
                <a:close/>
                <a:moveTo>
                  <a:pt x="1332849" y="1735513"/>
                </a:moveTo>
                <a:cubicBezTo>
                  <a:pt x="1339170" y="1735513"/>
                  <a:pt x="1344294" y="1740404"/>
                  <a:pt x="1344294" y="1746438"/>
                </a:cubicBezTo>
                <a:cubicBezTo>
                  <a:pt x="1344294" y="1752472"/>
                  <a:pt x="1339170" y="1757363"/>
                  <a:pt x="1332849" y="1757363"/>
                </a:cubicBezTo>
                <a:cubicBezTo>
                  <a:pt x="1326528" y="1757363"/>
                  <a:pt x="1321404" y="1752472"/>
                  <a:pt x="1321404" y="1746438"/>
                </a:cubicBezTo>
                <a:cubicBezTo>
                  <a:pt x="1321404" y="1740404"/>
                  <a:pt x="1326528" y="1735513"/>
                  <a:pt x="1332849" y="1735513"/>
                </a:cubicBezTo>
                <a:close/>
                <a:moveTo>
                  <a:pt x="1068048" y="1735513"/>
                </a:moveTo>
                <a:cubicBezTo>
                  <a:pt x="1074082" y="1735513"/>
                  <a:pt x="1078973" y="1740404"/>
                  <a:pt x="1078973" y="1746438"/>
                </a:cubicBezTo>
                <a:cubicBezTo>
                  <a:pt x="1078973" y="1752472"/>
                  <a:pt x="1074082" y="1757363"/>
                  <a:pt x="1068048" y="1757363"/>
                </a:cubicBezTo>
                <a:cubicBezTo>
                  <a:pt x="1062014" y="1757363"/>
                  <a:pt x="1057123" y="1752472"/>
                  <a:pt x="1057123" y="1746438"/>
                </a:cubicBezTo>
                <a:cubicBezTo>
                  <a:pt x="1057123" y="1740404"/>
                  <a:pt x="1062014" y="1735513"/>
                  <a:pt x="1068048" y="1735513"/>
                </a:cubicBezTo>
                <a:close/>
                <a:moveTo>
                  <a:pt x="1843203" y="1732392"/>
                </a:moveTo>
                <a:cubicBezTo>
                  <a:pt x="1852685" y="1732392"/>
                  <a:pt x="1860371" y="1740311"/>
                  <a:pt x="1860371" y="1750080"/>
                </a:cubicBezTo>
                <a:cubicBezTo>
                  <a:pt x="1860371" y="1759849"/>
                  <a:pt x="1852685" y="1767768"/>
                  <a:pt x="1843203" y="1767768"/>
                </a:cubicBezTo>
                <a:cubicBezTo>
                  <a:pt x="1833721" y="1767768"/>
                  <a:pt x="1826035" y="1759849"/>
                  <a:pt x="1826035" y="1750080"/>
                </a:cubicBezTo>
                <a:cubicBezTo>
                  <a:pt x="1826035" y="1740311"/>
                  <a:pt x="1833721" y="1732392"/>
                  <a:pt x="1843203" y="1732392"/>
                </a:cubicBezTo>
                <a:close/>
                <a:moveTo>
                  <a:pt x="363127" y="1732392"/>
                </a:moveTo>
                <a:cubicBezTo>
                  <a:pt x="366575" y="1732392"/>
                  <a:pt x="369370" y="1735187"/>
                  <a:pt x="369370" y="1738635"/>
                </a:cubicBezTo>
                <a:cubicBezTo>
                  <a:pt x="369370" y="1742083"/>
                  <a:pt x="366575" y="1744878"/>
                  <a:pt x="363127" y="1744878"/>
                </a:cubicBezTo>
                <a:cubicBezTo>
                  <a:pt x="359679" y="1744878"/>
                  <a:pt x="356884" y="1742083"/>
                  <a:pt x="356884" y="1738635"/>
                </a:cubicBezTo>
                <a:cubicBezTo>
                  <a:pt x="356884" y="1735187"/>
                  <a:pt x="359679" y="1732392"/>
                  <a:pt x="363127" y="1732392"/>
                </a:cubicBezTo>
                <a:close/>
                <a:moveTo>
                  <a:pt x="882844" y="1732391"/>
                </a:moveTo>
                <a:cubicBezTo>
                  <a:pt x="891751" y="1732391"/>
                  <a:pt x="898972" y="1739146"/>
                  <a:pt x="898972" y="1747478"/>
                </a:cubicBezTo>
                <a:cubicBezTo>
                  <a:pt x="898972" y="1755810"/>
                  <a:pt x="891751" y="1762565"/>
                  <a:pt x="882844" y="1762565"/>
                </a:cubicBezTo>
                <a:cubicBezTo>
                  <a:pt x="873937" y="1762565"/>
                  <a:pt x="866716" y="1755810"/>
                  <a:pt x="866716" y="1747478"/>
                </a:cubicBezTo>
                <a:cubicBezTo>
                  <a:pt x="866716" y="1739146"/>
                  <a:pt x="873937" y="1732391"/>
                  <a:pt x="882844" y="1732391"/>
                </a:cubicBezTo>
                <a:close/>
                <a:moveTo>
                  <a:pt x="1942569" y="1730311"/>
                </a:moveTo>
                <a:cubicBezTo>
                  <a:pt x="1949465" y="1730311"/>
                  <a:pt x="1955055" y="1735901"/>
                  <a:pt x="1955055" y="1742797"/>
                </a:cubicBezTo>
                <a:cubicBezTo>
                  <a:pt x="1955055" y="1749693"/>
                  <a:pt x="1949465" y="1755283"/>
                  <a:pt x="1942569" y="1755283"/>
                </a:cubicBezTo>
                <a:cubicBezTo>
                  <a:pt x="1935673" y="1755283"/>
                  <a:pt x="1930083" y="1749693"/>
                  <a:pt x="1930083" y="1742797"/>
                </a:cubicBezTo>
                <a:cubicBezTo>
                  <a:pt x="1930083" y="1735901"/>
                  <a:pt x="1935673" y="1730311"/>
                  <a:pt x="1942569" y="1730311"/>
                </a:cubicBezTo>
                <a:close/>
                <a:moveTo>
                  <a:pt x="1519615" y="1727189"/>
                </a:moveTo>
                <a:cubicBezTo>
                  <a:pt x="1529097" y="1727189"/>
                  <a:pt x="1536783" y="1735108"/>
                  <a:pt x="1536783" y="1744877"/>
                </a:cubicBezTo>
                <a:cubicBezTo>
                  <a:pt x="1536783" y="1754646"/>
                  <a:pt x="1529097" y="1762565"/>
                  <a:pt x="1519615" y="1762565"/>
                </a:cubicBezTo>
                <a:cubicBezTo>
                  <a:pt x="1510133" y="1762565"/>
                  <a:pt x="1502447" y="1754646"/>
                  <a:pt x="1502447" y="1744877"/>
                </a:cubicBezTo>
                <a:cubicBezTo>
                  <a:pt x="1502447" y="1735108"/>
                  <a:pt x="1510133" y="1727189"/>
                  <a:pt x="1519615" y="1727189"/>
                </a:cubicBezTo>
                <a:close/>
                <a:moveTo>
                  <a:pt x="2036732" y="1723028"/>
                </a:moveTo>
                <a:cubicBezTo>
                  <a:pt x="2042191" y="1723028"/>
                  <a:pt x="2046617" y="1727454"/>
                  <a:pt x="2046617" y="1732913"/>
                </a:cubicBezTo>
                <a:cubicBezTo>
                  <a:pt x="2046617" y="1738372"/>
                  <a:pt x="2042191" y="1742798"/>
                  <a:pt x="2036732" y="1742798"/>
                </a:cubicBezTo>
                <a:cubicBezTo>
                  <a:pt x="2031273" y="1742798"/>
                  <a:pt x="2026847" y="1738372"/>
                  <a:pt x="2026847" y="1732913"/>
                </a:cubicBezTo>
                <a:cubicBezTo>
                  <a:pt x="2026847" y="1727454"/>
                  <a:pt x="2031273" y="1723028"/>
                  <a:pt x="2036732" y="1723028"/>
                </a:cubicBezTo>
                <a:close/>
                <a:moveTo>
                  <a:pt x="271044" y="1723027"/>
                </a:moveTo>
                <a:cubicBezTo>
                  <a:pt x="273056" y="1723027"/>
                  <a:pt x="274686" y="1724658"/>
                  <a:pt x="274686" y="1726669"/>
                </a:cubicBezTo>
                <a:cubicBezTo>
                  <a:pt x="274686" y="1728681"/>
                  <a:pt x="273056" y="1730311"/>
                  <a:pt x="271044" y="1730311"/>
                </a:cubicBezTo>
                <a:cubicBezTo>
                  <a:pt x="269033" y="1730311"/>
                  <a:pt x="267402" y="1728681"/>
                  <a:pt x="267402" y="1726669"/>
                </a:cubicBezTo>
                <a:cubicBezTo>
                  <a:pt x="267402" y="1724658"/>
                  <a:pt x="269033" y="1723027"/>
                  <a:pt x="271044" y="1723027"/>
                </a:cubicBezTo>
                <a:close/>
                <a:moveTo>
                  <a:pt x="2129333" y="1712622"/>
                </a:moveTo>
                <a:cubicBezTo>
                  <a:pt x="2134217" y="1712622"/>
                  <a:pt x="2138177" y="1715883"/>
                  <a:pt x="2138177" y="1719906"/>
                </a:cubicBezTo>
                <a:cubicBezTo>
                  <a:pt x="2138177" y="1723929"/>
                  <a:pt x="2134217" y="1727190"/>
                  <a:pt x="2129333" y="1727190"/>
                </a:cubicBezTo>
                <a:cubicBezTo>
                  <a:pt x="2124449" y="1727190"/>
                  <a:pt x="2120489" y="1723929"/>
                  <a:pt x="2120489" y="1719906"/>
                </a:cubicBezTo>
                <a:cubicBezTo>
                  <a:pt x="2120489" y="1715883"/>
                  <a:pt x="2124449" y="1712622"/>
                  <a:pt x="2129333" y="1712622"/>
                </a:cubicBezTo>
                <a:close/>
                <a:moveTo>
                  <a:pt x="1004059" y="1712622"/>
                </a:moveTo>
                <a:cubicBezTo>
                  <a:pt x="1011529" y="1712622"/>
                  <a:pt x="1017585" y="1718678"/>
                  <a:pt x="1017585" y="1726148"/>
                </a:cubicBezTo>
                <a:cubicBezTo>
                  <a:pt x="1017585" y="1733618"/>
                  <a:pt x="1011529" y="1739674"/>
                  <a:pt x="1004059" y="1739674"/>
                </a:cubicBezTo>
                <a:cubicBezTo>
                  <a:pt x="996589" y="1739674"/>
                  <a:pt x="990533" y="1733618"/>
                  <a:pt x="990533" y="1726148"/>
                </a:cubicBezTo>
                <a:cubicBezTo>
                  <a:pt x="990533" y="1718678"/>
                  <a:pt x="996589" y="1712622"/>
                  <a:pt x="1004059" y="1712622"/>
                </a:cubicBezTo>
                <a:close/>
                <a:moveTo>
                  <a:pt x="182084" y="1712622"/>
                </a:moveTo>
                <a:cubicBezTo>
                  <a:pt x="182659" y="1712622"/>
                  <a:pt x="183125" y="1713321"/>
                  <a:pt x="183125" y="1714183"/>
                </a:cubicBezTo>
                <a:cubicBezTo>
                  <a:pt x="183125" y="1715045"/>
                  <a:pt x="182659" y="1715744"/>
                  <a:pt x="182084" y="1715744"/>
                </a:cubicBezTo>
                <a:cubicBezTo>
                  <a:pt x="181509" y="1715744"/>
                  <a:pt x="181043" y="1715045"/>
                  <a:pt x="181043" y="1714183"/>
                </a:cubicBezTo>
                <a:cubicBezTo>
                  <a:pt x="181043" y="1713321"/>
                  <a:pt x="181509" y="1712622"/>
                  <a:pt x="182084" y="1712622"/>
                </a:cubicBezTo>
                <a:close/>
                <a:moveTo>
                  <a:pt x="1397359" y="1710541"/>
                </a:moveTo>
                <a:cubicBezTo>
                  <a:pt x="1404829" y="1710541"/>
                  <a:pt x="1410885" y="1716597"/>
                  <a:pt x="1410885" y="1724067"/>
                </a:cubicBezTo>
                <a:cubicBezTo>
                  <a:pt x="1410885" y="1731537"/>
                  <a:pt x="1404829" y="1737593"/>
                  <a:pt x="1397359" y="1737593"/>
                </a:cubicBezTo>
                <a:cubicBezTo>
                  <a:pt x="1389889" y="1737593"/>
                  <a:pt x="1383833" y="1731537"/>
                  <a:pt x="1383833" y="1724067"/>
                </a:cubicBezTo>
                <a:cubicBezTo>
                  <a:pt x="1383833" y="1716597"/>
                  <a:pt x="1389889" y="1710541"/>
                  <a:pt x="1397359" y="1710541"/>
                </a:cubicBezTo>
                <a:close/>
                <a:moveTo>
                  <a:pt x="2219855" y="1705339"/>
                </a:moveTo>
                <a:cubicBezTo>
                  <a:pt x="2221291" y="1705339"/>
                  <a:pt x="2222456" y="1706504"/>
                  <a:pt x="2222456" y="1707940"/>
                </a:cubicBezTo>
                <a:cubicBezTo>
                  <a:pt x="2222456" y="1709376"/>
                  <a:pt x="2221291" y="1710541"/>
                  <a:pt x="2219855" y="1710541"/>
                </a:cubicBezTo>
                <a:cubicBezTo>
                  <a:pt x="2218419" y="1710541"/>
                  <a:pt x="2217254" y="1709376"/>
                  <a:pt x="2217254" y="1707940"/>
                </a:cubicBezTo>
                <a:cubicBezTo>
                  <a:pt x="2217254" y="1706504"/>
                  <a:pt x="2218419" y="1705339"/>
                  <a:pt x="2219855" y="1705339"/>
                </a:cubicBezTo>
                <a:close/>
                <a:moveTo>
                  <a:pt x="826658" y="1695975"/>
                </a:moveTo>
                <a:cubicBezTo>
                  <a:pt x="833267" y="1695975"/>
                  <a:pt x="838624" y="1702031"/>
                  <a:pt x="838624" y="1709501"/>
                </a:cubicBezTo>
                <a:cubicBezTo>
                  <a:pt x="838624" y="1716971"/>
                  <a:pt x="833267" y="1723027"/>
                  <a:pt x="826658" y="1723027"/>
                </a:cubicBezTo>
                <a:cubicBezTo>
                  <a:pt x="820049" y="1723027"/>
                  <a:pt x="814692" y="1716971"/>
                  <a:pt x="814692" y="1709501"/>
                </a:cubicBezTo>
                <a:cubicBezTo>
                  <a:pt x="814692" y="1702031"/>
                  <a:pt x="820049" y="1695975"/>
                  <a:pt x="826658" y="1695975"/>
                </a:cubicBezTo>
                <a:close/>
                <a:moveTo>
                  <a:pt x="717929" y="1695975"/>
                </a:moveTo>
                <a:cubicBezTo>
                  <a:pt x="725974" y="1695975"/>
                  <a:pt x="732496" y="1702497"/>
                  <a:pt x="732496" y="1710542"/>
                </a:cubicBezTo>
                <a:cubicBezTo>
                  <a:pt x="732496" y="1718587"/>
                  <a:pt x="725974" y="1725109"/>
                  <a:pt x="717929" y="1725109"/>
                </a:cubicBezTo>
                <a:cubicBezTo>
                  <a:pt x="709884" y="1725109"/>
                  <a:pt x="703362" y="1718587"/>
                  <a:pt x="703362" y="1710542"/>
                </a:cubicBezTo>
                <a:cubicBezTo>
                  <a:pt x="703362" y="1702497"/>
                  <a:pt x="709884" y="1695975"/>
                  <a:pt x="717929" y="1695975"/>
                </a:cubicBezTo>
                <a:close/>
                <a:moveTo>
                  <a:pt x="614921" y="1695975"/>
                </a:moveTo>
                <a:cubicBezTo>
                  <a:pt x="622391" y="1695975"/>
                  <a:pt x="628447" y="1702031"/>
                  <a:pt x="628447" y="1709501"/>
                </a:cubicBezTo>
                <a:cubicBezTo>
                  <a:pt x="628447" y="1716971"/>
                  <a:pt x="622391" y="1723027"/>
                  <a:pt x="614921" y="1723027"/>
                </a:cubicBezTo>
                <a:cubicBezTo>
                  <a:pt x="607451" y="1723027"/>
                  <a:pt x="601395" y="1716971"/>
                  <a:pt x="601395" y="1709501"/>
                </a:cubicBezTo>
                <a:cubicBezTo>
                  <a:pt x="601395" y="1702031"/>
                  <a:pt x="607451" y="1695975"/>
                  <a:pt x="614921" y="1695975"/>
                </a:cubicBezTo>
                <a:close/>
                <a:moveTo>
                  <a:pt x="2307255" y="1692853"/>
                </a:moveTo>
                <a:cubicBezTo>
                  <a:pt x="2308117" y="1692853"/>
                  <a:pt x="2308816" y="1693552"/>
                  <a:pt x="2308816" y="1694414"/>
                </a:cubicBezTo>
                <a:cubicBezTo>
                  <a:pt x="2308816" y="1695276"/>
                  <a:pt x="2308117" y="1695975"/>
                  <a:pt x="2307255" y="1695975"/>
                </a:cubicBezTo>
                <a:cubicBezTo>
                  <a:pt x="2306393" y="1695975"/>
                  <a:pt x="2305694" y="1695276"/>
                  <a:pt x="2305694" y="1694414"/>
                </a:cubicBezTo>
                <a:cubicBezTo>
                  <a:pt x="2305694" y="1693552"/>
                  <a:pt x="2306393" y="1692853"/>
                  <a:pt x="2307255" y="1692853"/>
                </a:cubicBezTo>
                <a:close/>
                <a:moveTo>
                  <a:pt x="1573720" y="1690772"/>
                </a:moveTo>
                <a:cubicBezTo>
                  <a:pt x="1582052" y="1690772"/>
                  <a:pt x="1588807" y="1697294"/>
                  <a:pt x="1588807" y="1705339"/>
                </a:cubicBezTo>
                <a:cubicBezTo>
                  <a:pt x="1588807" y="1713384"/>
                  <a:pt x="1582052" y="1719906"/>
                  <a:pt x="1573720" y="1719906"/>
                </a:cubicBezTo>
                <a:cubicBezTo>
                  <a:pt x="1565388" y="1719906"/>
                  <a:pt x="1558633" y="1713384"/>
                  <a:pt x="1558633" y="1705339"/>
                </a:cubicBezTo>
                <a:cubicBezTo>
                  <a:pt x="1558633" y="1697294"/>
                  <a:pt x="1565388" y="1690772"/>
                  <a:pt x="1573720" y="1690772"/>
                </a:cubicBezTo>
                <a:close/>
                <a:moveTo>
                  <a:pt x="1682450" y="1687651"/>
                </a:moveTo>
                <a:cubicBezTo>
                  <a:pt x="1693368" y="1687651"/>
                  <a:pt x="1702219" y="1696502"/>
                  <a:pt x="1702219" y="1707420"/>
                </a:cubicBezTo>
                <a:cubicBezTo>
                  <a:pt x="1702219" y="1718338"/>
                  <a:pt x="1693368" y="1727189"/>
                  <a:pt x="1682450" y="1727189"/>
                </a:cubicBezTo>
                <a:cubicBezTo>
                  <a:pt x="1671532" y="1727189"/>
                  <a:pt x="1662681" y="1718338"/>
                  <a:pt x="1662681" y="1707420"/>
                </a:cubicBezTo>
                <a:cubicBezTo>
                  <a:pt x="1662681" y="1696502"/>
                  <a:pt x="1671532" y="1687651"/>
                  <a:pt x="1682450" y="1687651"/>
                </a:cubicBezTo>
                <a:close/>
                <a:moveTo>
                  <a:pt x="1456666" y="1687651"/>
                </a:moveTo>
                <a:cubicBezTo>
                  <a:pt x="1460114" y="1687651"/>
                  <a:pt x="1462909" y="1690446"/>
                  <a:pt x="1462909" y="1693894"/>
                </a:cubicBezTo>
                <a:cubicBezTo>
                  <a:pt x="1462909" y="1697342"/>
                  <a:pt x="1460114" y="1700137"/>
                  <a:pt x="1456666" y="1700137"/>
                </a:cubicBezTo>
                <a:cubicBezTo>
                  <a:pt x="1453218" y="1700137"/>
                  <a:pt x="1450423" y="1697342"/>
                  <a:pt x="1450423" y="1693894"/>
                </a:cubicBezTo>
                <a:cubicBezTo>
                  <a:pt x="1450423" y="1690446"/>
                  <a:pt x="1453218" y="1687651"/>
                  <a:pt x="1456666" y="1687651"/>
                </a:cubicBezTo>
                <a:close/>
                <a:moveTo>
                  <a:pt x="943192" y="1687651"/>
                </a:moveTo>
                <a:cubicBezTo>
                  <a:pt x="948651" y="1687651"/>
                  <a:pt x="953077" y="1691611"/>
                  <a:pt x="953077" y="1696495"/>
                </a:cubicBezTo>
                <a:cubicBezTo>
                  <a:pt x="953077" y="1701379"/>
                  <a:pt x="948651" y="1705339"/>
                  <a:pt x="943192" y="1705339"/>
                </a:cubicBezTo>
                <a:cubicBezTo>
                  <a:pt x="937733" y="1705339"/>
                  <a:pt x="933307" y="1701379"/>
                  <a:pt x="933307" y="1696495"/>
                </a:cubicBezTo>
                <a:cubicBezTo>
                  <a:pt x="933307" y="1691611"/>
                  <a:pt x="937733" y="1687651"/>
                  <a:pt x="943192" y="1687651"/>
                </a:cubicBezTo>
                <a:close/>
                <a:moveTo>
                  <a:pt x="517637" y="1687651"/>
                </a:moveTo>
                <a:cubicBezTo>
                  <a:pt x="524246" y="1687651"/>
                  <a:pt x="529603" y="1693241"/>
                  <a:pt x="529603" y="1700137"/>
                </a:cubicBezTo>
                <a:cubicBezTo>
                  <a:pt x="529603" y="1707033"/>
                  <a:pt x="524246" y="1712623"/>
                  <a:pt x="517637" y="1712623"/>
                </a:cubicBezTo>
                <a:cubicBezTo>
                  <a:pt x="511028" y="1712623"/>
                  <a:pt x="505671" y="1707033"/>
                  <a:pt x="505671" y="1700137"/>
                </a:cubicBezTo>
                <a:cubicBezTo>
                  <a:pt x="505671" y="1693241"/>
                  <a:pt x="511028" y="1687651"/>
                  <a:pt x="517637" y="1687651"/>
                </a:cubicBezTo>
                <a:close/>
                <a:moveTo>
                  <a:pt x="1785457" y="1685570"/>
                </a:moveTo>
                <a:cubicBezTo>
                  <a:pt x="1795801" y="1685570"/>
                  <a:pt x="1804186" y="1693955"/>
                  <a:pt x="1804186" y="1704299"/>
                </a:cubicBezTo>
                <a:cubicBezTo>
                  <a:pt x="1804186" y="1714643"/>
                  <a:pt x="1795801" y="1723028"/>
                  <a:pt x="1785457" y="1723028"/>
                </a:cubicBezTo>
                <a:cubicBezTo>
                  <a:pt x="1775113" y="1723028"/>
                  <a:pt x="1766728" y="1714643"/>
                  <a:pt x="1766728" y="1704299"/>
                </a:cubicBezTo>
                <a:cubicBezTo>
                  <a:pt x="1766728" y="1693955"/>
                  <a:pt x="1775113" y="1685570"/>
                  <a:pt x="1785457" y="1685570"/>
                </a:cubicBezTo>
                <a:close/>
                <a:moveTo>
                  <a:pt x="1200188" y="1685570"/>
                </a:moveTo>
                <a:cubicBezTo>
                  <a:pt x="1201624" y="1685570"/>
                  <a:pt x="1202789" y="1686735"/>
                  <a:pt x="1202789" y="1688171"/>
                </a:cubicBezTo>
                <a:cubicBezTo>
                  <a:pt x="1202789" y="1689607"/>
                  <a:pt x="1201624" y="1690772"/>
                  <a:pt x="1200188" y="1690772"/>
                </a:cubicBezTo>
                <a:cubicBezTo>
                  <a:pt x="1198752" y="1690772"/>
                  <a:pt x="1197587" y="1689607"/>
                  <a:pt x="1197587" y="1688171"/>
                </a:cubicBezTo>
                <a:cubicBezTo>
                  <a:pt x="1197587" y="1686735"/>
                  <a:pt x="1198752" y="1685570"/>
                  <a:pt x="1200188" y="1685570"/>
                </a:cubicBezTo>
                <a:close/>
                <a:moveTo>
                  <a:pt x="422434" y="1683490"/>
                </a:moveTo>
                <a:cubicBezTo>
                  <a:pt x="425882" y="1683490"/>
                  <a:pt x="428677" y="1686751"/>
                  <a:pt x="428677" y="1690774"/>
                </a:cubicBezTo>
                <a:cubicBezTo>
                  <a:pt x="428677" y="1694797"/>
                  <a:pt x="425882" y="1698058"/>
                  <a:pt x="422434" y="1698058"/>
                </a:cubicBezTo>
                <a:cubicBezTo>
                  <a:pt x="418986" y="1698058"/>
                  <a:pt x="416191" y="1694797"/>
                  <a:pt x="416191" y="1690774"/>
                </a:cubicBezTo>
                <a:cubicBezTo>
                  <a:pt x="416191" y="1686751"/>
                  <a:pt x="418986" y="1683490"/>
                  <a:pt x="422434" y="1683490"/>
                </a:cubicBezTo>
                <a:close/>
                <a:moveTo>
                  <a:pt x="1883262" y="1680368"/>
                </a:moveTo>
                <a:cubicBezTo>
                  <a:pt x="1893031" y="1680368"/>
                  <a:pt x="1900950" y="1687589"/>
                  <a:pt x="1900950" y="1696496"/>
                </a:cubicBezTo>
                <a:cubicBezTo>
                  <a:pt x="1900950" y="1705403"/>
                  <a:pt x="1893031" y="1712624"/>
                  <a:pt x="1883262" y="1712624"/>
                </a:cubicBezTo>
                <a:cubicBezTo>
                  <a:pt x="1873493" y="1712624"/>
                  <a:pt x="1865574" y="1705403"/>
                  <a:pt x="1865574" y="1696496"/>
                </a:cubicBezTo>
                <a:cubicBezTo>
                  <a:pt x="1865574" y="1687589"/>
                  <a:pt x="1873493" y="1680368"/>
                  <a:pt x="1883262" y="1680368"/>
                </a:cubicBezTo>
                <a:close/>
                <a:moveTo>
                  <a:pt x="1266779" y="1680368"/>
                </a:moveTo>
                <a:cubicBezTo>
                  <a:pt x="1268215" y="1680368"/>
                  <a:pt x="1269380" y="1681533"/>
                  <a:pt x="1269380" y="1682969"/>
                </a:cubicBezTo>
                <a:cubicBezTo>
                  <a:pt x="1269380" y="1684405"/>
                  <a:pt x="1268215" y="1685570"/>
                  <a:pt x="1266779" y="1685570"/>
                </a:cubicBezTo>
                <a:cubicBezTo>
                  <a:pt x="1265343" y="1685570"/>
                  <a:pt x="1264178" y="1684405"/>
                  <a:pt x="1264178" y="1682969"/>
                </a:cubicBezTo>
                <a:cubicBezTo>
                  <a:pt x="1264178" y="1681533"/>
                  <a:pt x="1265343" y="1680368"/>
                  <a:pt x="1266779" y="1680368"/>
                </a:cubicBezTo>
                <a:close/>
                <a:moveTo>
                  <a:pt x="1133598" y="1680368"/>
                </a:moveTo>
                <a:cubicBezTo>
                  <a:pt x="1135034" y="1680368"/>
                  <a:pt x="1136199" y="1681533"/>
                  <a:pt x="1136199" y="1682969"/>
                </a:cubicBezTo>
                <a:cubicBezTo>
                  <a:pt x="1136199" y="1684405"/>
                  <a:pt x="1135034" y="1685570"/>
                  <a:pt x="1133598" y="1685570"/>
                </a:cubicBezTo>
                <a:cubicBezTo>
                  <a:pt x="1132162" y="1685570"/>
                  <a:pt x="1130997" y="1684405"/>
                  <a:pt x="1130997" y="1682969"/>
                </a:cubicBezTo>
                <a:cubicBezTo>
                  <a:pt x="1130997" y="1681533"/>
                  <a:pt x="1132162" y="1680368"/>
                  <a:pt x="1133598" y="1680368"/>
                </a:cubicBezTo>
                <a:close/>
                <a:moveTo>
                  <a:pt x="330352" y="1675166"/>
                </a:moveTo>
                <a:cubicBezTo>
                  <a:pt x="332364" y="1675166"/>
                  <a:pt x="333994" y="1677030"/>
                  <a:pt x="333994" y="1679328"/>
                </a:cubicBezTo>
                <a:cubicBezTo>
                  <a:pt x="333994" y="1681626"/>
                  <a:pt x="332364" y="1683490"/>
                  <a:pt x="330352" y="1683490"/>
                </a:cubicBezTo>
                <a:cubicBezTo>
                  <a:pt x="328341" y="1683490"/>
                  <a:pt x="326710" y="1681626"/>
                  <a:pt x="326710" y="1679328"/>
                </a:cubicBezTo>
                <a:cubicBezTo>
                  <a:pt x="326710" y="1677030"/>
                  <a:pt x="328341" y="1675166"/>
                  <a:pt x="330352" y="1675166"/>
                </a:cubicBezTo>
                <a:close/>
                <a:moveTo>
                  <a:pt x="1976905" y="1671004"/>
                </a:moveTo>
                <a:cubicBezTo>
                  <a:pt x="1984950" y="1671004"/>
                  <a:pt x="1991472" y="1677526"/>
                  <a:pt x="1991472" y="1685571"/>
                </a:cubicBezTo>
                <a:cubicBezTo>
                  <a:pt x="1991472" y="1693616"/>
                  <a:pt x="1984950" y="1700138"/>
                  <a:pt x="1976905" y="1700138"/>
                </a:cubicBezTo>
                <a:cubicBezTo>
                  <a:pt x="1968860" y="1700138"/>
                  <a:pt x="1962338" y="1693616"/>
                  <a:pt x="1962338" y="1685571"/>
                </a:cubicBezTo>
                <a:cubicBezTo>
                  <a:pt x="1962338" y="1677526"/>
                  <a:pt x="1968860" y="1671004"/>
                  <a:pt x="1976905" y="1671004"/>
                </a:cubicBezTo>
                <a:close/>
                <a:moveTo>
                  <a:pt x="1068049" y="1665801"/>
                </a:moveTo>
                <a:cubicBezTo>
                  <a:pt x="1070061" y="1665801"/>
                  <a:pt x="1071691" y="1667432"/>
                  <a:pt x="1071691" y="1669443"/>
                </a:cubicBezTo>
                <a:cubicBezTo>
                  <a:pt x="1071691" y="1671455"/>
                  <a:pt x="1070061" y="1673085"/>
                  <a:pt x="1068049" y="1673085"/>
                </a:cubicBezTo>
                <a:cubicBezTo>
                  <a:pt x="1066038" y="1673085"/>
                  <a:pt x="1064407" y="1671455"/>
                  <a:pt x="1064407" y="1669443"/>
                </a:cubicBezTo>
                <a:cubicBezTo>
                  <a:pt x="1064407" y="1667432"/>
                  <a:pt x="1066038" y="1665801"/>
                  <a:pt x="1068049" y="1665801"/>
                </a:cubicBezTo>
                <a:close/>
                <a:moveTo>
                  <a:pt x="2070027" y="1663721"/>
                </a:moveTo>
                <a:cubicBezTo>
                  <a:pt x="2076061" y="1663721"/>
                  <a:pt x="2080952" y="1668147"/>
                  <a:pt x="2080952" y="1673606"/>
                </a:cubicBezTo>
                <a:cubicBezTo>
                  <a:pt x="2080952" y="1679065"/>
                  <a:pt x="2076061" y="1683491"/>
                  <a:pt x="2070027" y="1683491"/>
                </a:cubicBezTo>
                <a:cubicBezTo>
                  <a:pt x="2063993" y="1683491"/>
                  <a:pt x="2059102" y="1679065"/>
                  <a:pt x="2059102" y="1673606"/>
                </a:cubicBezTo>
                <a:cubicBezTo>
                  <a:pt x="2059102" y="1668147"/>
                  <a:pt x="2063993" y="1663721"/>
                  <a:pt x="2070027" y="1663721"/>
                </a:cubicBezTo>
                <a:close/>
                <a:moveTo>
                  <a:pt x="1332329" y="1663720"/>
                </a:moveTo>
                <a:cubicBezTo>
                  <a:pt x="1334341" y="1663720"/>
                  <a:pt x="1335971" y="1665351"/>
                  <a:pt x="1335971" y="1667362"/>
                </a:cubicBezTo>
                <a:cubicBezTo>
                  <a:pt x="1335971" y="1669374"/>
                  <a:pt x="1334341" y="1671004"/>
                  <a:pt x="1332329" y="1671004"/>
                </a:cubicBezTo>
                <a:cubicBezTo>
                  <a:pt x="1330318" y="1671004"/>
                  <a:pt x="1328687" y="1669374"/>
                  <a:pt x="1328687" y="1667362"/>
                </a:cubicBezTo>
                <a:cubicBezTo>
                  <a:pt x="1328687" y="1665351"/>
                  <a:pt x="1330318" y="1663720"/>
                  <a:pt x="1332329" y="1663720"/>
                </a:cubicBezTo>
                <a:close/>
                <a:moveTo>
                  <a:pt x="241911" y="1663720"/>
                </a:moveTo>
                <a:cubicBezTo>
                  <a:pt x="243923" y="1663720"/>
                  <a:pt x="245553" y="1665351"/>
                  <a:pt x="245553" y="1667362"/>
                </a:cubicBezTo>
                <a:cubicBezTo>
                  <a:pt x="245553" y="1669374"/>
                  <a:pt x="243923" y="1671004"/>
                  <a:pt x="241911" y="1671004"/>
                </a:cubicBezTo>
                <a:cubicBezTo>
                  <a:pt x="239900" y="1671004"/>
                  <a:pt x="238269" y="1669374"/>
                  <a:pt x="238269" y="1667362"/>
                </a:cubicBezTo>
                <a:cubicBezTo>
                  <a:pt x="238269" y="1665351"/>
                  <a:pt x="239900" y="1663720"/>
                  <a:pt x="241911" y="1663720"/>
                </a:cubicBezTo>
                <a:close/>
                <a:moveTo>
                  <a:pt x="2157947" y="1653315"/>
                </a:moveTo>
                <a:cubicBezTo>
                  <a:pt x="2161970" y="1653315"/>
                  <a:pt x="2165231" y="1656110"/>
                  <a:pt x="2165231" y="1659558"/>
                </a:cubicBezTo>
                <a:cubicBezTo>
                  <a:pt x="2165231" y="1663006"/>
                  <a:pt x="2161970" y="1665801"/>
                  <a:pt x="2157947" y="1665801"/>
                </a:cubicBezTo>
                <a:cubicBezTo>
                  <a:pt x="2153924" y="1665801"/>
                  <a:pt x="2150663" y="1663006"/>
                  <a:pt x="2150663" y="1659558"/>
                </a:cubicBezTo>
                <a:cubicBezTo>
                  <a:pt x="2150663" y="1656110"/>
                  <a:pt x="2153924" y="1653315"/>
                  <a:pt x="2157947" y="1653315"/>
                </a:cubicBezTo>
                <a:close/>
                <a:moveTo>
                  <a:pt x="885966" y="1651234"/>
                </a:moveTo>
                <a:cubicBezTo>
                  <a:pt x="891425" y="1651234"/>
                  <a:pt x="895851" y="1655660"/>
                  <a:pt x="895851" y="1661119"/>
                </a:cubicBezTo>
                <a:cubicBezTo>
                  <a:pt x="895851" y="1666578"/>
                  <a:pt x="891425" y="1671004"/>
                  <a:pt x="885966" y="1671004"/>
                </a:cubicBezTo>
                <a:cubicBezTo>
                  <a:pt x="880507" y="1671004"/>
                  <a:pt x="876081" y="1666578"/>
                  <a:pt x="876081" y="1661119"/>
                </a:cubicBezTo>
                <a:cubicBezTo>
                  <a:pt x="876081" y="1655660"/>
                  <a:pt x="880507" y="1651234"/>
                  <a:pt x="885966" y="1651234"/>
                </a:cubicBezTo>
                <a:close/>
                <a:moveTo>
                  <a:pt x="1513372" y="1648113"/>
                </a:moveTo>
                <a:cubicBezTo>
                  <a:pt x="1519406" y="1648113"/>
                  <a:pt x="1524297" y="1652539"/>
                  <a:pt x="1524297" y="1657998"/>
                </a:cubicBezTo>
                <a:cubicBezTo>
                  <a:pt x="1524297" y="1663457"/>
                  <a:pt x="1519406" y="1667883"/>
                  <a:pt x="1513372" y="1667883"/>
                </a:cubicBezTo>
                <a:cubicBezTo>
                  <a:pt x="1507338" y="1667883"/>
                  <a:pt x="1502447" y="1663457"/>
                  <a:pt x="1502447" y="1657998"/>
                </a:cubicBezTo>
                <a:cubicBezTo>
                  <a:pt x="1502447" y="1652539"/>
                  <a:pt x="1507338" y="1648113"/>
                  <a:pt x="1513372" y="1648113"/>
                </a:cubicBezTo>
                <a:close/>
                <a:moveTo>
                  <a:pt x="777236" y="1648113"/>
                </a:moveTo>
                <a:cubicBezTo>
                  <a:pt x="785281" y="1648113"/>
                  <a:pt x="791803" y="1654868"/>
                  <a:pt x="791803" y="1663200"/>
                </a:cubicBezTo>
                <a:cubicBezTo>
                  <a:pt x="791803" y="1671532"/>
                  <a:pt x="785281" y="1678287"/>
                  <a:pt x="777236" y="1678287"/>
                </a:cubicBezTo>
                <a:cubicBezTo>
                  <a:pt x="769191" y="1678287"/>
                  <a:pt x="762669" y="1671532"/>
                  <a:pt x="762669" y="1663200"/>
                </a:cubicBezTo>
                <a:cubicBezTo>
                  <a:pt x="762669" y="1654868"/>
                  <a:pt x="769191" y="1648113"/>
                  <a:pt x="777236" y="1648113"/>
                </a:cubicBezTo>
                <a:close/>
                <a:moveTo>
                  <a:pt x="673188" y="1646032"/>
                </a:moveTo>
                <a:cubicBezTo>
                  <a:pt x="681233" y="1646032"/>
                  <a:pt x="687755" y="1652554"/>
                  <a:pt x="687755" y="1660599"/>
                </a:cubicBezTo>
                <a:cubicBezTo>
                  <a:pt x="687755" y="1668644"/>
                  <a:pt x="681233" y="1675166"/>
                  <a:pt x="673188" y="1675166"/>
                </a:cubicBezTo>
                <a:cubicBezTo>
                  <a:pt x="665143" y="1675166"/>
                  <a:pt x="658621" y="1668644"/>
                  <a:pt x="658621" y="1660599"/>
                </a:cubicBezTo>
                <a:cubicBezTo>
                  <a:pt x="658621" y="1652554"/>
                  <a:pt x="665143" y="1646032"/>
                  <a:pt x="673188" y="1646032"/>
                </a:cubicBezTo>
                <a:close/>
                <a:moveTo>
                  <a:pt x="2245867" y="1643951"/>
                </a:moveTo>
                <a:cubicBezTo>
                  <a:pt x="2247879" y="1643951"/>
                  <a:pt x="2249509" y="1644883"/>
                  <a:pt x="2249509" y="1646032"/>
                </a:cubicBezTo>
                <a:cubicBezTo>
                  <a:pt x="2249509" y="1647181"/>
                  <a:pt x="2247879" y="1648113"/>
                  <a:pt x="2245867" y="1648113"/>
                </a:cubicBezTo>
                <a:cubicBezTo>
                  <a:pt x="2243856" y="1648113"/>
                  <a:pt x="2242225" y="1647181"/>
                  <a:pt x="2242225" y="1646032"/>
                </a:cubicBezTo>
                <a:cubicBezTo>
                  <a:pt x="2242225" y="1644883"/>
                  <a:pt x="2243856" y="1643951"/>
                  <a:pt x="2245867" y="1643951"/>
                </a:cubicBezTo>
                <a:close/>
                <a:moveTo>
                  <a:pt x="1623143" y="1640829"/>
                </a:moveTo>
                <a:cubicBezTo>
                  <a:pt x="1634061" y="1640829"/>
                  <a:pt x="1642912" y="1649680"/>
                  <a:pt x="1642912" y="1660598"/>
                </a:cubicBezTo>
                <a:cubicBezTo>
                  <a:pt x="1642912" y="1671516"/>
                  <a:pt x="1634061" y="1680367"/>
                  <a:pt x="1623143" y="1680367"/>
                </a:cubicBezTo>
                <a:cubicBezTo>
                  <a:pt x="1612225" y="1680367"/>
                  <a:pt x="1603374" y="1671516"/>
                  <a:pt x="1603374" y="1660598"/>
                </a:cubicBezTo>
                <a:cubicBezTo>
                  <a:pt x="1603374" y="1649680"/>
                  <a:pt x="1612225" y="1640829"/>
                  <a:pt x="1623143" y="1640829"/>
                </a:cubicBezTo>
                <a:close/>
                <a:moveTo>
                  <a:pt x="575383" y="1640829"/>
                </a:moveTo>
                <a:cubicBezTo>
                  <a:pt x="582853" y="1640829"/>
                  <a:pt x="588909" y="1646885"/>
                  <a:pt x="588909" y="1654355"/>
                </a:cubicBezTo>
                <a:cubicBezTo>
                  <a:pt x="588909" y="1661825"/>
                  <a:pt x="582853" y="1667881"/>
                  <a:pt x="575383" y="1667881"/>
                </a:cubicBezTo>
                <a:cubicBezTo>
                  <a:pt x="567913" y="1667881"/>
                  <a:pt x="561857" y="1661825"/>
                  <a:pt x="561857" y="1654355"/>
                </a:cubicBezTo>
                <a:cubicBezTo>
                  <a:pt x="561857" y="1646885"/>
                  <a:pt x="567913" y="1640829"/>
                  <a:pt x="575383" y="1640829"/>
                </a:cubicBezTo>
                <a:close/>
                <a:moveTo>
                  <a:pt x="1394758" y="1638749"/>
                </a:moveTo>
                <a:cubicBezTo>
                  <a:pt x="1396770" y="1638749"/>
                  <a:pt x="1398400" y="1640380"/>
                  <a:pt x="1398400" y="1642391"/>
                </a:cubicBezTo>
                <a:cubicBezTo>
                  <a:pt x="1398400" y="1644403"/>
                  <a:pt x="1396770" y="1646033"/>
                  <a:pt x="1394758" y="1646033"/>
                </a:cubicBezTo>
                <a:cubicBezTo>
                  <a:pt x="1392747" y="1646033"/>
                  <a:pt x="1391116" y="1644403"/>
                  <a:pt x="1391116" y="1642391"/>
                </a:cubicBezTo>
                <a:cubicBezTo>
                  <a:pt x="1391116" y="1640380"/>
                  <a:pt x="1392747" y="1638749"/>
                  <a:pt x="1394758" y="1638749"/>
                </a:cubicBezTo>
                <a:close/>
                <a:moveTo>
                  <a:pt x="1005100" y="1638749"/>
                </a:moveTo>
                <a:cubicBezTo>
                  <a:pt x="1007974" y="1638749"/>
                  <a:pt x="1010303" y="1641544"/>
                  <a:pt x="1010303" y="1644992"/>
                </a:cubicBezTo>
                <a:cubicBezTo>
                  <a:pt x="1010303" y="1648440"/>
                  <a:pt x="1007974" y="1651235"/>
                  <a:pt x="1005100" y="1651235"/>
                </a:cubicBezTo>
                <a:cubicBezTo>
                  <a:pt x="1002226" y="1651235"/>
                  <a:pt x="999897" y="1648440"/>
                  <a:pt x="999897" y="1644992"/>
                </a:cubicBezTo>
                <a:cubicBezTo>
                  <a:pt x="999897" y="1641544"/>
                  <a:pt x="1002226" y="1638749"/>
                  <a:pt x="1005100" y="1638749"/>
                </a:cubicBezTo>
                <a:close/>
                <a:moveTo>
                  <a:pt x="1726150" y="1635627"/>
                </a:moveTo>
                <a:cubicBezTo>
                  <a:pt x="1737643" y="1635627"/>
                  <a:pt x="1746960" y="1645177"/>
                  <a:pt x="1746960" y="1656957"/>
                </a:cubicBezTo>
                <a:cubicBezTo>
                  <a:pt x="1746960" y="1668737"/>
                  <a:pt x="1737643" y="1678287"/>
                  <a:pt x="1726150" y="1678287"/>
                </a:cubicBezTo>
                <a:cubicBezTo>
                  <a:pt x="1714657" y="1678287"/>
                  <a:pt x="1705340" y="1668737"/>
                  <a:pt x="1705340" y="1656957"/>
                </a:cubicBezTo>
                <a:cubicBezTo>
                  <a:pt x="1705340" y="1645177"/>
                  <a:pt x="1714657" y="1635627"/>
                  <a:pt x="1726150" y="1635627"/>
                </a:cubicBezTo>
                <a:close/>
                <a:moveTo>
                  <a:pt x="481740" y="1633546"/>
                </a:moveTo>
                <a:cubicBezTo>
                  <a:pt x="486337" y="1633546"/>
                  <a:pt x="490064" y="1637972"/>
                  <a:pt x="490064" y="1643431"/>
                </a:cubicBezTo>
                <a:cubicBezTo>
                  <a:pt x="490064" y="1648890"/>
                  <a:pt x="486337" y="1653316"/>
                  <a:pt x="481740" y="1653316"/>
                </a:cubicBezTo>
                <a:cubicBezTo>
                  <a:pt x="477143" y="1653316"/>
                  <a:pt x="473416" y="1648890"/>
                  <a:pt x="473416" y="1643431"/>
                </a:cubicBezTo>
                <a:cubicBezTo>
                  <a:pt x="473416" y="1637972"/>
                  <a:pt x="477143" y="1633546"/>
                  <a:pt x="481740" y="1633546"/>
                </a:cubicBezTo>
                <a:close/>
                <a:moveTo>
                  <a:pt x="1824995" y="1631465"/>
                </a:moveTo>
                <a:cubicBezTo>
                  <a:pt x="1835339" y="1631465"/>
                  <a:pt x="1843724" y="1639617"/>
                  <a:pt x="1843724" y="1649674"/>
                </a:cubicBezTo>
                <a:cubicBezTo>
                  <a:pt x="1843724" y="1659731"/>
                  <a:pt x="1835339" y="1667883"/>
                  <a:pt x="1824995" y="1667883"/>
                </a:cubicBezTo>
                <a:cubicBezTo>
                  <a:pt x="1814651" y="1667883"/>
                  <a:pt x="1806266" y="1659731"/>
                  <a:pt x="1806266" y="1649674"/>
                </a:cubicBezTo>
                <a:cubicBezTo>
                  <a:pt x="1806266" y="1639617"/>
                  <a:pt x="1814651" y="1631465"/>
                  <a:pt x="1824995" y="1631465"/>
                </a:cubicBezTo>
                <a:close/>
                <a:moveTo>
                  <a:pt x="2329626" y="1628344"/>
                </a:moveTo>
                <a:cubicBezTo>
                  <a:pt x="2330201" y="1628344"/>
                  <a:pt x="2330667" y="1629509"/>
                  <a:pt x="2330667" y="1630946"/>
                </a:cubicBezTo>
                <a:cubicBezTo>
                  <a:pt x="2330667" y="1632383"/>
                  <a:pt x="2330201" y="1633548"/>
                  <a:pt x="2329626" y="1633548"/>
                </a:cubicBezTo>
                <a:cubicBezTo>
                  <a:pt x="2329051" y="1633548"/>
                  <a:pt x="2328585" y="1632383"/>
                  <a:pt x="2328585" y="1630946"/>
                </a:cubicBezTo>
                <a:cubicBezTo>
                  <a:pt x="2328585" y="1629509"/>
                  <a:pt x="2329051" y="1628344"/>
                  <a:pt x="2329626" y="1628344"/>
                </a:cubicBezTo>
                <a:close/>
                <a:moveTo>
                  <a:pt x="391220" y="1624183"/>
                </a:moveTo>
                <a:cubicBezTo>
                  <a:pt x="395243" y="1624183"/>
                  <a:pt x="398504" y="1627444"/>
                  <a:pt x="398504" y="1631467"/>
                </a:cubicBezTo>
                <a:cubicBezTo>
                  <a:pt x="398504" y="1635490"/>
                  <a:pt x="395243" y="1638751"/>
                  <a:pt x="391220" y="1638751"/>
                </a:cubicBezTo>
                <a:cubicBezTo>
                  <a:pt x="387197" y="1638751"/>
                  <a:pt x="383936" y="1635490"/>
                  <a:pt x="383936" y="1631467"/>
                </a:cubicBezTo>
                <a:cubicBezTo>
                  <a:pt x="383936" y="1627444"/>
                  <a:pt x="387197" y="1624183"/>
                  <a:pt x="391220" y="1624183"/>
                </a:cubicBezTo>
                <a:close/>
                <a:moveTo>
                  <a:pt x="1919159" y="1621061"/>
                </a:moveTo>
                <a:cubicBezTo>
                  <a:pt x="1928066" y="1621061"/>
                  <a:pt x="1935287" y="1628747"/>
                  <a:pt x="1935287" y="1638229"/>
                </a:cubicBezTo>
                <a:cubicBezTo>
                  <a:pt x="1935287" y="1647711"/>
                  <a:pt x="1928066" y="1655397"/>
                  <a:pt x="1919159" y="1655397"/>
                </a:cubicBezTo>
                <a:cubicBezTo>
                  <a:pt x="1910252" y="1655397"/>
                  <a:pt x="1903031" y="1647711"/>
                  <a:pt x="1903031" y="1638229"/>
                </a:cubicBezTo>
                <a:cubicBezTo>
                  <a:pt x="1903031" y="1628747"/>
                  <a:pt x="1910252" y="1621061"/>
                  <a:pt x="1919159" y="1621061"/>
                </a:cubicBezTo>
                <a:close/>
                <a:moveTo>
                  <a:pt x="302259" y="1613778"/>
                </a:moveTo>
                <a:cubicBezTo>
                  <a:pt x="304844" y="1613778"/>
                  <a:pt x="306941" y="1616108"/>
                  <a:pt x="306941" y="1618980"/>
                </a:cubicBezTo>
                <a:cubicBezTo>
                  <a:pt x="306941" y="1621853"/>
                  <a:pt x="304844" y="1624183"/>
                  <a:pt x="302259" y="1624183"/>
                </a:cubicBezTo>
                <a:cubicBezTo>
                  <a:pt x="299674" y="1624183"/>
                  <a:pt x="297577" y="1621853"/>
                  <a:pt x="297577" y="1618980"/>
                </a:cubicBezTo>
                <a:cubicBezTo>
                  <a:pt x="297577" y="1616108"/>
                  <a:pt x="299674" y="1613778"/>
                  <a:pt x="302259" y="1613778"/>
                </a:cubicBezTo>
                <a:close/>
                <a:moveTo>
                  <a:pt x="2009160" y="1611697"/>
                </a:moveTo>
                <a:cubicBezTo>
                  <a:pt x="2017205" y="1611697"/>
                  <a:pt x="2023727" y="1618219"/>
                  <a:pt x="2023727" y="1626264"/>
                </a:cubicBezTo>
                <a:cubicBezTo>
                  <a:pt x="2023727" y="1634309"/>
                  <a:pt x="2017205" y="1640831"/>
                  <a:pt x="2009160" y="1640831"/>
                </a:cubicBezTo>
                <a:cubicBezTo>
                  <a:pt x="2001115" y="1640831"/>
                  <a:pt x="1994593" y="1634309"/>
                  <a:pt x="1994593" y="1626264"/>
                </a:cubicBezTo>
                <a:cubicBezTo>
                  <a:pt x="1994593" y="1618219"/>
                  <a:pt x="2001115" y="1611697"/>
                  <a:pt x="2009160" y="1611697"/>
                </a:cubicBezTo>
                <a:close/>
                <a:moveTo>
                  <a:pt x="1454065" y="1608575"/>
                </a:moveTo>
                <a:cubicBezTo>
                  <a:pt x="1454927" y="1608575"/>
                  <a:pt x="1455626" y="1609274"/>
                  <a:pt x="1455626" y="1610136"/>
                </a:cubicBezTo>
                <a:cubicBezTo>
                  <a:pt x="1455626" y="1610998"/>
                  <a:pt x="1454927" y="1611697"/>
                  <a:pt x="1454065" y="1611697"/>
                </a:cubicBezTo>
                <a:cubicBezTo>
                  <a:pt x="1453203" y="1611697"/>
                  <a:pt x="1452504" y="1610998"/>
                  <a:pt x="1452504" y="1610136"/>
                </a:cubicBezTo>
                <a:cubicBezTo>
                  <a:pt x="1452504" y="1609274"/>
                  <a:pt x="1453203" y="1608575"/>
                  <a:pt x="1454065" y="1608575"/>
                </a:cubicBezTo>
                <a:close/>
                <a:moveTo>
                  <a:pt x="835502" y="1608575"/>
                </a:moveTo>
                <a:cubicBezTo>
                  <a:pt x="840099" y="1608575"/>
                  <a:pt x="843826" y="1612069"/>
                  <a:pt x="843826" y="1616379"/>
                </a:cubicBezTo>
                <a:cubicBezTo>
                  <a:pt x="843826" y="1620689"/>
                  <a:pt x="840099" y="1624183"/>
                  <a:pt x="835502" y="1624183"/>
                </a:cubicBezTo>
                <a:cubicBezTo>
                  <a:pt x="830905" y="1624183"/>
                  <a:pt x="827178" y="1620689"/>
                  <a:pt x="827178" y="1616379"/>
                </a:cubicBezTo>
                <a:cubicBezTo>
                  <a:pt x="827178" y="1612069"/>
                  <a:pt x="830905" y="1608575"/>
                  <a:pt x="835502" y="1608575"/>
                </a:cubicBezTo>
                <a:close/>
                <a:moveTo>
                  <a:pt x="1565396" y="1606494"/>
                </a:moveTo>
                <a:cubicBezTo>
                  <a:pt x="1570280" y="1606494"/>
                  <a:pt x="1574240" y="1610454"/>
                  <a:pt x="1574240" y="1615338"/>
                </a:cubicBezTo>
                <a:cubicBezTo>
                  <a:pt x="1574240" y="1620222"/>
                  <a:pt x="1570280" y="1624182"/>
                  <a:pt x="1565396" y="1624182"/>
                </a:cubicBezTo>
                <a:cubicBezTo>
                  <a:pt x="1560512" y="1624182"/>
                  <a:pt x="1556552" y="1620222"/>
                  <a:pt x="1556552" y="1615338"/>
                </a:cubicBezTo>
                <a:cubicBezTo>
                  <a:pt x="1556552" y="1610454"/>
                  <a:pt x="1560512" y="1606494"/>
                  <a:pt x="1565396" y="1606494"/>
                </a:cubicBezTo>
                <a:close/>
                <a:moveTo>
                  <a:pt x="1267819" y="1606494"/>
                </a:moveTo>
                <a:cubicBezTo>
                  <a:pt x="1268106" y="1606494"/>
                  <a:pt x="1268339" y="1606727"/>
                  <a:pt x="1268339" y="1607014"/>
                </a:cubicBezTo>
                <a:cubicBezTo>
                  <a:pt x="1268339" y="1607301"/>
                  <a:pt x="1268106" y="1607534"/>
                  <a:pt x="1267819" y="1607534"/>
                </a:cubicBezTo>
                <a:cubicBezTo>
                  <a:pt x="1267532" y="1607534"/>
                  <a:pt x="1267299" y="1607301"/>
                  <a:pt x="1267299" y="1607014"/>
                </a:cubicBezTo>
                <a:cubicBezTo>
                  <a:pt x="1267299" y="1606727"/>
                  <a:pt x="1267532" y="1606494"/>
                  <a:pt x="1267819" y="1606494"/>
                </a:cubicBezTo>
                <a:close/>
                <a:moveTo>
                  <a:pt x="215899" y="1601292"/>
                </a:moveTo>
                <a:cubicBezTo>
                  <a:pt x="217335" y="1601292"/>
                  <a:pt x="218500" y="1602457"/>
                  <a:pt x="218500" y="1603893"/>
                </a:cubicBezTo>
                <a:cubicBezTo>
                  <a:pt x="218500" y="1605329"/>
                  <a:pt x="217335" y="1606494"/>
                  <a:pt x="215899" y="1606494"/>
                </a:cubicBezTo>
                <a:cubicBezTo>
                  <a:pt x="214463" y="1606494"/>
                  <a:pt x="213298" y="1605329"/>
                  <a:pt x="213298" y="1603893"/>
                </a:cubicBezTo>
                <a:cubicBezTo>
                  <a:pt x="213298" y="1602457"/>
                  <a:pt x="214463" y="1601292"/>
                  <a:pt x="215899" y="1601292"/>
                </a:cubicBezTo>
                <a:close/>
                <a:moveTo>
                  <a:pt x="732495" y="1601291"/>
                </a:moveTo>
                <a:cubicBezTo>
                  <a:pt x="739391" y="1601291"/>
                  <a:pt x="744981" y="1606881"/>
                  <a:pt x="744981" y="1613777"/>
                </a:cubicBezTo>
                <a:cubicBezTo>
                  <a:pt x="744981" y="1620673"/>
                  <a:pt x="739391" y="1626263"/>
                  <a:pt x="732495" y="1626263"/>
                </a:cubicBezTo>
                <a:cubicBezTo>
                  <a:pt x="725599" y="1626263"/>
                  <a:pt x="720009" y="1620673"/>
                  <a:pt x="720009" y="1613777"/>
                </a:cubicBezTo>
                <a:cubicBezTo>
                  <a:pt x="720009" y="1606881"/>
                  <a:pt x="725599" y="1601291"/>
                  <a:pt x="732495" y="1601291"/>
                </a:cubicBezTo>
                <a:close/>
                <a:moveTo>
                  <a:pt x="2097080" y="1599211"/>
                </a:moveTo>
                <a:cubicBezTo>
                  <a:pt x="2104838" y="1599211"/>
                  <a:pt x="2111127" y="1605267"/>
                  <a:pt x="2111127" y="1612737"/>
                </a:cubicBezTo>
                <a:cubicBezTo>
                  <a:pt x="2111127" y="1620207"/>
                  <a:pt x="2104838" y="1626263"/>
                  <a:pt x="2097080" y="1626263"/>
                </a:cubicBezTo>
                <a:cubicBezTo>
                  <a:pt x="2089322" y="1626263"/>
                  <a:pt x="2083033" y="1620207"/>
                  <a:pt x="2083033" y="1612737"/>
                </a:cubicBezTo>
                <a:cubicBezTo>
                  <a:pt x="2083033" y="1605267"/>
                  <a:pt x="2089322" y="1599211"/>
                  <a:pt x="2097080" y="1599211"/>
                </a:cubicBezTo>
                <a:close/>
                <a:moveTo>
                  <a:pt x="1667883" y="1596089"/>
                </a:moveTo>
                <a:cubicBezTo>
                  <a:pt x="1675928" y="1596089"/>
                  <a:pt x="1682450" y="1602844"/>
                  <a:pt x="1682450" y="1611176"/>
                </a:cubicBezTo>
                <a:cubicBezTo>
                  <a:pt x="1682450" y="1619508"/>
                  <a:pt x="1675928" y="1626263"/>
                  <a:pt x="1667883" y="1626263"/>
                </a:cubicBezTo>
                <a:cubicBezTo>
                  <a:pt x="1659838" y="1626263"/>
                  <a:pt x="1653316" y="1619508"/>
                  <a:pt x="1653316" y="1611176"/>
                </a:cubicBezTo>
                <a:cubicBezTo>
                  <a:pt x="1653316" y="1602844"/>
                  <a:pt x="1659838" y="1596089"/>
                  <a:pt x="1667883" y="1596089"/>
                </a:cubicBezTo>
                <a:close/>
                <a:moveTo>
                  <a:pt x="633650" y="1591927"/>
                </a:moveTo>
                <a:cubicBezTo>
                  <a:pt x="641695" y="1591927"/>
                  <a:pt x="648217" y="1599148"/>
                  <a:pt x="648217" y="1608055"/>
                </a:cubicBezTo>
                <a:cubicBezTo>
                  <a:pt x="648217" y="1616962"/>
                  <a:pt x="641695" y="1624183"/>
                  <a:pt x="633650" y="1624183"/>
                </a:cubicBezTo>
                <a:cubicBezTo>
                  <a:pt x="625605" y="1624183"/>
                  <a:pt x="619083" y="1616962"/>
                  <a:pt x="619083" y="1608055"/>
                </a:cubicBezTo>
                <a:cubicBezTo>
                  <a:pt x="619083" y="1599148"/>
                  <a:pt x="625605" y="1591927"/>
                  <a:pt x="633650" y="1591927"/>
                </a:cubicBezTo>
                <a:close/>
                <a:moveTo>
                  <a:pt x="1332329" y="1588806"/>
                </a:moveTo>
                <a:cubicBezTo>
                  <a:pt x="1332616" y="1588806"/>
                  <a:pt x="1332849" y="1589039"/>
                  <a:pt x="1332849" y="1589326"/>
                </a:cubicBezTo>
                <a:cubicBezTo>
                  <a:pt x="1332849" y="1589613"/>
                  <a:pt x="1332616" y="1589846"/>
                  <a:pt x="1332329" y="1589846"/>
                </a:cubicBezTo>
                <a:cubicBezTo>
                  <a:pt x="1332042" y="1589846"/>
                  <a:pt x="1331809" y="1589613"/>
                  <a:pt x="1331809" y="1589326"/>
                </a:cubicBezTo>
                <a:cubicBezTo>
                  <a:pt x="1331809" y="1589039"/>
                  <a:pt x="1332042" y="1588806"/>
                  <a:pt x="1332329" y="1588806"/>
                </a:cubicBezTo>
                <a:close/>
                <a:moveTo>
                  <a:pt x="1068049" y="1588806"/>
                </a:moveTo>
                <a:cubicBezTo>
                  <a:pt x="1068911" y="1588806"/>
                  <a:pt x="1069610" y="1589505"/>
                  <a:pt x="1069610" y="1590367"/>
                </a:cubicBezTo>
                <a:cubicBezTo>
                  <a:pt x="1069610" y="1591229"/>
                  <a:pt x="1068911" y="1591928"/>
                  <a:pt x="1068049" y="1591928"/>
                </a:cubicBezTo>
                <a:cubicBezTo>
                  <a:pt x="1067187" y="1591928"/>
                  <a:pt x="1066488" y="1591229"/>
                  <a:pt x="1066488" y="1590367"/>
                </a:cubicBezTo>
                <a:cubicBezTo>
                  <a:pt x="1066488" y="1589505"/>
                  <a:pt x="1067187" y="1588806"/>
                  <a:pt x="1068049" y="1588806"/>
                </a:cubicBezTo>
                <a:close/>
                <a:moveTo>
                  <a:pt x="132661" y="1588806"/>
                </a:moveTo>
                <a:cubicBezTo>
                  <a:pt x="133523" y="1588806"/>
                  <a:pt x="134222" y="1589505"/>
                  <a:pt x="134222" y="1590367"/>
                </a:cubicBezTo>
                <a:cubicBezTo>
                  <a:pt x="134222" y="1591229"/>
                  <a:pt x="133523" y="1591928"/>
                  <a:pt x="132661" y="1591928"/>
                </a:cubicBezTo>
                <a:cubicBezTo>
                  <a:pt x="131799" y="1591928"/>
                  <a:pt x="131100" y="1591229"/>
                  <a:pt x="131100" y="1590367"/>
                </a:cubicBezTo>
                <a:cubicBezTo>
                  <a:pt x="131100" y="1589505"/>
                  <a:pt x="131799" y="1588806"/>
                  <a:pt x="132661" y="1588806"/>
                </a:cubicBezTo>
                <a:close/>
                <a:moveTo>
                  <a:pt x="2182398" y="1586725"/>
                </a:moveTo>
                <a:cubicBezTo>
                  <a:pt x="2187857" y="1586725"/>
                  <a:pt x="2192283" y="1591616"/>
                  <a:pt x="2192283" y="1597650"/>
                </a:cubicBezTo>
                <a:cubicBezTo>
                  <a:pt x="2192283" y="1603684"/>
                  <a:pt x="2187857" y="1608575"/>
                  <a:pt x="2182398" y="1608575"/>
                </a:cubicBezTo>
                <a:cubicBezTo>
                  <a:pt x="2176939" y="1608575"/>
                  <a:pt x="2172513" y="1603684"/>
                  <a:pt x="2172513" y="1597650"/>
                </a:cubicBezTo>
                <a:cubicBezTo>
                  <a:pt x="2172513" y="1591616"/>
                  <a:pt x="2176939" y="1586725"/>
                  <a:pt x="2182398" y="1586725"/>
                </a:cubicBezTo>
                <a:close/>
                <a:moveTo>
                  <a:pt x="1765688" y="1583603"/>
                </a:moveTo>
                <a:cubicBezTo>
                  <a:pt x="1776032" y="1583603"/>
                  <a:pt x="1784417" y="1591988"/>
                  <a:pt x="1784417" y="1602332"/>
                </a:cubicBezTo>
                <a:cubicBezTo>
                  <a:pt x="1784417" y="1612676"/>
                  <a:pt x="1776032" y="1621061"/>
                  <a:pt x="1765688" y="1621061"/>
                </a:cubicBezTo>
                <a:cubicBezTo>
                  <a:pt x="1755344" y="1621061"/>
                  <a:pt x="1746959" y="1612676"/>
                  <a:pt x="1746959" y="1602332"/>
                </a:cubicBezTo>
                <a:cubicBezTo>
                  <a:pt x="1746959" y="1591988"/>
                  <a:pt x="1755344" y="1583603"/>
                  <a:pt x="1765688" y="1583603"/>
                </a:cubicBezTo>
                <a:close/>
                <a:moveTo>
                  <a:pt x="541047" y="1581522"/>
                </a:moveTo>
                <a:cubicBezTo>
                  <a:pt x="548517" y="1581522"/>
                  <a:pt x="554573" y="1588277"/>
                  <a:pt x="554573" y="1596609"/>
                </a:cubicBezTo>
                <a:cubicBezTo>
                  <a:pt x="554573" y="1604941"/>
                  <a:pt x="548517" y="1611696"/>
                  <a:pt x="541047" y="1611696"/>
                </a:cubicBezTo>
                <a:cubicBezTo>
                  <a:pt x="533577" y="1611696"/>
                  <a:pt x="527521" y="1604941"/>
                  <a:pt x="527521" y="1596609"/>
                </a:cubicBezTo>
                <a:cubicBezTo>
                  <a:pt x="527521" y="1588277"/>
                  <a:pt x="533577" y="1581522"/>
                  <a:pt x="541047" y="1581522"/>
                </a:cubicBezTo>
                <a:close/>
                <a:moveTo>
                  <a:pt x="2268237" y="1576320"/>
                </a:moveTo>
                <a:cubicBezTo>
                  <a:pt x="2271685" y="1576320"/>
                  <a:pt x="2274480" y="1579115"/>
                  <a:pt x="2274480" y="1582563"/>
                </a:cubicBezTo>
                <a:cubicBezTo>
                  <a:pt x="2274480" y="1586011"/>
                  <a:pt x="2271685" y="1588806"/>
                  <a:pt x="2268237" y="1588806"/>
                </a:cubicBezTo>
                <a:cubicBezTo>
                  <a:pt x="2264789" y="1588806"/>
                  <a:pt x="2261994" y="1586011"/>
                  <a:pt x="2261994" y="1582563"/>
                </a:cubicBezTo>
                <a:cubicBezTo>
                  <a:pt x="2261994" y="1579115"/>
                  <a:pt x="2264789" y="1576320"/>
                  <a:pt x="2268237" y="1576320"/>
                </a:cubicBezTo>
                <a:close/>
                <a:moveTo>
                  <a:pt x="451047" y="1574239"/>
                </a:moveTo>
                <a:cubicBezTo>
                  <a:pt x="456506" y="1574239"/>
                  <a:pt x="460932" y="1578665"/>
                  <a:pt x="460932" y="1584124"/>
                </a:cubicBezTo>
                <a:cubicBezTo>
                  <a:pt x="460932" y="1589583"/>
                  <a:pt x="456506" y="1594009"/>
                  <a:pt x="451047" y="1594009"/>
                </a:cubicBezTo>
                <a:cubicBezTo>
                  <a:pt x="445588" y="1594009"/>
                  <a:pt x="441162" y="1589583"/>
                  <a:pt x="441162" y="1584124"/>
                </a:cubicBezTo>
                <a:cubicBezTo>
                  <a:pt x="441162" y="1578665"/>
                  <a:pt x="445588" y="1574239"/>
                  <a:pt x="451047" y="1574239"/>
                </a:cubicBezTo>
                <a:close/>
                <a:moveTo>
                  <a:pt x="1858290" y="1572158"/>
                </a:moveTo>
                <a:cubicBezTo>
                  <a:pt x="1869208" y="1572158"/>
                  <a:pt x="1878059" y="1581009"/>
                  <a:pt x="1878059" y="1591927"/>
                </a:cubicBezTo>
                <a:cubicBezTo>
                  <a:pt x="1878059" y="1602845"/>
                  <a:pt x="1869208" y="1611696"/>
                  <a:pt x="1858290" y="1611696"/>
                </a:cubicBezTo>
                <a:cubicBezTo>
                  <a:pt x="1847372" y="1611696"/>
                  <a:pt x="1838521" y="1602845"/>
                  <a:pt x="1838521" y="1591927"/>
                </a:cubicBezTo>
                <a:cubicBezTo>
                  <a:pt x="1838521" y="1581009"/>
                  <a:pt x="1847372" y="1572158"/>
                  <a:pt x="1858290" y="1572158"/>
                </a:cubicBezTo>
                <a:close/>
                <a:moveTo>
                  <a:pt x="893248" y="1566956"/>
                </a:moveTo>
                <a:cubicBezTo>
                  <a:pt x="894684" y="1566956"/>
                  <a:pt x="895849" y="1568121"/>
                  <a:pt x="895849" y="1569557"/>
                </a:cubicBezTo>
                <a:cubicBezTo>
                  <a:pt x="895849" y="1570993"/>
                  <a:pt x="894684" y="1572158"/>
                  <a:pt x="893248" y="1572158"/>
                </a:cubicBezTo>
                <a:cubicBezTo>
                  <a:pt x="891812" y="1572158"/>
                  <a:pt x="890647" y="1570993"/>
                  <a:pt x="890647" y="1569557"/>
                </a:cubicBezTo>
                <a:cubicBezTo>
                  <a:pt x="890647" y="1568121"/>
                  <a:pt x="891812" y="1566956"/>
                  <a:pt x="893248" y="1566956"/>
                </a:cubicBezTo>
                <a:close/>
                <a:moveTo>
                  <a:pt x="2350956" y="1563834"/>
                </a:moveTo>
                <a:cubicBezTo>
                  <a:pt x="2352393" y="1563834"/>
                  <a:pt x="2353558" y="1564999"/>
                  <a:pt x="2353558" y="1566436"/>
                </a:cubicBezTo>
                <a:cubicBezTo>
                  <a:pt x="2353558" y="1567873"/>
                  <a:pt x="2352393" y="1569038"/>
                  <a:pt x="2350956" y="1569038"/>
                </a:cubicBezTo>
                <a:cubicBezTo>
                  <a:pt x="2349519" y="1569038"/>
                  <a:pt x="2348354" y="1567873"/>
                  <a:pt x="2348354" y="1566436"/>
                </a:cubicBezTo>
                <a:cubicBezTo>
                  <a:pt x="2348354" y="1564999"/>
                  <a:pt x="2349519" y="1563834"/>
                  <a:pt x="2350956" y="1563834"/>
                </a:cubicBezTo>
                <a:close/>
                <a:moveTo>
                  <a:pt x="1506089" y="1563834"/>
                </a:moveTo>
                <a:cubicBezTo>
                  <a:pt x="1508101" y="1563834"/>
                  <a:pt x="1509731" y="1565698"/>
                  <a:pt x="1509731" y="1567996"/>
                </a:cubicBezTo>
                <a:cubicBezTo>
                  <a:pt x="1509731" y="1570294"/>
                  <a:pt x="1508101" y="1572158"/>
                  <a:pt x="1506089" y="1572158"/>
                </a:cubicBezTo>
                <a:cubicBezTo>
                  <a:pt x="1504078" y="1572158"/>
                  <a:pt x="1502447" y="1570294"/>
                  <a:pt x="1502447" y="1567996"/>
                </a:cubicBezTo>
                <a:cubicBezTo>
                  <a:pt x="1502447" y="1565698"/>
                  <a:pt x="1504078" y="1563834"/>
                  <a:pt x="1506089" y="1563834"/>
                </a:cubicBezTo>
                <a:close/>
                <a:moveTo>
                  <a:pt x="1948292" y="1561754"/>
                </a:moveTo>
                <a:cubicBezTo>
                  <a:pt x="1957199" y="1561754"/>
                  <a:pt x="1964420" y="1569440"/>
                  <a:pt x="1964420" y="1578922"/>
                </a:cubicBezTo>
                <a:cubicBezTo>
                  <a:pt x="1964420" y="1588404"/>
                  <a:pt x="1957199" y="1596090"/>
                  <a:pt x="1948292" y="1596090"/>
                </a:cubicBezTo>
                <a:cubicBezTo>
                  <a:pt x="1939385" y="1596090"/>
                  <a:pt x="1932164" y="1588404"/>
                  <a:pt x="1932164" y="1578922"/>
                </a:cubicBezTo>
                <a:cubicBezTo>
                  <a:pt x="1932164" y="1569440"/>
                  <a:pt x="1939385" y="1561754"/>
                  <a:pt x="1948292" y="1561754"/>
                </a:cubicBezTo>
                <a:close/>
                <a:moveTo>
                  <a:pt x="364168" y="1561754"/>
                </a:moveTo>
                <a:cubicBezTo>
                  <a:pt x="368191" y="1561754"/>
                  <a:pt x="371452" y="1565714"/>
                  <a:pt x="371452" y="1570598"/>
                </a:cubicBezTo>
                <a:cubicBezTo>
                  <a:pt x="371452" y="1575482"/>
                  <a:pt x="368191" y="1579442"/>
                  <a:pt x="364168" y="1579442"/>
                </a:cubicBezTo>
                <a:cubicBezTo>
                  <a:pt x="360145" y="1579442"/>
                  <a:pt x="356884" y="1575482"/>
                  <a:pt x="356884" y="1570598"/>
                </a:cubicBezTo>
                <a:cubicBezTo>
                  <a:pt x="356884" y="1565714"/>
                  <a:pt x="360145" y="1561754"/>
                  <a:pt x="364168" y="1561754"/>
                </a:cubicBezTo>
                <a:close/>
                <a:moveTo>
                  <a:pt x="1007700" y="1561753"/>
                </a:moveTo>
                <a:cubicBezTo>
                  <a:pt x="1007987" y="1561753"/>
                  <a:pt x="1008220" y="1561986"/>
                  <a:pt x="1008220" y="1562273"/>
                </a:cubicBezTo>
                <a:cubicBezTo>
                  <a:pt x="1008220" y="1562560"/>
                  <a:pt x="1007987" y="1562793"/>
                  <a:pt x="1007700" y="1562793"/>
                </a:cubicBezTo>
                <a:cubicBezTo>
                  <a:pt x="1007413" y="1562793"/>
                  <a:pt x="1007180" y="1562560"/>
                  <a:pt x="1007180" y="1562273"/>
                </a:cubicBezTo>
                <a:cubicBezTo>
                  <a:pt x="1007180" y="1561986"/>
                  <a:pt x="1007413" y="1561753"/>
                  <a:pt x="1007700" y="1561753"/>
                </a:cubicBezTo>
                <a:close/>
                <a:moveTo>
                  <a:pt x="1609616" y="1556551"/>
                </a:moveTo>
                <a:cubicBezTo>
                  <a:pt x="1614213" y="1556551"/>
                  <a:pt x="1617940" y="1560511"/>
                  <a:pt x="1617940" y="1565395"/>
                </a:cubicBezTo>
                <a:cubicBezTo>
                  <a:pt x="1617940" y="1570279"/>
                  <a:pt x="1614213" y="1574239"/>
                  <a:pt x="1609616" y="1574239"/>
                </a:cubicBezTo>
                <a:cubicBezTo>
                  <a:pt x="1605019" y="1574239"/>
                  <a:pt x="1601292" y="1570279"/>
                  <a:pt x="1601292" y="1565395"/>
                </a:cubicBezTo>
                <a:cubicBezTo>
                  <a:pt x="1601292" y="1560511"/>
                  <a:pt x="1605019" y="1556551"/>
                  <a:pt x="1609616" y="1556551"/>
                </a:cubicBezTo>
                <a:close/>
                <a:moveTo>
                  <a:pt x="789721" y="1554470"/>
                </a:moveTo>
                <a:cubicBezTo>
                  <a:pt x="796617" y="1554470"/>
                  <a:pt x="802207" y="1560060"/>
                  <a:pt x="802207" y="1566956"/>
                </a:cubicBezTo>
                <a:cubicBezTo>
                  <a:pt x="802207" y="1573852"/>
                  <a:pt x="796617" y="1579442"/>
                  <a:pt x="789721" y="1579442"/>
                </a:cubicBezTo>
                <a:cubicBezTo>
                  <a:pt x="782825" y="1579442"/>
                  <a:pt x="777235" y="1573852"/>
                  <a:pt x="777235" y="1566956"/>
                </a:cubicBezTo>
                <a:cubicBezTo>
                  <a:pt x="777235" y="1560060"/>
                  <a:pt x="782825" y="1554470"/>
                  <a:pt x="789721" y="1554470"/>
                </a:cubicBezTo>
                <a:close/>
                <a:moveTo>
                  <a:pt x="277807" y="1552390"/>
                </a:moveTo>
                <a:cubicBezTo>
                  <a:pt x="280680" y="1552390"/>
                  <a:pt x="283010" y="1554486"/>
                  <a:pt x="283010" y="1557072"/>
                </a:cubicBezTo>
                <a:cubicBezTo>
                  <a:pt x="283010" y="1559657"/>
                  <a:pt x="280680" y="1561754"/>
                  <a:pt x="277807" y="1561754"/>
                </a:cubicBezTo>
                <a:cubicBezTo>
                  <a:pt x="274935" y="1561754"/>
                  <a:pt x="272605" y="1559657"/>
                  <a:pt x="272605" y="1557072"/>
                </a:cubicBezTo>
                <a:cubicBezTo>
                  <a:pt x="272605" y="1554486"/>
                  <a:pt x="274935" y="1552390"/>
                  <a:pt x="277807" y="1552390"/>
                </a:cubicBezTo>
                <a:close/>
                <a:moveTo>
                  <a:pt x="2036732" y="1549268"/>
                </a:moveTo>
                <a:cubicBezTo>
                  <a:pt x="2045064" y="1549268"/>
                  <a:pt x="2051819" y="1556023"/>
                  <a:pt x="2051819" y="1564355"/>
                </a:cubicBezTo>
                <a:cubicBezTo>
                  <a:pt x="2051819" y="1572687"/>
                  <a:pt x="2045064" y="1579442"/>
                  <a:pt x="2036732" y="1579442"/>
                </a:cubicBezTo>
                <a:cubicBezTo>
                  <a:pt x="2028400" y="1579442"/>
                  <a:pt x="2021645" y="1572687"/>
                  <a:pt x="2021645" y="1564355"/>
                </a:cubicBezTo>
                <a:cubicBezTo>
                  <a:pt x="2021645" y="1556023"/>
                  <a:pt x="2028400" y="1549268"/>
                  <a:pt x="2036732" y="1549268"/>
                </a:cubicBezTo>
                <a:close/>
                <a:moveTo>
                  <a:pt x="691916" y="1544065"/>
                </a:moveTo>
                <a:cubicBezTo>
                  <a:pt x="700536" y="1544065"/>
                  <a:pt x="707523" y="1550820"/>
                  <a:pt x="707523" y="1559152"/>
                </a:cubicBezTo>
                <a:cubicBezTo>
                  <a:pt x="707523" y="1567484"/>
                  <a:pt x="700536" y="1574239"/>
                  <a:pt x="691916" y="1574239"/>
                </a:cubicBezTo>
                <a:cubicBezTo>
                  <a:pt x="683296" y="1574239"/>
                  <a:pt x="676309" y="1567484"/>
                  <a:pt x="676309" y="1559152"/>
                </a:cubicBezTo>
                <a:cubicBezTo>
                  <a:pt x="676309" y="1550820"/>
                  <a:pt x="683296" y="1544065"/>
                  <a:pt x="691916" y="1544065"/>
                </a:cubicBezTo>
                <a:close/>
                <a:moveTo>
                  <a:pt x="194570" y="1539904"/>
                </a:moveTo>
                <a:cubicBezTo>
                  <a:pt x="195145" y="1539904"/>
                  <a:pt x="195611" y="1540370"/>
                  <a:pt x="195611" y="1540945"/>
                </a:cubicBezTo>
                <a:cubicBezTo>
                  <a:pt x="195611" y="1541520"/>
                  <a:pt x="195145" y="1541986"/>
                  <a:pt x="194570" y="1541986"/>
                </a:cubicBezTo>
                <a:cubicBezTo>
                  <a:pt x="193995" y="1541986"/>
                  <a:pt x="193529" y="1541520"/>
                  <a:pt x="193529" y="1540945"/>
                </a:cubicBezTo>
                <a:cubicBezTo>
                  <a:pt x="193529" y="1540370"/>
                  <a:pt x="193995" y="1539904"/>
                  <a:pt x="194570" y="1539904"/>
                </a:cubicBezTo>
                <a:close/>
                <a:moveTo>
                  <a:pt x="1707420" y="1539903"/>
                </a:moveTo>
                <a:cubicBezTo>
                  <a:pt x="1717189" y="1539903"/>
                  <a:pt x="1725108" y="1547589"/>
                  <a:pt x="1725108" y="1557071"/>
                </a:cubicBezTo>
                <a:cubicBezTo>
                  <a:pt x="1725108" y="1566553"/>
                  <a:pt x="1717189" y="1574239"/>
                  <a:pt x="1707420" y="1574239"/>
                </a:cubicBezTo>
                <a:cubicBezTo>
                  <a:pt x="1697651" y="1574239"/>
                  <a:pt x="1689732" y="1566553"/>
                  <a:pt x="1689732" y="1557071"/>
                </a:cubicBezTo>
                <a:cubicBezTo>
                  <a:pt x="1689732" y="1547589"/>
                  <a:pt x="1697651" y="1539903"/>
                  <a:pt x="1707420" y="1539903"/>
                </a:cubicBezTo>
                <a:close/>
                <a:moveTo>
                  <a:pt x="2120490" y="1534702"/>
                </a:moveTo>
                <a:cubicBezTo>
                  <a:pt x="2128535" y="1534702"/>
                  <a:pt x="2135057" y="1541224"/>
                  <a:pt x="2135057" y="1549269"/>
                </a:cubicBezTo>
                <a:cubicBezTo>
                  <a:pt x="2135057" y="1557314"/>
                  <a:pt x="2128535" y="1563836"/>
                  <a:pt x="2120490" y="1563836"/>
                </a:cubicBezTo>
                <a:cubicBezTo>
                  <a:pt x="2112445" y="1563836"/>
                  <a:pt x="2105923" y="1557314"/>
                  <a:pt x="2105923" y="1549269"/>
                </a:cubicBezTo>
                <a:cubicBezTo>
                  <a:pt x="2105923" y="1541224"/>
                  <a:pt x="2112445" y="1534702"/>
                  <a:pt x="2120490" y="1534702"/>
                </a:cubicBezTo>
                <a:close/>
                <a:moveTo>
                  <a:pt x="600355" y="1529498"/>
                </a:moveTo>
                <a:cubicBezTo>
                  <a:pt x="610699" y="1529498"/>
                  <a:pt x="619084" y="1537883"/>
                  <a:pt x="619084" y="1548227"/>
                </a:cubicBezTo>
                <a:cubicBezTo>
                  <a:pt x="619084" y="1558571"/>
                  <a:pt x="610699" y="1566956"/>
                  <a:pt x="600355" y="1566956"/>
                </a:cubicBezTo>
                <a:cubicBezTo>
                  <a:pt x="590011" y="1566956"/>
                  <a:pt x="581626" y="1558571"/>
                  <a:pt x="581626" y="1548227"/>
                </a:cubicBezTo>
                <a:cubicBezTo>
                  <a:pt x="581626" y="1537883"/>
                  <a:pt x="590011" y="1529498"/>
                  <a:pt x="600355" y="1529498"/>
                </a:cubicBezTo>
                <a:close/>
                <a:moveTo>
                  <a:pt x="112892" y="1524296"/>
                </a:moveTo>
                <a:cubicBezTo>
                  <a:pt x="113754" y="1524296"/>
                  <a:pt x="114453" y="1524995"/>
                  <a:pt x="114453" y="1525857"/>
                </a:cubicBezTo>
                <a:cubicBezTo>
                  <a:pt x="114453" y="1526719"/>
                  <a:pt x="113754" y="1527418"/>
                  <a:pt x="112892" y="1527418"/>
                </a:cubicBezTo>
                <a:cubicBezTo>
                  <a:pt x="112030" y="1527418"/>
                  <a:pt x="111331" y="1526719"/>
                  <a:pt x="111331" y="1525857"/>
                </a:cubicBezTo>
                <a:cubicBezTo>
                  <a:pt x="111331" y="1524995"/>
                  <a:pt x="112030" y="1524296"/>
                  <a:pt x="112892" y="1524296"/>
                </a:cubicBezTo>
                <a:close/>
                <a:moveTo>
                  <a:pt x="1798983" y="1522215"/>
                </a:moveTo>
                <a:cubicBezTo>
                  <a:pt x="1811050" y="1522215"/>
                  <a:pt x="1820833" y="1532230"/>
                  <a:pt x="1820833" y="1544585"/>
                </a:cubicBezTo>
                <a:cubicBezTo>
                  <a:pt x="1820833" y="1556940"/>
                  <a:pt x="1811050" y="1566955"/>
                  <a:pt x="1798983" y="1566955"/>
                </a:cubicBezTo>
                <a:cubicBezTo>
                  <a:pt x="1786916" y="1566955"/>
                  <a:pt x="1777133" y="1556940"/>
                  <a:pt x="1777133" y="1544585"/>
                </a:cubicBezTo>
                <a:cubicBezTo>
                  <a:pt x="1777133" y="1532230"/>
                  <a:pt x="1786916" y="1522215"/>
                  <a:pt x="1798983" y="1522215"/>
                </a:cubicBezTo>
                <a:close/>
                <a:moveTo>
                  <a:pt x="953596" y="1522215"/>
                </a:moveTo>
                <a:cubicBezTo>
                  <a:pt x="953883" y="1522215"/>
                  <a:pt x="954116" y="1522448"/>
                  <a:pt x="954116" y="1522735"/>
                </a:cubicBezTo>
                <a:cubicBezTo>
                  <a:pt x="954116" y="1523022"/>
                  <a:pt x="953883" y="1523255"/>
                  <a:pt x="953596" y="1523255"/>
                </a:cubicBezTo>
                <a:cubicBezTo>
                  <a:pt x="953309" y="1523255"/>
                  <a:pt x="953076" y="1523022"/>
                  <a:pt x="953076" y="1522735"/>
                </a:cubicBezTo>
                <a:cubicBezTo>
                  <a:pt x="953076" y="1522448"/>
                  <a:pt x="953309" y="1522215"/>
                  <a:pt x="953596" y="1522215"/>
                </a:cubicBezTo>
                <a:close/>
                <a:moveTo>
                  <a:pt x="2203727" y="1520135"/>
                </a:moveTo>
                <a:cubicBezTo>
                  <a:pt x="2211197" y="1520135"/>
                  <a:pt x="2217253" y="1526191"/>
                  <a:pt x="2217253" y="1533661"/>
                </a:cubicBezTo>
                <a:cubicBezTo>
                  <a:pt x="2217253" y="1541131"/>
                  <a:pt x="2211197" y="1547187"/>
                  <a:pt x="2203727" y="1547187"/>
                </a:cubicBezTo>
                <a:cubicBezTo>
                  <a:pt x="2196257" y="1547187"/>
                  <a:pt x="2190201" y="1541131"/>
                  <a:pt x="2190201" y="1533661"/>
                </a:cubicBezTo>
                <a:cubicBezTo>
                  <a:pt x="2190201" y="1526191"/>
                  <a:pt x="2196257" y="1520135"/>
                  <a:pt x="2203727" y="1520135"/>
                </a:cubicBezTo>
                <a:close/>
                <a:moveTo>
                  <a:pt x="1445741" y="1520134"/>
                </a:moveTo>
                <a:cubicBezTo>
                  <a:pt x="1446028" y="1520134"/>
                  <a:pt x="1446261" y="1520367"/>
                  <a:pt x="1446261" y="1520654"/>
                </a:cubicBezTo>
                <a:cubicBezTo>
                  <a:pt x="1446261" y="1520941"/>
                  <a:pt x="1446028" y="1521174"/>
                  <a:pt x="1445741" y="1521174"/>
                </a:cubicBezTo>
                <a:cubicBezTo>
                  <a:pt x="1445454" y="1521174"/>
                  <a:pt x="1445221" y="1520941"/>
                  <a:pt x="1445221" y="1520654"/>
                </a:cubicBezTo>
                <a:cubicBezTo>
                  <a:pt x="1445221" y="1520367"/>
                  <a:pt x="1445454" y="1520134"/>
                  <a:pt x="1445741" y="1520134"/>
                </a:cubicBezTo>
                <a:close/>
                <a:moveTo>
                  <a:pt x="511394" y="1520134"/>
                </a:moveTo>
                <a:cubicBezTo>
                  <a:pt x="520301" y="1520134"/>
                  <a:pt x="527522" y="1527355"/>
                  <a:pt x="527522" y="1536262"/>
                </a:cubicBezTo>
                <a:cubicBezTo>
                  <a:pt x="527522" y="1545169"/>
                  <a:pt x="520301" y="1552390"/>
                  <a:pt x="511394" y="1552390"/>
                </a:cubicBezTo>
                <a:cubicBezTo>
                  <a:pt x="502487" y="1552390"/>
                  <a:pt x="495266" y="1545169"/>
                  <a:pt x="495266" y="1536262"/>
                </a:cubicBezTo>
                <a:cubicBezTo>
                  <a:pt x="495266" y="1527355"/>
                  <a:pt x="502487" y="1520134"/>
                  <a:pt x="511394" y="1520134"/>
                </a:cubicBezTo>
                <a:close/>
                <a:moveTo>
                  <a:pt x="847468" y="1517013"/>
                </a:moveTo>
                <a:cubicBezTo>
                  <a:pt x="849480" y="1517013"/>
                  <a:pt x="851110" y="1518644"/>
                  <a:pt x="851110" y="1520655"/>
                </a:cubicBezTo>
                <a:cubicBezTo>
                  <a:pt x="851110" y="1522667"/>
                  <a:pt x="849480" y="1524297"/>
                  <a:pt x="847468" y="1524297"/>
                </a:cubicBezTo>
                <a:cubicBezTo>
                  <a:pt x="845457" y="1524297"/>
                  <a:pt x="843826" y="1522667"/>
                  <a:pt x="843826" y="1520655"/>
                </a:cubicBezTo>
                <a:cubicBezTo>
                  <a:pt x="843826" y="1518644"/>
                  <a:pt x="845457" y="1517013"/>
                  <a:pt x="847468" y="1517013"/>
                </a:cubicBezTo>
                <a:close/>
                <a:moveTo>
                  <a:pt x="1550829" y="1514932"/>
                </a:moveTo>
                <a:cubicBezTo>
                  <a:pt x="1552841" y="1514932"/>
                  <a:pt x="1554471" y="1516563"/>
                  <a:pt x="1554471" y="1518574"/>
                </a:cubicBezTo>
                <a:cubicBezTo>
                  <a:pt x="1554471" y="1520586"/>
                  <a:pt x="1552841" y="1522216"/>
                  <a:pt x="1550829" y="1522216"/>
                </a:cubicBezTo>
                <a:cubicBezTo>
                  <a:pt x="1548818" y="1522216"/>
                  <a:pt x="1547187" y="1520586"/>
                  <a:pt x="1547187" y="1518574"/>
                </a:cubicBezTo>
                <a:cubicBezTo>
                  <a:pt x="1547187" y="1516563"/>
                  <a:pt x="1548818" y="1514932"/>
                  <a:pt x="1550829" y="1514932"/>
                </a:cubicBezTo>
                <a:close/>
                <a:moveTo>
                  <a:pt x="2286446" y="1509730"/>
                </a:moveTo>
                <a:cubicBezTo>
                  <a:pt x="2290756" y="1509730"/>
                  <a:pt x="2294250" y="1513690"/>
                  <a:pt x="2294250" y="1518574"/>
                </a:cubicBezTo>
                <a:cubicBezTo>
                  <a:pt x="2294250" y="1523458"/>
                  <a:pt x="2290756" y="1527418"/>
                  <a:pt x="2286446" y="1527418"/>
                </a:cubicBezTo>
                <a:cubicBezTo>
                  <a:pt x="2282136" y="1527418"/>
                  <a:pt x="2278642" y="1523458"/>
                  <a:pt x="2278642" y="1518574"/>
                </a:cubicBezTo>
                <a:cubicBezTo>
                  <a:pt x="2278642" y="1513690"/>
                  <a:pt x="2282136" y="1509730"/>
                  <a:pt x="2286446" y="1509730"/>
                </a:cubicBezTo>
                <a:close/>
                <a:moveTo>
                  <a:pt x="1886904" y="1509729"/>
                </a:moveTo>
                <a:cubicBezTo>
                  <a:pt x="1898684" y="1509729"/>
                  <a:pt x="1908234" y="1519279"/>
                  <a:pt x="1908234" y="1531059"/>
                </a:cubicBezTo>
                <a:cubicBezTo>
                  <a:pt x="1908234" y="1542839"/>
                  <a:pt x="1898684" y="1552389"/>
                  <a:pt x="1886904" y="1552389"/>
                </a:cubicBezTo>
                <a:cubicBezTo>
                  <a:pt x="1875124" y="1552389"/>
                  <a:pt x="1865574" y="1542839"/>
                  <a:pt x="1865574" y="1531059"/>
                </a:cubicBezTo>
                <a:cubicBezTo>
                  <a:pt x="1865574" y="1519279"/>
                  <a:pt x="1875124" y="1509729"/>
                  <a:pt x="1886904" y="1509729"/>
                </a:cubicBezTo>
                <a:close/>
                <a:moveTo>
                  <a:pt x="426075" y="1509729"/>
                </a:moveTo>
                <a:cubicBezTo>
                  <a:pt x="432684" y="1509729"/>
                  <a:pt x="438041" y="1515319"/>
                  <a:pt x="438041" y="1522215"/>
                </a:cubicBezTo>
                <a:cubicBezTo>
                  <a:pt x="438041" y="1529111"/>
                  <a:pt x="432684" y="1534701"/>
                  <a:pt x="426075" y="1534701"/>
                </a:cubicBezTo>
                <a:cubicBezTo>
                  <a:pt x="419466" y="1534701"/>
                  <a:pt x="414109" y="1529111"/>
                  <a:pt x="414109" y="1522215"/>
                </a:cubicBezTo>
                <a:cubicBezTo>
                  <a:pt x="414109" y="1515319"/>
                  <a:pt x="419466" y="1509729"/>
                  <a:pt x="426075" y="1509729"/>
                </a:cubicBezTo>
                <a:close/>
                <a:moveTo>
                  <a:pt x="341797" y="1502447"/>
                </a:moveTo>
                <a:cubicBezTo>
                  <a:pt x="344382" y="1502447"/>
                  <a:pt x="346479" y="1504777"/>
                  <a:pt x="346479" y="1507649"/>
                </a:cubicBezTo>
                <a:cubicBezTo>
                  <a:pt x="346479" y="1510522"/>
                  <a:pt x="344382" y="1512852"/>
                  <a:pt x="341797" y="1512852"/>
                </a:cubicBezTo>
                <a:cubicBezTo>
                  <a:pt x="339212" y="1512852"/>
                  <a:pt x="337115" y="1510522"/>
                  <a:pt x="337115" y="1507649"/>
                </a:cubicBezTo>
                <a:cubicBezTo>
                  <a:pt x="337115" y="1504777"/>
                  <a:pt x="339212" y="1502447"/>
                  <a:pt x="341797" y="1502447"/>
                </a:cubicBezTo>
                <a:close/>
                <a:moveTo>
                  <a:pt x="751224" y="1502446"/>
                </a:moveTo>
                <a:cubicBezTo>
                  <a:pt x="755821" y="1502446"/>
                  <a:pt x="759548" y="1506872"/>
                  <a:pt x="759548" y="1512331"/>
                </a:cubicBezTo>
                <a:cubicBezTo>
                  <a:pt x="759548" y="1517790"/>
                  <a:pt x="755821" y="1522216"/>
                  <a:pt x="751224" y="1522216"/>
                </a:cubicBezTo>
                <a:cubicBezTo>
                  <a:pt x="746627" y="1522216"/>
                  <a:pt x="742900" y="1517790"/>
                  <a:pt x="742900" y="1512331"/>
                </a:cubicBezTo>
                <a:cubicBezTo>
                  <a:pt x="742900" y="1506872"/>
                  <a:pt x="746627" y="1502446"/>
                  <a:pt x="751224" y="1502446"/>
                </a:cubicBezTo>
                <a:close/>
                <a:moveTo>
                  <a:pt x="2368123" y="1500365"/>
                </a:moveTo>
                <a:cubicBezTo>
                  <a:pt x="2369272" y="1500365"/>
                  <a:pt x="2370204" y="1501297"/>
                  <a:pt x="2370204" y="1502446"/>
                </a:cubicBezTo>
                <a:cubicBezTo>
                  <a:pt x="2370204" y="1503595"/>
                  <a:pt x="2369272" y="1504527"/>
                  <a:pt x="2368123" y="1504527"/>
                </a:cubicBezTo>
                <a:cubicBezTo>
                  <a:pt x="2366974" y="1504527"/>
                  <a:pt x="2366042" y="1503595"/>
                  <a:pt x="2366042" y="1502446"/>
                </a:cubicBezTo>
                <a:cubicBezTo>
                  <a:pt x="2366042" y="1501297"/>
                  <a:pt x="2366974" y="1500365"/>
                  <a:pt x="2368123" y="1500365"/>
                </a:cubicBezTo>
                <a:close/>
                <a:moveTo>
                  <a:pt x="1973263" y="1497245"/>
                </a:moveTo>
                <a:cubicBezTo>
                  <a:pt x="1983320" y="1497245"/>
                  <a:pt x="1991472" y="1505630"/>
                  <a:pt x="1991472" y="1515974"/>
                </a:cubicBezTo>
                <a:cubicBezTo>
                  <a:pt x="1991472" y="1526318"/>
                  <a:pt x="1983320" y="1534703"/>
                  <a:pt x="1973263" y="1534703"/>
                </a:cubicBezTo>
                <a:cubicBezTo>
                  <a:pt x="1963206" y="1534703"/>
                  <a:pt x="1955054" y="1526318"/>
                  <a:pt x="1955054" y="1515974"/>
                </a:cubicBezTo>
                <a:cubicBezTo>
                  <a:pt x="1955054" y="1505630"/>
                  <a:pt x="1963206" y="1497245"/>
                  <a:pt x="1973263" y="1497245"/>
                </a:cubicBezTo>
                <a:close/>
                <a:moveTo>
                  <a:pt x="1646553" y="1497244"/>
                </a:moveTo>
                <a:cubicBezTo>
                  <a:pt x="1652587" y="1497244"/>
                  <a:pt x="1657478" y="1502368"/>
                  <a:pt x="1657478" y="1508689"/>
                </a:cubicBezTo>
                <a:cubicBezTo>
                  <a:pt x="1657478" y="1515010"/>
                  <a:pt x="1652587" y="1520134"/>
                  <a:pt x="1646553" y="1520134"/>
                </a:cubicBezTo>
                <a:cubicBezTo>
                  <a:pt x="1640519" y="1520134"/>
                  <a:pt x="1635628" y="1515010"/>
                  <a:pt x="1635628" y="1508689"/>
                </a:cubicBezTo>
                <a:cubicBezTo>
                  <a:pt x="1635628" y="1502368"/>
                  <a:pt x="1640519" y="1497244"/>
                  <a:pt x="1646553" y="1497244"/>
                </a:cubicBezTo>
                <a:close/>
                <a:moveTo>
                  <a:pt x="259079" y="1489961"/>
                </a:moveTo>
                <a:cubicBezTo>
                  <a:pt x="261377" y="1489961"/>
                  <a:pt x="263241" y="1491126"/>
                  <a:pt x="263241" y="1492562"/>
                </a:cubicBezTo>
                <a:cubicBezTo>
                  <a:pt x="263241" y="1493998"/>
                  <a:pt x="261377" y="1495163"/>
                  <a:pt x="259079" y="1495163"/>
                </a:cubicBezTo>
                <a:cubicBezTo>
                  <a:pt x="256781" y="1495163"/>
                  <a:pt x="254917" y="1493998"/>
                  <a:pt x="254917" y="1492562"/>
                </a:cubicBezTo>
                <a:cubicBezTo>
                  <a:pt x="254917" y="1491126"/>
                  <a:pt x="256781" y="1489961"/>
                  <a:pt x="259079" y="1489961"/>
                </a:cubicBezTo>
                <a:close/>
                <a:moveTo>
                  <a:pt x="2057542" y="1484759"/>
                </a:moveTo>
                <a:cubicBezTo>
                  <a:pt x="2066449" y="1484759"/>
                  <a:pt x="2073670" y="1491980"/>
                  <a:pt x="2073670" y="1500887"/>
                </a:cubicBezTo>
                <a:cubicBezTo>
                  <a:pt x="2073670" y="1509794"/>
                  <a:pt x="2066449" y="1517015"/>
                  <a:pt x="2057542" y="1517015"/>
                </a:cubicBezTo>
                <a:cubicBezTo>
                  <a:pt x="2048635" y="1517015"/>
                  <a:pt x="2041414" y="1509794"/>
                  <a:pt x="2041414" y="1500887"/>
                </a:cubicBezTo>
                <a:cubicBezTo>
                  <a:pt x="2041414" y="1491980"/>
                  <a:pt x="2048635" y="1484759"/>
                  <a:pt x="2057542" y="1484759"/>
                </a:cubicBezTo>
                <a:close/>
                <a:moveTo>
                  <a:pt x="660182" y="1484758"/>
                </a:moveTo>
                <a:cubicBezTo>
                  <a:pt x="669089" y="1484758"/>
                  <a:pt x="676310" y="1491979"/>
                  <a:pt x="676310" y="1500886"/>
                </a:cubicBezTo>
                <a:cubicBezTo>
                  <a:pt x="676310" y="1509793"/>
                  <a:pt x="669089" y="1517014"/>
                  <a:pt x="660182" y="1517014"/>
                </a:cubicBezTo>
                <a:cubicBezTo>
                  <a:pt x="651275" y="1517014"/>
                  <a:pt x="644054" y="1509793"/>
                  <a:pt x="644054" y="1500886"/>
                </a:cubicBezTo>
                <a:cubicBezTo>
                  <a:pt x="644054" y="1491979"/>
                  <a:pt x="651275" y="1484758"/>
                  <a:pt x="660182" y="1484758"/>
                </a:cubicBezTo>
                <a:close/>
                <a:moveTo>
                  <a:pt x="1739675" y="1480596"/>
                </a:moveTo>
                <a:cubicBezTo>
                  <a:pt x="1749444" y="1480596"/>
                  <a:pt x="1757363" y="1488282"/>
                  <a:pt x="1757363" y="1497764"/>
                </a:cubicBezTo>
                <a:cubicBezTo>
                  <a:pt x="1757363" y="1507246"/>
                  <a:pt x="1749444" y="1514932"/>
                  <a:pt x="1739675" y="1514932"/>
                </a:cubicBezTo>
                <a:cubicBezTo>
                  <a:pt x="1729906" y="1514932"/>
                  <a:pt x="1721987" y="1507246"/>
                  <a:pt x="1721987" y="1497764"/>
                </a:cubicBezTo>
                <a:cubicBezTo>
                  <a:pt x="1721987" y="1488282"/>
                  <a:pt x="1729906" y="1480596"/>
                  <a:pt x="1739675" y="1480596"/>
                </a:cubicBezTo>
                <a:close/>
                <a:moveTo>
                  <a:pt x="906774" y="1472273"/>
                </a:moveTo>
                <a:cubicBezTo>
                  <a:pt x="907061" y="1472273"/>
                  <a:pt x="907294" y="1472506"/>
                  <a:pt x="907294" y="1472793"/>
                </a:cubicBezTo>
                <a:cubicBezTo>
                  <a:pt x="907294" y="1473080"/>
                  <a:pt x="907061" y="1473313"/>
                  <a:pt x="906774" y="1473313"/>
                </a:cubicBezTo>
                <a:cubicBezTo>
                  <a:pt x="906487" y="1473313"/>
                  <a:pt x="906254" y="1473080"/>
                  <a:pt x="906254" y="1472793"/>
                </a:cubicBezTo>
                <a:cubicBezTo>
                  <a:pt x="906254" y="1472506"/>
                  <a:pt x="906487" y="1472273"/>
                  <a:pt x="906774" y="1472273"/>
                </a:cubicBezTo>
                <a:close/>
                <a:moveTo>
                  <a:pt x="178442" y="1472273"/>
                </a:moveTo>
                <a:cubicBezTo>
                  <a:pt x="179878" y="1472273"/>
                  <a:pt x="181043" y="1473438"/>
                  <a:pt x="181043" y="1474874"/>
                </a:cubicBezTo>
                <a:cubicBezTo>
                  <a:pt x="181043" y="1476310"/>
                  <a:pt x="179878" y="1477475"/>
                  <a:pt x="178442" y="1477475"/>
                </a:cubicBezTo>
                <a:cubicBezTo>
                  <a:pt x="177006" y="1477475"/>
                  <a:pt x="175841" y="1476310"/>
                  <a:pt x="175841" y="1474874"/>
                </a:cubicBezTo>
                <a:cubicBezTo>
                  <a:pt x="175841" y="1473438"/>
                  <a:pt x="177006" y="1472273"/>
                  <a:pt x="178442" y="1472273"/>
                </a:cubicBezTo>
                <a:close/>
                <a:moveTo>
                  <a:pt x="2140260" y="1470192"/>
                </a:moveTo>
                <a:cubicBezTo>
                  <a:pt x="2148305" y="1470192"/>
                  <a:pt x="2154827" y="1476947"/>
                  <a:pt x="2154827" y="1485279"/>
                </a:cubicBezTo>
                <a:cubicBezTo>
                  <a:pt x="2154827" y="1493611"/>
                  <a:pt x="2148305" y="1500366"/>
                  <a:pt x="2140260" y="1500366"/>
                </a:cubicBezTo>
                <a:cubicBezTo>
                  <a:pt x="2132215" y="1500366"/>
                  <a:pt x="2125693" y="1493611"/>
                  <a:pt x="2125693" y="1485279"/>
                </a:cubicBezTo>
                <a:cubicBezTo>
                  <a:pt x="2125693" y="1476947"/>
                  <a:pt x="2132215" y="1470192"/>
                  <a:pt x="2140260" y="1470192"/>
                </a:cubicBezTo>
                <a:close/>
                <a:moveTo>
                  <a:pt x="572262" y="1468110"/>
                </a:moveTo>
                <a:cubicBezTo>
                  <a:pt x="583180" y="1468110"/>
                  <a:pt x="592031" y="1476961"/>
                  <a:pt x="592031" y="1487879"/>
                </a:cubicBezTo>
                <a:cubicBezTo>
                  <a:pt x="592031" y="1498797"/>
                  <a:pt x="583180" y="1507648"/>
                  <a:pt x="572262" y="1507648"/>
                </a:cubicBezTo>
                <a:cubicBezTo>
                  <a:pt x="561344" y="1507648"/>
                  <a:pt x="552493" y="1498797"/>
                  <a:pt x="552493" y="1487879"/>
                </a:cubicBezTo>
                <a:cubicBezTo>
                  <a:pt x="552493" y="1476961"/>
                  <a:pt x="561344" y="1468110"/>
                  <a:pt x="572262" y="1468110"/>
                </a:cubicBezTo>
                <a:close/>
                <a:moveTo>
                  <a:pt x="1826035" y="1462908"/>
                </a:moveTo>
                <a:cubicBezTo>
                  <a:pt x="1836953" y="1462908"/>
                  <a:pt x="1845804" y="1471759"/>
                  <a:pt x="1845804" y="1482677"/>
                </a:cubicBezTo>
                <a:cubicBezTo>
                  <a:pt x="1845804" y="1493595"/>
                  <a:pt x="1836953" y="1502446"/>
                  <a:pt x="1826035" y="1502446"/>
                </a:cubicBezTo>
                <a:cubicBezTo>
                  <a:pt x="1815117" y="1502446"/>
                  <a:pt x="1806266" y="1493595"/>
                  <a:pt x="1806266" y="1482677"/>
                </a:cubicBezTo>
                <a:cubicBezTo>
                  <a:pt x="1806266" y="1471759"/>
                  <a:pt x="1815117" y="1462908"/>
                  <a:pt x="1826035" y="1462908"/>
                </a:cubicBezTo>
                <a:close/>
                <a:moveTo>
                  <a:pt x="809490" y="1462908"/>
                </a:moveTo>
                <a:cubicBezTo>
                  <a:pt x="810639" y="1462908"/>
                  <a:pt x="811571" y="1464073"/>
                  <a:pt x="811571" y="1465509"/>
                </a:cubicBezTo>
                <a:cubicBezTo>
                  <a:pt x="811571" y="1466945"/>
                  <a:pt x="810639" y="1468110"/>
                  <a:pt x="809490" y="1468110"/>
                </a:cubicBezTo>
                <a:cubicBezTo>
                  <a:pt x="808341" y="1468110"/>
                  <a:pt x="807409" y="1466945"/>
                  <a:pt x="807409" y="1465509"/>
                </a:cubicBezTo>
                <a:cubicBezTo>
                  <a:pt x="807409" y="1464073"/>
                  <a:pt x="808341" y="1462908"/>
                  <a:pt x="809490" y="1462908"/>
                </a:cubicBezTo>
                <a:close/>
                <a:moveTo>
                  <a:pt x="1587766" y="1460827"/>
                </a:moveTo>
                <a:cubicBezTo>
                  <a:pt x="1588341" y="1460827"/>
                  <a:pt x="1588807" y="1461293"/>
                  <a:pt x="1588807" y="1461868"/>
                </a:cubicBezTo>
                <a:cubicBezTo>
                  <a:pt x="1588807" y="1462443"/>
                  <a:pt x="1588341" y="1462909"/>
                  <a:pt x="1587766" y="1462909"/>
                </a:cubicBezTo>
                <a:cubicBezTo>
                  <a:pt x="1587191" y="1462909"/>
                  <a:pt x="1586725" y="1462443"/>
                  <a:pt x="1586725" y="1461868"/>
                </a:cubicBezTo>
                <a:cubicBezTo>
                  <a:pt x="1586725" y="1461293"/>
                  <a:pt x="1587191" y="1460827"/>
                  <a:pt x="1587766" y="1460827"/>
                </a:cubicBezTo>
                <a:close/>
                <a:moveTo>
                  <a:pt x="2220895" y="1457706"/>
                </a:moveTo>
                <a:cubicBezTo>
                  <a:pt x="2226929" y="1457706"/>
                  <a:pt x="2231820" y="1462830"/>
                  <a:pt x="2231820" y="1469151"/>
                </a:cubicBezTo>
                <a:cubicBezTo>
                  <a:pt x="2231820" y="1475472"/>
                  <a:pt x="2226929" y="1480596"/>
                  <a:pt x="2220895" y="1480596"/>
                </a:cubicBezTo>
                <a:cubicBezTo>
                  <a:pt x="2214861" y="1480596"/>
                  <a:pt x="2209970" y="1475472"/>
                  <a:pt x="2209970" y="1469151"/>
                </a:cubicBezTo>
                <a:cubicBezTo>
                  <a:pt x="2209970" y="1462830"/>
                  <a:pt x="2214861" y="1457706"/>
                  <a:pt x="2220895" y="1457706"/>
                </a:cubicBezTo>
                <a:close/>
                <a:moveTo>
                  <a:pt x="487983" y="1457706"/>
                </a:moveTo>
                <a:cubicBezTo>
                  <a:pt x="496028" y="1457706"/>
                  <a:pt x="502550" y="1464461"/>
                  <a:pt x="502550" y="1472793"/>
                </a:cubicBezTo>
                <a:cubicBezTo>
                  <a:pt x="502550" y="1481125"/>
                  <a:pt x="496028" y="1487880"/>
                  <a:pt x="487983" y="1487880"/>
                </a:cubicBezTo>
                <a:cubicBezTo>
                  <a:pt x="479938" y="1487880"/>
                  <a:pt x="473416" y="1481125"/>
                  <a:pt x="473416" y="1472793"/>
                </a:cubicBezTo>
                <a:cubicBezTo>
                  <a:pt x="473416" y="1464461"/>
                  <a:pt x="479938" y="1457706"/>
                  <a:pt x="487983" y="1457706"/>
                </a:cubicBezTo>
                <a:close/>
                <a:moveTo>
                  <a:pt x="98325" y="1457706"/>
                </a:moveTo>
                <a:cubicBezTo>
                  <a:pt x="99187" y="1457706"/>
                  <a:pt x="99886" y="1458871"/>
                  <a:pt x="99886" y="1460307"/>
                </a:cubicBezTo>
                <a:cubicBezTo>
                  <a:pt x="99886" y="1461743"/>
                  <a:pt x="99187" y="1462908"/>
                  <a:pt x="98325" y="1462908"/>
                </a:cubicBezTo>
                <a:cubicBezTo>
                  <a:pt x="97463" y="1462908"/>
                  <a:pt x="96764" y="1461743"/>
                  <a:pt x="96764" y="1460307"/>
                </a:cubicBezTo>
                <a:cubicBezTo>
                  <a:pt x="96764" y="1458871"/>
                  <a:pt x="97463" y="1457706"/>
                  <a:pt x="98325" y="1457706"/>
                </a:cubicBezTo>
                <a:close/>
                <a:moveTo>
                  <a:pt x="2299972" y="1448342"/>
                </a:moveTo>
                <a:cubicBezTo>
                  <a:pt x="2301984" y="1448342"/>
                  <a:pt x="2303614" y="1449973"/>
                  <a:pt x="2303614" y="1451984"/>
                </a:cubicBezTo>
                <a:cubicBezTo>
                  <a:pt x="2303614" y="1453996"/>
                  <a:pt x="2301984" y="1455626"/>
                  <a:pt x="2299972" y="1455626"/>
                </a:cubicBezTo>
                <a:cubicBezTo>
                  <a:pt x="2297961" y="1455626"/>
                  <a:pt x="2296330" y="1453996"/>
                  <a:pt x="2296330" y="1451984"/>
                </a:cubicBezTo>
                <a:cubicBezTo>
                  <a:pt x="2296330" y="1449973"/>
                  <a:pt x="2297961" y="1448342"/>
                  <a:pt x="2299972" y="1448342"/>
                </a:cubicBezTo>
                <a:close/>
                <a:moveTo>
                  <a:pt x="405265" y="1448341"/>
                </a:moveTo>
                <a:cubicBezTo>
                  <a:pt x="411299" y="1448341"/>
                  <a:pt x="416190" y="1452767"/>
                  <a:pt x="416190" y="1458226"/>
                </a:cubicBezTo>
                <a:cubicBezTo>
                  <a:pt x="416190" y="1463685"/>
                  <a:pt x="411299" y="1468111"/>
                  <a:pt x="405265" y="1468111"/>
                </a:cubicBezTo>
                <a:cubicBezTo>
                  <a:pt x="399231" y="1468111"/>
                  <a:pt x="394340" y="1463685"/>
                  <a:pt x="394340" y="1458226"/>
                </a:cubicBezTo>
                <a:cubicBezTo>
                  <a:pt x="394340" y="1452767"/>
                  <a:pt x="399231" y="1448341"/>
                  <a:pt x="405265" y="1448341"/>
                </a:cubicBezTo>
                <a:close/>
                <a:moveTo>
                  <a:pt x="1910314" y="1445220"/>
                </a:moveTo>
                <a:cubicBezTo>
                  <a:pt x="1922381" y="1445220"/>
                  <a:pt x="1932164" y="1455235"/>
                  <a:pt x="1932164" y="1467590"/>
                </a:cubicBezTo>
                <a:cubicBezTo>
                  <a:pt x="1932164" y="1479945"/>
                  <a:pt x="1922381" y="1489960"/>
                  <a:pt x="1910314" y="1489960"/>
                </a:cubicBezTo>
                <a:cubicBezTo>
                  <a:pt x="1898247" y="1489960"/>
                  <a:pt x="1888464" y="1479945"/>
                  <a:pt x="1888464" y="1467590"/>
                </a:cubicBezTo>
                <a:cubicBezTo>
                  <a:pt x="1888464" y="1455235"/>
                  <a:pt x="1898247" y="1445220"/>
                  <a:pt x="1910314" y="1445220"/>
                </a:cubicBezTo>
                <a:close/>
                <a:moveTo>
                  <a:pt x="1679328" y="1443139"/>
                </a:moveTo>
                <a:cubicBezTo>
                  <a:pt x="1682776" y="1443139"/>
                  <a:pt x="1685571" y="1445934"/>
                  <a:pt x="1685571" y="1449382"/>
                </a:cubicBezTo>
                <a:cubicBezTo>
                  <a:pt x="1685571" y="1452830"/>
                  <a:pt x="1682776" y="1455625"/>
                  <a:pt x="1679328" y="1455625"/>
                </a:cubicBezTo>
                <a:cubicBezTo>
                  <a:pt x="1675880" y="1455625"/>
                  <a:pt x="1673085" y="1452830"/>
                  <a:pt x="1673085" y="1449382"/>
                </a:cubicBezTo>
                <a:cubicBezTo>
                  <a:pt x="1673085" y="1445934"/>
                  <a:pt x="1675880" y="1443139"/>
                  <a:pt x="1679328" y="1443139"/>
                </a:cubicBezTo>
                <a:close/>
                <a:moveTo>
                  <a:pt x="18729" y="1443139"/>
                </a:moveTo>
                <a:cubicBezTo>
                  <a:pt x="19304" y="1443139"/>
                  <a:pt x="19770" y="1443605"/>
                  <a:pt x="19770" y="1444180"/>
                </a:cubicBezTo>
                <a:cubicBezTo>
                  <a:pt x="19770" y="1444755"/>
                  <a:pt x="19304" y="1445221"/>
                  <a:pt x="18729" y="1445221"/>
                </a:cubicBezTo>
                <a:cubicBezTo>
                  <a:pt x="18154" y="1445221"/>
                  <a:pt x="17688" y="1444755"/>
                  <a:pt x="17688" y="1444180"/>
                </a:cubicBezTo>
                <a:cubicBezTo>
                  <a:pt x="17688" y="1443605"/>
                  <a:pt x="18154" y="1443139"/>
                  <a:pt x="18729" y="1443139"/>
                </a:cubicBezTo>
                <a:close/>
                <a:moveTo>
                  <a:pt x="720530" y="1437937"/>
                </a:moveTo>
                <a:cubicBezTo>
                  <a:pt x="728862" y="1437937"/>
                  <a:pt x="735617" y="1444692"/>
                  <a:pt x="735617" y="1453024"/>
                </a:cubicBezTo>
                <a:cubicBezTo>
                  <a:pt x="735617" y="1461356"/>
                  <a:pt x="728862" y="1468111"/>
                  <a:pt x="720530" y="1468111"/>
                </a:cubicBezTo>
                <a:cubicBezTo>
                  <a:pt x="712198" y="1468111"/>
                  <a:pt x="705443" y="1461356"/>
                  <a:pt x="705443" y="1453024"/>
                </a:cubicBezTo>
                <a:cubicBezTo>
                  <a:pt x="705443" y="1444692"/>
                  <a:pt x="712198" y="1437937"/>
                  <a:pt x="720530" y="1437937"/>
                </a:cubicBezTo>
                <a:close/>
                <a:moveTo>
                  <a:pt x="323589" y="1435856"/>
                </a:moveTo>
                <a:cubicBezTo>
                  <a:pt x="327037" y="1435856"/>
                  <a:pt x="329832" y="1438651"/>
                  <a:pt x="329832" y="1442099"/>
                </a:cubicBezTo>
                <a:cubicBezTo>
                  <a:pt x="329832" y="1445547"/>
                  <a:pt x="327037" y="1448342"/>
                  <a:pt x="323589" y="1448342"/>
                </a:cubicBezTo>
                <a:cubicBezTo>
                  <a:pt x="320141" y="1448342"/>
                  <a:pt x="317346" y="1445547"/>
                  <a:pt x="317346" y="1442099"/>
                </a:cubicBezTo>
                <a:cubicBezTo>
                  <a:pt x="317346" y="1438651"/>
                  <a:pt x="320141" y="1435856"/>
                  <a:pt x="323589" y="1435856"/>
                </a:cubicBezTo>
                <a:close/>
                <a:moveTo>
                  <a:pt x="1993553" y="1432735"/>
                </a:moveTo>
                <a:cubicBezTo>
                  <a:pt x="2003897" y="1432735"/>
                  <a:pt x="2012282" y="1441120"/>
                  <a:pt x="2012282" y="1451464"/>
                </a:cubicBezTo>
                <a:cubicBezTo>
                  <a:pt x="2012282" y="1461808"/>
                  <a:pt x="2003897" y="1470193"/>
                  <a:pt x="1993553" y="1470193"/>
                </a:cubicBezTo>
                <a:cubicBezTo>
                  <a:pt x="1983209" y="1470193"/>
                  <a:pt x="1974824" y="1461808"/>
                  <a:pt x="1974824" y="1451464"/>
                </a:cubicBezTo>
                <a:cubicBezTo>
                  <a:pt x="1974824" y="1441120"/>
                  <a:pt x="1983209" y="1432735"/>
                  <a:pt x="1993553" y="1432735"/>
                </a:cubicBezTo>
                <a:close/>
                <a:moveTo>
                  <a:pt x="242951" y="1421290"/>
                </a:moveTo>
                <a:cubicBezTo>
                  <a:pt x="245536" y="1421290"/>
                  <a:pt x="247633" y="1423386"/>
                  <a:pt x="247633" y="1425972"/>
                </a:cubicBezTo>
                <a:cubicBezTo>
                  <a:pt x="247633" y="1428557"/>
                  <a:pt x="245536" y="1430654"/>
                  <a:pt x="242951" y="1430654"/>
                </a:cubicBezTo>
                <a:cubicBezTo>
                  <a:pt x="240366" y="1430654"/>
                  <a:pt x="238269" y="1428557"/>
                  <a:pt x="238269" y="1425972"/>
                </a:cubicBezTo>
                <a:cubicBezTo>
                  <a:pt x="238269" y="1423386"/>
                  <a:pt x="240366" y="1421290"/>
                  <a:pt x="242951" y="1421290"/>
                </a:cubicBezTo>
                <a:close/>
                <a:moveTo>
                  <a:pt x="1764647" y="1421289"/>
                </a:moveTo>
                <a:cubicBezTo>
                  <a:pt x="1771543" y="1421289"/>
                  <a:pt x="1777133" y="1427345"/>
                  <a:pt x="1777133" y="1434815"/>
                </a:cubicBezTo>
                <a:cubicBezTo>
                  <a:pt x="1777133" y="1442285"/>
                  <a:pt x="1771543" y="1448341"/>
                  <a:pt x="1764647" y="1448341"/>
                </a:cubicBezTo>
                <a:cubicBezTo>
                  <a:pt x="1757751" y="1448341"/>
                  <a:pt x="1752161" y="1442285"/>
                  <a:pt x="1752161" y="1434815"/>
                </a:cubicBezTo>
                <a:cubicBezTo>
                  <a:pt x="1752161" y="1427345"/>
                  <a:pt x="1757751" y="1421289"/>
                  <a:pt x="1764647" y="1421289"/>
                </a:cubicBezTo>
                <a:close/>
                <a:moveTo>
                  <a:pt x="2075230" y="1418168"/>
                </a:moveTo>
                <a:cubicBezTo>
                  <a:pt x="2084137" y="1418168"/>
                  <a:pt x="2091358" y="1425854"/>
                  <a:pt x="2091358" y="1435336"/>
                </a:cubicBezTo>
                <a:cubicBezTo>
                  <a:pt x="2091358" y="1444818"/>
                  <a:pt x="2084137" y="1452504"/>
                  <a:pt x="2075230" y="1452504"/>
                </a:cubicBezTo>
                <a:cubicBezTo>
                  <a:pt x="2066323" y="1452504"/>
                  <a:pt x="2059102" y="1444818"/>
                  <a:pt x="2059102" y="1435336"/>
                </a:cubicBezTo>
                <a:cubicBezTo>
                  <a:pt x="2059102" y="1425854"/>
                  <a:pt x="2066323" y="1418168"/>
                  <a:pt x="2075230" y="1418168"/>
                </a:cubicBezTo>
                <a:close/>
                <a:moveTo>
                  <a:pt x="633650" y="1418168"/>
                </a:moveTo>
                <a:cubicBezTo>
                  <a:pt x="644568" y="1418168"/>
                  <a:pt x="653419" y="1427019"/>
                  <a:pt x="653419" y="1437937"/>
                </a:cubicBezTo>
                <a:cubicBezTo>
                  <a:pt x="653419" y="1448855"/>
                  <a:pt x="644568" y="1457706"/>
                  <a:pt x="633650" y="1457706"/>
                </a:cubicBezTo>
                <a:cubicBezTo>
                  <a:pt x="622732" y="1457706"/>
                  <a:pt x="613881" y="1448855"/>
                  <a:pt x="613881" y="1437937"/>
                </a:cubicBezTo>
                <a:cubicBezTo>
                  <a:pt x="613881" y="1427019"/>
                  <a:pt x="622732" y="1418168"/>
                  <a:pt x="633650" y="1418168"/>
                </a:cubicBezTo>
                <a:close/>
                <a:moveTo>
                  <a:pt x="1530019" y="1416087"/>
                </a:moveTo>
                <a:cubicBezTo>
                  <a:pt x="1530306" y="1416087"/>
                  <a:pt x="1530539" y="1416320"/>
                  <a:pt x="1530539" y="1416607"/>
                </a:cubicBezTo>
                <a:cubicBezTo>
                  <a:pt x="1530539" y="1416894"/>
                  <a:pt x="1530306" y="1417127"/>
                  <a:pt x="1530019" y="1417127"/>
                </a:cubicBezTo>
                <a:cubicBezTo>
                  <a:pt x="1529732" y="1417127"/>
                  <a:pt x="1529499" y="1416894"/>
                  <a:pt x="1529499" y="1416607"/>
                </a:cubicBezTo>
                <a:cubicBezTo>
                  <a:pt x="1529499" y="1416320"/>
                  <a:pt x="1529732" y="1416087"/>
                  <a:pt x="1530019" y="1416087"/>
                </a:cubicBezTo>
                <a:close/>
                <a:moveTo>
                  <a:pt x="868797" y="1416087"/>
                </a:moveTo>
                <a:cubicBezTo>
                  <a:pt x="869946" y="1416087"/>
                  <a:pt x="870878" y="1417252"/>
                  <a:pt x="870878" y="1418688"/>
                </a:cubicBezTo>
                <a:cubicBezTo>
                  <a:pt x="870878" y="1420124"/>
                  <a:pt x="869946" y="1421289"/>
                  <a:pt x="868797" y="1421289"/>
                </a:cubicBezTo>
                <a:cubicBezTo>
                  <a:pt x="867648" y="1421289"/>
                  <a:pt x="866716" y="1420124"/>
                  <a:pt x="866716" y="1418688"/>
                </a:cubicBezTo>
                <a:cubicBezTo>
                  <a:pt x="866716" y="1417252"/>
                  <a:pt x="867648" y="1416087"/>
                  <a:pt x="868797" y="1416087"/>
                </a:cubicBezTo>
                <a:close/>
                <a:moveTo>
                  <a:pt x="550933" y="1405682"/>
                </a:moveTo>
                <a:cubicBezTo>
                  <a:pt x="560990" y="1405682"/>
                  <a:pt x="569142" y="1414067"/>
                  <a:pt x="569142" y="1424411"/>
                </a:cubicBezTo>
                <a:cubicBezTo>
                  <a:pt x="569142" y="1434755"/>
                  <a:pt x="560990" y="1443140"/>
                  <a:pt x="550933" y="1443140"/>
                </a:cubicBezTo>
                <a:cubicBezTo>
                  <a:pt x="540876" y="1443140"/>
                  <a:pt x="532724" y="1434755"/>
                  <a:pt x="532724" y="1424411"/>
                </a:cubicBezTo>
                <a:cubicBezTo>
                  <a:pt x="532724" y="1414067"/>
                  <a:pt x="540876" y="1405682"/>
                  <a:pt x="550933" y="1405682"/>
                </a:cubicBezTo>
                <a:close/>
                <a:moveTo>
                  <a:pt x="164916" y="1405682"/>
                </a:moveTo>
                <a:cubicBezTo>
                  <a:pt x="166928" y="1405682"/>
                  <a:pt x="168558" y="1407313"/>
                  <a:pt x="168558" y="1409324"/>
                </a:cubicBezTo>
                <a:cubicBezTo>
                  <a:pt x="168558" y="1411336"/>
                  <a:pt x="166928" y="1412966"/>
                  <a:pt x="164916" y="1412966"/>
                </a:cubicBezTo>
                <a:cubicBezTo>
                  <a:pt x="162905" y="1412966"/>
                  <a:pt x="161274" y="1411336"/>
                  <a:pt x="161274" y="1409324"/>
                </a:cubicBezTo>
                <a:cubicBezTo>
                  <a:pt x="161274" y="1407313"/>
                  <a:pt x="162905" y="1405682"/>
                  <a:pt x="164916" y="1405682"/>
                </a:cubicBezTo>
                <a:close/>
                <a:moveTo>
                  <a:pt x="2154306" y="1403602"/>
                </a:moveTo>
                <a:cubicBezTo>
                  <a:pt x="2163213" y="1403602"/>
                  <a:pt x="2170434" y="1410823"/>
                  <a:pt x="2170434" y="1419730"/>
                </a:cubicBezTo>
                <a:cubicBezTo>
                  <a:pt x="2170434" y="1428637"/>
                  <a:pt x="2163213" y="1435858"/>
                  <a:pt x="2154306" y="1435858"/>
                </a:cubicBezTo>
                <a:cubicBezTo>
                  <a:pt x="2145399" y="1435858"/>
                  <a:pt x="2138178" y="1428637"/>
                  <a:pt x="2138178" y="1419730"/>
                </a:cubicBezTo>
                <a:cubicBezTo>
                  <a:pt x="2138178" y="1410823"/>
                  <a:pt x="2145399" y="1403602"/>
                  <a:pt x="2154306" y="1403602"/>
                </a:cubicBezTo>
                <a:close/>
                <a:moveTo>
                  <a:pt x="1848405" y="1396318"/>
                </a:moveTo>
                <a:cubicBezTo>
                  <a:pt x="1860760" y="1396318"/>
                  <a:pt x="1870775" y="1406333"/>
                  <a:pt x="1870775" y="1418688"/>
                </a:cubicBezTo>
                <a:cubicBezTo>
                  <a:pt x="1870775" y="1431043"/>
                  <a:pt x="1860760" y="1441058"/>
                  <a:pt x="1848405" y="1441058"/>
                </a:cubicBezTo>
                <a:cubicBezTo>
                  <a:pt x="1836050" y="1441058"/>
                  <a:pt x="1826035" y="1431043"/>
                  <a:pt x="1826035" y="1418688"/>
                </a:cubicBezTo>
                <a:cubicBezTo>
                  <a:pt x="1826035" y="1406333"/>
                  <a:pt x="1836050" y="1396318"/>
                  <a:pt x="1848405" y="1396318"/>
                </a:cubicBezTo>
                <a:close/>
                <a:moveTo>
                  <a:pt x="780877" y="1396318"/>
                </a:moveTo>
                <a:cubicBezTo>
                  <a:pt x="785761" y="1396318"/>
                  <a:pt x="789721" y="1400045"/>
                  <a:pt x="789721" y="1404642"/>
                </a:cubicBezTo>
                <a:cubicBezTo>
                  <a:pt x="789721" y="1409239"/>
                  <a:pt x="785761" y="1412966"/>
                  <a:pt x="780877" y="1412966"/>
                </a:cubicBezTo>
                <a:cubicBezTo>
                  <a:pt x="775993" y="1412966"/>
                  <a:pt x="772033" y="1409239"/>
                  <a:pt x="772033" y="1404642"/>
                </a:cubicBezTo>
                <a:cubicBezTo>
                  <a:pt x="772033" y="1400045"/>
                  <a:pt x="775993" y="1396318"/>
                  <a:pt x="780877" y="1396318"/>
                </a:cubicBezTo>
                <a:close/>
                <a:moveTo>
                  <a:pt x="86880" y="1391116"/>
                </a:moveTo>
                <a:cubicBezTo>
                  <a:pt x="88316" y="1391116"/>
                  <a:pt x="89481" y="1392281"/>
                  <a:pt x="89481" y="1393717"/>
                </a:cubicBezTo>
                <a:cubicBezTo>
                  <a:pt x="89481" y="1395153"/>
                  <a:pt x="88316" y="1396318"/>
                  <a:pt x="86880" y="1396318"/>
                </a:cubicBezTo>
                <a:cubicBezTo>
                  <a:pt x="85444" y="1396318"/>
                  <a:pt x="84279" y="1395153"/>
                  <a:pt x="84279" y="1393717"/>
                </a:cubicBezTo>
                <a:cubicBezTo>
                  <a:pt x="84279" y="1392281"/>
                  <a:pt x="85444" y="1391116"/>
                  <a:pt x="86880" y="1391116"/>
                </a:cubicBezTo>
                <a:close/>
                <a:moveTo>
                  <a:pt x="469255" y="1391115"/>
                </a:moveTo>
                <a:cubicBezTo>
                  <a:pt x="479599" y="1391115"/>
                  <a:pt x="487984" y="1398801"/>
                  <a:pt x="487984" y="1408283"/>
                </a:cubicBezTo>
                <a:cubicBezTo>
                  <a:pt x="487984" y="1417765"/>
                  <a:pt x="479599" y="1425451"/>
                  <a:pt x="469255" y="1425451"/>
                </a:cubicBezTo>
                <a:cubicBezTo>
                  <a:pt x="458911" y="1425451"/>
                  <a:pt x="450526" y="1417765"/>
                  <a:pt x="450526" y="1408283"/>
                </a:cubicBezTo>
                <a:cubicBezTo>
                  <a:pt x="450526" y="1398801"/>
                  <a:pt x="458911" y="1391115"/>
                  <a:pt x="469255" y="1391115"/>
                </a:cubicBezTo>
                <a:close/>
                <a:moveTo>
                  <a:pt x="2232860" y="1389035"/>
                </a:moveTo>
                <a:cubicBezTo>
                  <a:pt x="2240330" y="1389035"/>
                  <a:pt x="2246386" y="1395091"/>
                  <a:pt x="2246386" y="1402561"/>
                </a:cubicBezTo>
                <a:cubicBezTo>
                  <a:pt x="2246386" y="1410031"/>
                  <a:pt x="2240330" y="1416087"/>
                  <a:pt x="2232860" y="1416087"/>
                </a:cubicBezTo>
                <a:cubicBezTo>
                  <a:pt x="2225390" y="1416087"/>
                  <a:pt x="2219334" y="1410031"/>
                  <a:pt x="2219334" y="1402561"/>
                </a:cubicBezTo>
                <a:cubicBezTo>
                  <a:pt x="2219334" y="1395091"/>
                  <a:pt x="2225390" y="1389035"/>
                  <a:pt x="2232860" y="1389035"/>
                </a:cubicBezTo>
                <a:close/>
                <a:moveTo>
                  <a:pt x="2310897" y="1380711"/>
                </a:moveTo>
                <a:cubicBezTo>
                  <a:pt x="2313771" y="1380711"/>
                  <a:pt x="2316100" y="1383040"/>
                  <a:pt x="2316100" y="1385914"/>
                </a:cubicBezTo>
                <a:cubicBezTo>
                  <a:pt x="2316100" y="1388788"/>
                  <a:pt x="2313771" y="1391117"/>
                  <a:pt x="2310897" y="1391117"/>
                </a:cubicBezTo>
                <a:cubicBezTo>
                  <a:pt x="2308023" y="1391117"/>
                  <a:pt x="2305694" y="1388788"/>
                  <a:pt x="2305694" y="1385914"/>
                </a:cubicBezTo>
                <a:cubicBezTo>
                  <a:pt x="2305694" y="1383040"/>
                  <a:pt x="2308023" y="1380711"/>
                  <a:pt x="2310897" y="1380711"/>
                </a:cubicBezTo>
                <a:close/>
                <a:moveTo>
                  <a:pt x="1929043" y="1380711"/>
                </a:moveTo>
                <a:cubicBezTo>
                  <a:pt x="1940536" y="1380711"/>
                  <a:pt x="1949853" y="1390726"/>
                  <a:pt x="1949853" y="1403081"/>
                </a:cubicBezTo>
                <a:cubicBezTo>
                  <a:pt x="1949853" y="1415436"/>
                  <a:pt x="1940536" y="1425451"/>
                  <a:pt x="1929043" y="1425451"/>
                </a:cubicBezTo>
                <a:cubicBezTo>
                  <a:pt x="1917550" y="1425451"/>
                  <a:pt x="1908233" y="1415436"/>
                  <a:pt x="1908233" y="1403081"/>
                </a:cubicBezTo>
                <a:cubicBezTo>
                  <a:pt x="1908233" y="1390726"/>
                  <a:pt x="1917550" y="1380711"/>
                  <a:pt x="1929043" y="1380711"/>
                </a:cubicBezTo>
                <a:close/>
                <a:moveTo>
                  <a:pt x="390178" y="1378630"/>
                </a:moveTo>
                <a:cubicBezTo>
                  <a:pt x="397648" y="1378630"/>
                  <a:pt x="403704" y="1384686"/>
                  <a:pt x="403704" y="1392156"/>
                </a:cubicBezTo>
                <a:cubicBezTo>
                  <a:pt x="403704" y="1399626"/>
                  <a:pt x="397648" y="1405682"/>
                  <a:pt x="390178" y="1405682"/>
                </a:cubicBezTo>
                <a:cubicBezTo>
                  <a:pt x="382708" y="1405682"/>
                  <a:pt x="376652" y="1399626"/>
                  <a:pt x="376652" y="1392156"/>
                </a:cubicBezTo>
                <a:cubicBezTo>
                  <a:pt x="376652" y="1384686"/>
                  <a:pt x="382708" y="1378630"/>
                  <a:pt x="390178" y="1378630"/>
                </a:cubicBezTo>
                <a:close/>
                <a:moveTo>
                  <a:pt x="1701177" y="1376549"/>
                </a:moveTo>
                <a:cubicBezTo>
                  <a:pt x="1707498" y="1376549"/>
                  <a:pt x="1712622" y="1380975"/>
                  <a:pt x="1712622" y="1386434"/>
                </a:cubicBezTo>
                <a:cubicBezTo>
                  <a:pt x="1712622" y="1391893"/>
                  <a:pt x="1707498" y="1396319"/>
                  <a:pt x="1701177" y="1396319"/>
                </a:cubicBezTo>
                <a:cubicBezTo>
                  <a:pt x="1694856" y="1396319"/>
                  <a:pt x="1689732" y="1391893"/>
                  <a:pt x="1689732" y="1386434"/>
                </a:cubicBezTo>
                <a:cubicBezTo>
                  <a:pt x="1689732" y="1380975"/>
                  <a:pt x="1694856" y="1376549"/>
                  <a:pt x="1701177" y="1376549"/>
                </a:cubicBezTo>
                <a:close/>
                <a:moveTo>
                  <a:pt x="9365" y="1376549"/>
                </a:moveTo>
                <a:cubicBezTo>
                  <a:pt x="9940" y="1376549"/>
                  <a:pt x="10406" y="1377015"/>
                  <a:pt x="10406" y="1377590"/>
                </a:cubicBezTo>
                <a:cubicBezTo>
                  <a:pt x="10406" y="1378165"/>
                  <a:pt x="9940" y="1378631"/>
                  <a:pt x="9365" y="1378631"/>
                </a:cubicBezTo>
                <a:cubicBezTo>
                  <a:pt x="8790" y="1378631"/>
                  <a:pt x="8324" y="1378165"/>
                  <a:pt x="8324" y="1377590"/>
                </a:cubicBezTo>
                <a:cubicBezTo>
                  <a:pt x="8324" y="1377015"/>
                  <a:pt x="8790" y="1376549"/>
                  <a:pt x="9365" y="1376549"/>
                </a:cubicBezTo>
                <a:close/>
                <a:moveTo>
                  <a:pt x="696599" y="1373427"/>
                </a:moveTo>
                <a:cubicBezTo>
                  <a:pt x="705506" y="1373427"/>
                  <a:pt x="712727" y="1380648"/>
                  <a:pt x="712727" y="1389555"/>
                </a:cubicBezTo>
                <a:cubicBezTo>
                  <a:pt x="712727" y="1398462"/>
                  <a:pt x="705506" y="1405683"/>
                  <a:pt x="696599" y="1405683"/>
                </a:cubicBezTo>
                <a:cubicBezTo>
                  <a:pt x="687692" y="1405683"/>
                  <a:pt x="680471" y="1398462"/>
                  <a:pt x="680471" y="1389555"/>
                </a:cubicBezTo>
                <a:cubicBezTo>
                  <a:pt x="680471" y="1380648"/>
                  <a:pt x="687692" y="1373427"/>
                  <a:pt x="696599" y="1373427"/>
                </a:cubicBezTo>
                <a:close/>
                <a:moveTo>
                  <a:pt x="2008119" y="1369266"/>
                </a:moveTo>
                <a:cubicBezTo>
                  <a:pt x="2018463" y="1369266"/>
                  <a:pt x="2026848" y="1377418"/>
                  <a:pt x="2026848" y="1387475"/>
                </a:cubicBezTo>
                <a:cubicBezTo>
                  <a:pt x="2026848" y="1397532"/>
                  <a:pt x="2018463" y="1405684"/>
                  <a:pt x="2008119" y="1405684"/>
                </a:cubicBezTo>
                <a:cubicBezTo>
                  <a:pt x="1997775" y="1405684"/>
                  <a:pt x="1989390" y="1397532"/>
                  <a:pt x="1989390" y="1387475"/>
                </a:cubicBezTo>
                <a:cubicBezTo>
                  <a:pt x="1989390" y="1377418"/>
                  <a:pt x="1997775" y="1369266"/>
                  <a:pt x="2008119" y="1369266"/>
                </a:cubicBezTo>
                <a:close/>
                <a:moveTo>
                  <a:pt x="311103" y="1369266"/>
                </a:moveTo>
                <a:cubicBezTo>
                  <a:pt x="315700" y="1369266"/>
                  <a:pt x="319427" y="1372993"/>
                  <a:pt x="319427" y="1377590"/>
                </a:cubicBezTo>
                <a:cubicBezTo>
                  <a:pt x="319427" y="1382187"/>
                  <a:pt x="315700" y="1385914"/>
                  <a:pt x="311103" y="1385914"/>
                </a:cubicBezTo>
                <a:cubicBezTo>
                  <a:pt x="306506" y="1385914"/>
                  <a:pt x="302779" y="1382187"/>
                  <a:pt x="302779" y="1377590"/>
                </a:cubicBezTo>
                <a:cubicBezTo>
                  <a:pt x="302779" y="1372993"/>
                  <a:pt x="306506" y="1369266"/>
                  <a:pt x="311103" y="1369266"/>
                </a:cubicBezTo>
                <a:close/>
                <a:moveTo>
                  <a:pt x="2388933" y="1366144"/>
                </a:moveTo>
                <a:cubicBezTo>
                  <a:pt x="2389508" y="1366144"/>
                  <a:pt x="2389974" y="1367309"/>
                  <a:pt x="2389974" y="1368746"/>
                </a:cubicBezTo>
                <a:cubicBezTo>
                  <a:pt x="2389974" y="1370183"/>
                  <a:pt x="2389508" y="1371348"/>
                  <a:pt x="2388933" y="1371348"/>
                </a:cubicBezTo>
                <a:cubicBezTo>
                  <a:pt x="2388358" y="1371348"/>
                  <a:pt x="2387892" y="1370183"/>
                  <a:pt x="2387892" y="1368746"/>
                </a:cubicBezTo>
                <a:cubicBezTo>
                  <a:pt x="2387892" y="1367309"/>
                  <a:pt x="2388358" y="1366144"/>
                  <a:pt x="2388933" y="1366144"/>
                </a:cubicBezTo>
                <a:close/>
                <a:moveTo>
                  <a:pt x="232027" y="1353659"/>
                </a:moveTo>
                <a:cubicBezTo>
                  <a:pt x="235475" y="1353659"/>
                  <a:pt x="238270" y="1356454"/>
                  <a:pt x="238270" y="1359902"/>
                </a:cubicBezTo>
                <a:cubicBezTo>
                  <a:pt x="238270" y="1363350"/>
                  <a:pt x="235475" y="1366145"/>
                  <a:pt x="232027" y="1366145"/>
                </a:cubicBezTo>
                <a:cubicBezTo>
                  <a:pt x="228579" y="1366145"/>
                  <a:pt x="225784" y="1363350"/>
                  <a:pt x="225784" y="1359902"/>
                </a:cubicBezTo>
                <a:cubicBezTo>
                  <a:pt x="225784" y="1356454"/>
                  <a:pt x="228579" y="1353659"/>
                  <a:pt x="232027" y="1353659"/>
                </a:cubicBezTo>
                <a:close/>
                <a:moveTo>
                  <a:pt x="1554991" y="1353658"/>
                </a:moveTo>
                <a:cubicBezTo>
                  <a:pt x="1555278" y="1353658"/>
                  <a:pt x="1555511" y="1353891"/>
                  <a:pt x="1555511" y="1354178"/>
                </a:cubicBezTo>
                <a:cubicBezTo>
                  <a:pt x="1555511" y="1354465"/>
                  <a:pt x="1555278" y="1354698"/>
                  <a:pt x="1554991" y="1354698"/>
                </a:cubicBezTo>
                <a:cubicBezTo>
                  <a:pt x="1554704" y="1354698"/>
                  <a:pt x="1554471" y="1354465"/>
                  <a:pt x="1554471" y="1354178"/>
                </a:cubicBezTo>
                <a:cubicBezTo>
                  <a:pt x="1554471" y="1353891"/>
                  <a:pt x="1554704" y="1353658"/>
                  <a:pt x="1554991" y="1353658"/>
                </a:cubicBezTo>
                <a:close/>
                <a:moveTo>
                  <a:pt x="842786" y="1353658"/>
                </a:moveTo>
                <a:cubicBezTo>
                  <a:pt x="843361" y="1353658"/>
                  <a:pt x="843827" y="1354823"/>
                  <a:pt x="843827" y="1356259"/>
                </a:cubicBezTo>
                <a:cubicBezTo>
                  <a:pt x="843827" y="1357695"/>
                  <a:pt x="843361" y="1358860"/>
                  <a:pt x="842786" y="1358860"/>
                </a:cubicBezTo>
                <a:cubicBezTo>
                  <a:pt x="842211" y="1358860"/>
                  <a:pt x="841745" y="1357695"/>
                  <a:pt x="841745" y="1356259"/>
                </a:cubicBezTo>
                <a:cubicBezTo>
                  <a:pt x="841745" y="1354823"/>
                  <a:pt x="842211" y="1353658"/>
                  <a:pt x="842786" y="1353658"/>
                </a:cubicBezTo>
                <a:close/>
                <a:moveTo>
                  <a:pt x="615442" y="1353658"/>
                </a:moveTo>
                <a:cubicBezTo>
                  <a:pt x="627222" y="1353658"/>
                  <a:pt x="636772" y="1362509"/>
                  <a:pt x="636772" y="1373427"/>
                </a:cubicBezTo>
                <a:cubicBezTo>
                  <a:pt x="636772" y="1384345"/>
                  <a:pt x="627222" y="1393196"/>
                  <a:pt x="615442" y="1393196"/>
                </a:cubicBezTo>
                <a:cubicBezTo>
                  <a:pt x="603662" y="1393196"/>
                  <a:pt x="594112" y="1384345"/>
                  <a:pt x="594112" y="1373427"/>
                </a:cubicBezTo>
                <a:cubicBezTo>
                  <a:pt x="594112" y="1362509"/>
                  <a:pt x="603662" y="1353658"/>
                  <a:pt x="615442" y="1353658"/>
                </a:cubicBezTo>
                <a:close/>
                <a:moveTo>
                  <a:pt x="2087195" y="1351578"/>
                </a:moveTo>
                <a:cubicBezTo>
                  <a:pt x="2097539" y="1351578"/>
                  <a:pt x="2105924" y="1359963"/>
                  <a:pt x="2105924" y="1370307"/>
                </a:cubicBezTo>
                <a:cubicBezTo>
                  <a:pt x="2105924" y="1380651"/>
                  <a:pt x="2097539" y="1389036"/>
                  <a:pt x="2087195" y="1389036"/>
                </a:cubicBezTo>
                <a:cubicBezTo>
                  <a:pt x="2076851" y="1389036"/>
                  <a:pt x="2068466" y="1380651"/>
                  <a:pt x="2068466" y="1370307"/>
                </a:cubicBezTo>
                <a:cubicBezTo>
                  <a:pt x="2068466" y="1359963"/>
                  <a:pt x="2076851" y="1351578"/>
                  <a:pt x="2087195" y="1351578"/>
                </a:cubicBezTo>
                <a:close/>
                <a:moveTo>
                  <a:pt x="1782856" y="1351577"/>
                </a:moveTo>
                <a:cubicBezTo>
                  <a:pt x="1792913" y="1351577"/>
                  <a:pt x="1801065" y="1359962"/>
                  <a:pt x="1801065" y="1370306"/>
                </a:cubicBezTo>
                <a:cubicBezTo>
                  <a:pt x="1801065" y="1380650"/>
                  <a:pt x="1792913" y="1389035"/>
                  <a:pt x="1782856" y="1389035"/>
                </a:cubicBezTo>
                <a:cubicBezTo>
                  <a:pt x="1772799" y="1389035"/>
                  <a:pt x="1764647" y="1380650"/>
                  <a:pt x="1764647" y="1370306"/>
                </a:cubicBezTo>
                <a:cubicBezTo>
                  <a:pt x="1764647" y="1359962"/>
                  <a:pt x="1772799" y="1351577"/>
                  <a:pt x="1782856" y="1351577"/>
                </a:cubicBezTo>
                <a:close/>
                <a:moveTo>
                  <a:pt x="535845" y="1339092"/>
                </a:moveTo>
                <a:cubicBezTo>
                  <a:pt x="547338" y="1339092"/>
                  <a:pt x="556655" y="1347943"/>
                  <a:pt x="556655" y="1358861"/>
                </a:cubicBezTo>
                <a:cubicBezTo>
                  <a:pt x="556655" y="1369779"/>
                  <a:pt x="547338" y="1378630"/>
                  <a:pt x="535845" y="1378630"/>
                </a:cubicBezTo>
                <a:cubicBezTo>
                  <a:pt x="524352" y="1378630"/>
                  <a:pt x="515035" y="1369779"/>
                  <a:pt x="515035" y="1358861"/>
                </a:cubicBezTo>
                <a:cubicBezTo>
                  <a:pt x="515035" y="1347943"/>
                  <a:pt x="524352" y="1339092"/>
                  <a:pt x="535845" y="1339092"/>
                </a:cubicBezTo>
                <a:close/>
                <a:moveTo>
                  <a:pt x="155552" y="1339092"/>
                </a:moveTo>
                <a:cubicBezTo>
                  <a:pt x="157564" y="1339092"/>
                  <a:pt x="159194" y="1340723"/>
                  <a:pt x="159194" y="1342734"/>
                </a:cubicBezTo>
                <a:cubicBezTo>
                  <a:pt x="159194" y="1344746"/>
                  <a:pt x="157564" y="1346376"/>
                  <a:pt x="155552" y="1346376"/>
                </a:cubicBezTo>
                <a:cubicBezTo>
                  <a:pt x="153541" y="1346376"/>
                  <a:pt x="151910" y="1344746"/>
                  <a:pt x="151910" y="1342734"/>
                </a:cubicBezTo>
                <a:cubicBezTo>
                  <a:pt x="151910" y="1340723"/>
                  <a:pt x="153541" y="1339092"/>
                  <a:pt x="155552" y="1339092"/>
                </a:cubicBezTo>
                <a:close/>
                <a:moveTo>
                  <a:pt x="2165230" y="1337011"/>
                </a:moveTo>
                <a:cubicBezTo>
                  <a:pt x="2174999" y="1337011"/>
                  <a:pt x="2182918" y="1344232"/>
                  <a:pt x="2182918" y="1353139"/>
                </a:cubicBezTo>
                <a:cubicBezTo>
                  <a:pt x="2182918" y="1362046"/>
                  <a:pt x="2174999" y="1369267"/>
                  <a:pt x="2165230" y="1369267"/>
                </a:cubicBezTo>
                <a:cubicBezTo>
                  <a:pt x="2155461" y="1369267"/>
                  <a:pt x="2147542" y="1362046"/>
                  <a:pt x="2147542" y="1353139"/>
                </a:cubicBezTo>
                <a:cubicBezTo>
                  <a:pt x="2147542" y="1344232"/>
                  <a:pt x="2155461" y="1337011"/>
                  <a:pt x="2165230" y="1337011"/>
                </a:cubicBezTo>
                <a:close/>
                <a:moveTo>
                  <a:pt x="1637189" y="1333889"/>
                </a:moveTo>
                <a:cubicBezTo>
                  <a:pt x="1639201" y="1333889"/>
                  <a:pt x="1640831" y="1335520"/>
                  <a:pt x="1640831" y="1337531"/>
                </a:cubicBezTo>
                <a:cubicBezTo>
                  <a:pt x="1640831" y="1339543"/>
                  <a:pt x="1639201" y="1341173"/>
                  <a:pt x="1637189" y="1341173"/>
                </a:cubicBezTo>
                <a:cubicBezTo>
                  <a:pt x="1635178" y="1341173"/>
                  <a:pt x="1633547" y="1339543"/>
                  <a:pt x="1633547" y="1337531"/>
                </a:cubicBezTo>
                <a:cubicBezTo>
                  <a:pt x="1633547" y="1335520"/>
                  <a:pt x="1635178" y="1333889"/>
                  <a:pt x="1637189" y="1333889"/>
                </a:cubicBezTo>
                <a:close/>
                <a:moveTo>
                  <a:pt x="761108" y="1333889"/>
                </a:moveTo>
                <a:cubicBezTo>
                  <a:pt x="765992" y="1333889"/>
                  <a:pt x="769952" y="1337383"/>
                  <a:pt x="769952" y="1341693"/>
                </a:cubicBezTo>
                <a:cubicBezTo>
                  <a:pt x="769952" y="1346003"/>
                  <a:pt x="765992" y="1349497"/>
                  <a:pt x="761108" y="1349497"/>
                </a:cubicBezTo>
                <a:cubicBezTo>
                  <a:pt x="756224" y="1349497"/>
                  <a:pt x="752264" y="1346003"/>
                  <a:pt x="752264" y="1341693"/>
                </a:cubicBezTo>
                <a:cubicBezTo>
                  <a:pt x="752264" y="1337383"/>
                  <a:pt x="756224" y="1333889"/>
                  <a:pt x="761108" y="1333889"/>
                </a:cubicBezTo>
                <a:close/>
                <a:moveTo>
                  <a:pt x="1861932" y="1331808"/>
                </a:moveTo>
                <a:cubicBezTo>
                  <a:pt x="1874862" y="1331808"/>
                  <a:pt x="1885343" y="1341823"/>
                  <a:pt x="1885343" y="1354178"/>
                </a:cubicBezTo>
                <a:cubicBezTo>
                  <a:pt x="1885343" y="1366533"/>
                  <a:pt x="1874862" y="1376548"/>
                  <a:pt x="1861932" y="1376548"/>
                </a:cubicBezTo>
                <a:cubicBezTo>
                  <a:pt x="1849002" y="1376548"/>
                  <a:pt x="1838521" y="1366533"/>
                  <a:pt x="1838521" y="1354178"/>
                </a:cubicBezTo>
                <a:cubicBezTo>
                  <a:pt x="1838521" y="1341823"/>
                  <a:pt x="1849002" y="1331808"/>
                  <a:pt x="1861932" y="1331808"/>
                </a:cubicBezTo>
                <a:close/>
                <a:moveTo>
                  <a:pt x="458330" y="1324525"/>
                </a:moveTo>
                <a:cubicBezTo>
                  <a:pt x="467812" y="1324525"/>
                  <a:pt x="475498" y="1332211"/>
                  <a:pt x="475498" y="1341693"/>
                </a:cubicBezTo>
                <a:cubicBezTo>
                  <a:pt x="475498" y="1351175"/>
                  <a:pt x="467812" y="1358861"/>
                  <a:pt x="458330" y="1358861"/>
                </a:cubicBezTo>
                <a:cubicBezTo>
                  <a:pt x="448848" y="1358861"/>
                  <a:pt x="441162" y="1351175"/>
                  <a:pt x="441162" y="1341693"/>
                </a:cubicBezTo>
                <a:cubicBezTo>
                  <a:pt x="441162" y="1332211"/>
                  <a:pt x="448848" y="1324525"/>
                  <a:pt x="458330" y="1324525"/>
                </a:cubicBezTo>
                <a:close/>
                <a:moveTo>
                  <a:pt x="79596" y="1324525"/>
                </a:moveTo>
                <a:cubicBezTo>
                  <a:pt x="81032" y="1324525"/>
                  <a:pt x="82197" y="1325457"/>
                  <a:pt x="82197" y="1326606"/>
                </a:cubicBezTo>
                <a:cubicBezTo>
                  <a:pt x="82197" y="1327755"/>
                  <a:pt x="81032" y="1328687"/>
                  <a:pt x="79596" y="1328687"/>
                </a:cubicBezTo>
                <a:cubicBezTo>
                  <a:pt x="78160" y="1328687"/>
                  <a:pt x="76995" y="1327755"/>
                  <a:pt x="76995" y="1326606"/>
                </a:cubicBezTo>
                <a:cubicBezTo>
                  <a:pt x="76995" y="1325457"/>
                  <a:pt x="78160" y="1324525"/>
                  <a:pt x="79596" y="1324525"/>
                </a:cubicBezTo>
                <a:close/>
                <a:moveTo>
                  <a:pt x="2242225" y="1321404"/>
                </a:moveTo>
                <a:cubicBezTo>
                  <a:pt x="2249121" y="1321404"/>
                  <a:pt x="2254711" y="1327693"/>
                  <a:pt x="2254711" y="1335451"/>
                </a:cubicBezTo>
                <a:cubicBezTo>
                  <a:pt x="2254711" y="1343209"/>
                  <a:pt x="2249121" y="1349498"/>
                  <a:pt x="2242225" y="1349498"/>
                </a:cubicBezTo>
                <a:cubicBezTo>
                  <a:pt x="2235329" y="1349498"/>
                  <a:pt x="2229739" y="1343209"/>
                  <a:pt x="2229739" y="1335451"/>
                </a:cubicBezTo>
                <a:cubicBezTo>
                  <a:pt x="2229739" y="1327693"/>
                  <a:pt x="2235329" y="1321404"/>
                  <a:pt x="2242225" y="1321404"/>
                </a:cubicBezTo>
                <a:close/>
                <a:moveTo>
                  <a:pt x="1939967" y="1314120"/>
                </a:moveTo>
                <a:cubicBezTo>
                  <a:pt x="1952322" y="1314120"/>
                  <a:pt x="1962337" y="1324135"/>
                  <a:pt x="1962337" y="1336490"/>
                </a:cubicBezTo>
                <a:cubicBezTo>
                  <a:pt x="1962337" y="1348845"/>
                  <a:pt x="1952322" y="1358860"/>
                  <a:pt x="1939967" y="1358860"/>
                </a:cubicBezTo>
                <a:cubicBezTo>
                  <a:pt x="1927612" y="1358860"/>
                  <a:pt x="1917597" y="1348845"/>
                  <a:pt x="1917597" y="1336490"/>
                </a:cubicBezTo>
                <a:cubicBezTo>
                  <a:pt x="1917597" y="1324135"/>
                  <a:pt x="1927612" y="1314120"/>
                  <a:pt x="1939967" y="1314120"/>
                </a:cubicBezTo>
                <a:close/>
                <a:moveTo>
                  <a:pt x="2317139" y="1312039"/>
                </a:moveTo>
                <a:cubicBezTo>
                  <a:pt x="2320587" y="1312039"/>
                  <a:pt x="2323382" y="1314834"/>
                  <a:pt x="2323382" y="1318282"/>
                </a:cubicBezTo>
                <a:cubicBezTo>
                  <a:pt x="2323382" y="1321730"/>
                  <a:pt x="2320587" y="1324525"/>
                  <a:pt x="2317139" y="1324525"/>
                </a:cubicBezTo>
                <a:cubicBezTo>
                  <a:pt x="2313691" y="1324525"/>
                  <a:pt x="2310896" y="1321730"/>
                  <a:pt x="2310896" y="1318282"/>
                </a:cubicBezTo>
                <a:cubicBezTo>
                  <a:pt x="2310896" y="1314834"/>
                  <a:pt x="2313691" y="1312039"/>
                  <a:pt x="2317139" y="1312039"/>
                </a:cubicBezTo>
                <a:close/>
                <a:moveTo>
                  <a:pt x="1716264" y="1312039"/>
                </a:moveTo>
                <a:cubicBezTo>
                  <a:pt x="1721148" y="1312039"/>
                  <a:pt x="1725108" y="1315766"/>
                  <a:pt x="1725108" y="1320363"/>
                </a:cubicBezTo>
                <a:cubicBezTo>
                  <a:pt x="1725108" y="1324960"/>
                  <a:pt x="1721148" y="1328687"/>
                  <a:pt x="1716264" y="1328687"/>
                </a:cubicBezTo>
                <a:cubicBezTo>
                  <a:pt x="1711380" y="1328687"/>
                  <a:pt x="1707420" y="1324960"/>
                  <a:pt x="1707420" y="1320363"/>
                </a:cubicBezTo>
                <a:cubicBezTo>
                  <a:pt x="1707420" y="1315766"/>
                  <a:pt x="1711380" y="1312039"/>
                  <a:pt x="1716264" y="1312039"/>
                </a:cubicBezTo>
                <a:close/>
                <a:moveTo>
                  <a:pt x="680991" y="1308918"/>
                </a:moveTo>
                <a:cubicBezTo>
                  <a:pt x="689323" y="1308918"/>
                  <a:pt x="696078" y="1315673"/>
                  <a:pt x="696078" y="1324005"/>
                </a:cubicBezTo>
                <a:cubicBezTo>
                  <a:pt x="696078" y="1332337"/>
                  <a:pt x="689323" y="1339092"/>
                  <a:pt x="680991" y="1339092"/>
                </a:cubicBezTo>
                <a:cubicBezTo>
                  <a:pt x="672659" y="1339092"/>
                  <a:pt x="665904" y="1332337"/>
                  <a:pt x="665904" y="1324005"/>
                </a:cubicBezTo>
                <a:cubicBezTo>
                  <a:pt x="665904" y="1315673"/>
                  <a:pt x="672659" y="1308918"/>
                  <a:pt x="680991" y="1308918"/>
                </a:cubicBezTo>
                <a:close/>
                <a:moveTo>
                  <a:pt x="380294" y="1308918"/>
                </a:moveTo>
                <a:cubicBezTo>
                  <a:pt x="389201" y="1308918"/>
                  <a:pt x="396422" y="1316139"/>
                  <a:pt x="396422" y="1325046"/>
                </a:cubicBezTo>
                <a:cubicBezTo>
                  <a:pt x="396422" y="1333953"/>
                  <a:pt x="389201" y="1341174"/>
                  <a:pt x="380294" y="1341174"/>
                </a:cubicBezTo>
                <a:cubicBezTo>
                  <a:pt x="371387" y="1341174"/>
                  <a:pt x="364166" y="1333953"/>
                  <a:pt x="364166" y="1325046"/>
                </a:cubicBezTo>
                <a:cubicBezTo>
                  <a:pt x="364166" y="1316139"/>
                  <a:pt x="371387" y="1308918"/>
                  <a:pt x="380294" y="1308918"/>
                </a:cubicBezTo>
                <a:close/>
                <a:moveTo>
                  <a:pt x="906774" y="1306837"/>
                </a:moveTo>
                <a:cubicBezTo>
                  <a:pt x="907061" y="1306837"/>
                  <a:pt x="907294" y="1307070"/>
                  <a:pt x="907294" y="1307357"/>
                </a:cubicBezTo>
                <a:cubicBezTo>
                  <a:pt x="907294" y="1307644"/>
                  <a:pt x="907061" y="1307877"/>
                  <a:pt x="906774" y="1307877"/>
                </a:cubicBezTo>
                <a:cubicBezTo>
                  <a:pt x="906487" y="1307877"/>
                  <a:pt x="906254" y="1307644"/>
                  <a:pt x="906254" y="1307357"/>
                </a:cubicBezTo>
                <a:cubicBezTo>
                  <a:pt x="906254" y="1307070"/>
                  <a:pt x="906487" y="1306837"/>
                  <a:pt x="906774" y="1306837"/>
                </a:cubicBezTo>
                <a:close/>
                <a:moveTo>
                  <a:pt x="2394135" y="1299554"/>
                </a:moveTo>
                <a:cubicBezTo>
                  <a:pt x="2394710" y="1299554"/>
                  <a:pt x="2395176" y="1300719"/>
                  <a:pt x="2395176" y="1302156"/>
                </a:cubicBezTo>
                <a:cubicBezTo>
                  <a:pt x="2395176" y="1303593"/>
                  <a:pt x="2394710" y="1304758"/>
                  <a:pt x="2394135" y="1304758"/>
                </a:cubicBezTo>
                <a:cubicBezTo>
                  <a:pt x="2393560" y="1304758"/>
                  <a:pt x="2393094" y="1303593"/>
                  <a:pt x="2393094" y="1302156"/>
                </a:cubicBezTo>
                <a:cubicBezTo>
                  <a:pt x="2393094" y="1300719"/>
                  <a:pt x="2393560" y="1299554"/>
                  <a:pt x="2394135" y="1299554"/>
                </a:cubicBezTo>
                <a:close/>
                <a:moveTo>
                  <a:pt x="2018004" y="1299554"/>
                </a:moveTo>
                <a:cubicBezTo>
                  <a:pt x="2029784" y="1299554"/>
                  <a:pt x="2039334" y="1308405"/>
                  <a:pt x="2039334" y="1319323"/>
                </a:cubicBezTo>
                <a:cubicBezTo>
                  <a:pt x="2039334" y="1330241"/>
                  <a:pt x="2029784" y="1339092"/>
                  <a:pt x="2018004" y="1339092"/>
                </a:cubicBezTo>
                <a:cubicBezTo>
                  <a:pt x="2006224" y="1339092"/>
                  <a:pt x="1996674" y="1330241"/>
                  <a:pt x="1996674" y="1319323"/>
                </a:cubicBezTo>
                <a:cubicBezTo>
                  <a:pt x="1996674" y="1308405"/>
                  <a:pt x="2006224" y="1299554"/>
                  <a:pt x="2018004" y="1299554"/>
                </a:cubicBezTo>
                <a:close/>
                <a:moveTo>
                  <a:pt x="303299" y="1299554"/>
                </a:moveTo>
                <a:cubicBezTo>
                  <a:pt x="309333" y="1299554"/>
                  <a:pt x="314224" y="1304445"/>
                  <a:pt x="314224" y="1310479"/>
                </a:cubicBezTo>
                <a:cubicBezTo>
                  <a:pt x="314224" y="1316513"/>
                  <a:pt x="309333" y="1321404"/>
                  <a:pt x="303299" y="1321404"/>
                </a:cubicBezTo>
                <a:cubicBezTo>
                  <a:pt x="297265" y="1321404"/>
                  <a:pt x="292374" y="1316513"/>
                  <a:pt x="292374" y="1310479"/>
                </a:cubicBezTo>
                <a:cubicBezTo>
                  <a:pt x="292374" y="1304445"/>
                  <a:pt x="297265" y="1299554"/>
                  <a:pt x="303299" y="1299554"/>
                </a:cubicBezTo>
                <a:close/>
                <a:moveTo>
                  <a:pt x="828219" y="1289149"/>
                </a:moveTo>
                <a:cubicBezTo>
                  <a:pt x="828794" y="1289149"/>
                  <a:pt x="829260" y="1289848"/>
                  <a:pt x="829260" y="1290710"/>
                </a:cubicBezTo>
                <a:cubicBezTo>
                  <a:pt x="829260" y="1291572"/>
                  <a:pt x="828794" y="1292271"/>
                  <a:pt x="828219" y="1292271"/>
                </a:cubicBezTo>
                <a:cubicBezTo>
                  <a:pt x="827644" y="1292271"/>
                  <a:pt x="827178" y="1291572"/>
                  <a:pt x="827178" y="1290710"/>
                </a:cubicBezTo>
                <a:cubicBezTo>
                  <a:pt x="827178" y="1289848"/>
                  <a:pt x="827644" y="1289149"/>
                  <a:pt x="828219" y="1289149"/>
                </a:cubicBezTo>
                <a:close/>
                <a:moveTo>
                  <a:pt x="604516" y="1289149"/>
                </a:moveTo>
                <a:cubicBezTo>
                  <a:pt x="615434" y="1289149"/>
                  <a:pt x="624285" y="1297534"/>
                  <a:pt x="624285" y="1307878"/>
                </a:cubicBezTo>
                <a:cubicBezTo>
                  <a:pt x="624285" y="1318222"/>
                  <a:pt x="615434" y="1326607"/>
                  <a:pt x="604516" y="1326607"/>
                </a:cubicBezTo>
                <a:cubicBezTo>
                  <a:pt x="593598" y="1326607"/>
                  <a:pt x="584747" y="1318222"/>
                  <a:pt x="584747" y="1307878"/>
                </a:cubicBezTo>
                <a:cubicBezTo>
                  <a:pt x="584747" y="1297534"/>
                  <a:pt x="593598" y="1289149"/>
                  <a:pt x="604516" y="1289149"/>
                </a:cubicBezTo>
                <a:close/>
                <a:moveTo>
                  <a:pt x="1794300" y="1287068"/>
                </a:moveTo>
                <a:cubicBezTo>
                  <a:pt x="1803782" y="1287068"/>
                  <a:pt x="1811468" y="1294754"/>
                  <a:pt x="1811468" y="1304236"/>
                </a:cubicBezTo>
                <a:cubicBezTo>
                  <a:pt x="1811468" y="1313718"/>
                  <a:pt x="1803782" y="1321404"/>
                  <a:pt x="1794300" y="1321404"/>
                </a:cubicBezTo>
                <a:cubicBezTo>
                  <a:pt x="1784818" y="1321404"/>
                  <a:pt x="1777132" y="1313718"/>
                  <a:pt x="1777132" y="1304236"/>
                </a:cubicBezTo>
                <a:cubicBezTo>
                  <a:pt x="1777132" y="1294754"/>
                  <a:pt x="1784818" y="1287068"/>
                  <a:pt x="1794300" y="1287068"/>
                </a:cubicBezTo>
                <a:close/>
                <a:moveTo>
                  <a:pt x="1569557" y="1287068"/>
                </a:moveTo>
                <a:cubicBezTo>
                  <a:pt x="1569844" y="1287068"/>
                  <a:pt x="1570077" y="1287301"/>
                  <a:pt x="1570077" y="1287588"/>
                </a:cubicBezTo>
                <a:cubicBezTo>
                  <a:pt x="1570077" y="1287875"/>
                  <a:pt x="1569844" y="1288108"/>
                  <a:pt x="1569557" y="1288108"/>
                </a:cubicBezTo>
                <a:cubicBezTo>
                  <a:pt x="1569270" y="1288108"/>
                  <a:pt x="1569037" y="1287875"/>
                  <a:pt x="1569037" y="1287588"/>
                </a:cubicBezTo>
                <a:cubicBezTo>
                  <a:pt x="1569037" y="1287301"/>
                  <a:pt x="1569270" y="1287068"/>
                  <a:pt x="1569557" y="1287068"/>
                </a:cubicBezTo>
                <a:close/>
                <a:moveTo>
                  <a:pt x="2094479" y="1284988"/>
                </a:moveTo>
                <a:cubicBezTo>
                  <a:pt x="2104823" y="1284988"/>
                  <a:pt x="2113208" y="1293140"/>
                  <a:pt x="2113208" y="1303197"/>
                </a:cubicBezTo>
                <a:cubicBezTo>
                  <a:pt x="2113208" y="1313254"/>
                  <a:pt x="2104823" y="1321406"/>
                  <a:pt x="2094479" y="1321406"/>
                </a:cubicBezTo>
                <a:cubicBezTo>
                  <a:pt x="2084135" y="1321406"/>
                  <a:pt x="2075750" y="1313254"/>
                  <a:pt x="2075750" y="1303197"/>
                </a:cubicBezTo>
                <a:cubicBezTo>
                  <a:pt x="2075750" y="1293140"/>
                  <a:pt x="2084135" y="1284988"/>
                  <a:pt x="2094479" y="1284988"/>
                </a:cubicBezTo>
                <a:close/>
                <a:moveTo>
                  <a:pt x="226824" y="1284988"/>
                </a:moveTo>
                <a:cubicBezTo>
                  <a:pt x="231421" y="1284988"/>
                  <a:pt x="235148" y="1288715"/>
                  <a:pt x="235148" y="1293312"/>
                </a:cubicBezTo>
                <a:cubicBezTo>
                  <a:pt x="235148" y="1297909"/>
                  <a:pt x="231421" y="1301636"/>
                  <a:pt x="226824" y="1301636"/>
                </a:cubicBezTo>
                <a:cubicBezTo>
                  <a:pt x="222227" y="1301636"/>
                  <a:pt x="218500" y="1297909"/>
                  <a:pt x="218500" y="1293312"/>
                </a:cubicBezTo>
                <a:cubicBezTo>
                  <a:pt x="218500" y="1288715"/>
                  <a:pt x="222227" y="1284988"/>
                  <a:pt x="226824" y="1284988"/>
                </a:cubicBezTo>
                <a:close/>
                <a:moveTo>
                  <a:pt x="1645512" y="1269380"/>
                </a:moveTo>
                <a:cubicBezTo>
                  <a:pt x="1646948" y="1269380"/>
                  <a:pt x="1648113" y="1270079"/>
                  <a:pt x="1648113" y="1270941"/>
                </a:cubicBezTo>
                <a:cubicBezTo>
                  <a:pt x="1648113" y="1271803"/>
                  <a:pt x="1646948" y="1272502"/>
                  <a:pt x="1645512" y="1272502"/>
                </a:cubicBezTo>
                <a:cubicBezTo>
                  <a:pt x="1644076" y="1272502"/>
                  <a:pt x="1642911" y="1271803"/>
                  <a:pt x="1642911" y="1270941"/>
                </a:cubicBezTo>
                <a:cubicBezTo>
                  <a:pt x="1642911" y="1270079"/>
                  <a:pt x="1644076" y="1269380"/>
                  <a:pt x="1645512" y="1269380"/>
                </a:cubicBezTo>
                <a:close/>
                <a:moveTo>
                  <a:pt x="526481" y="1269380"/>
                </a:moveTo>
                <a:cubicBezTo>
                  <a:pt x="537974" y="1269380"/>
                  <a:pt x="547291" y="1279395"/>
                  <a:pt x="547291" y="1291750"/>
                </a:cubicBezTo>
                <a:cubicBezTo>
                  <a:pt x="547291" y="1304105"/>
                  <a:pt x="537974" y="1314120"/>
                  <a:pt x="526481" y="1314120"/>
                </a:cubicBezTo>
                <a:cubicBezTo>
                  <a:pt x="514988" y="1314120"/>
                  <a:pt x="505671" y="1304105"/>
                  <a:pt x="505671" y="1291750"/>
                </a:cubicBezTo>
                <a:cubicBezTo>
                  <a:pt x="505671" y="1279395"/>
                  <a:pt x="514988" y="1269380"/>
                  <a:pt x="526481" y="1269380"/>
                </a:cubicBezTo>
                <a:close/>
                <a:moveTo>
                  <a:pt x="151389" y="1269380"/>
                </a:moveTo>
                <a:cubicBezTo>
                  <a:pt x="153974" y="1269380"/>
                  <a:pt x="156071" y="1272175"/>
                  <a:pt x="156071" y="1275623"/>
                </a:cubicBezTo>
                <a:cubicBezTo>
                  <a:pt x="156071" y="1279070"/>
                  <a:pt x="153974" y="1281866"/>
                  <a:pt x="151389" y="1281866"/>
                </a:cubicBezTo>
                <a:cubicBezTo>
                  <a:pt x="148804" y="1281866"/>
                  <a:pt x="146707" y="1279070"/>
                  <a:pt x="146707" y="1275623"/>
                </a:cubicBezTo>
                <a:cubicBezTo>
                  <a:pt x="146707" y="1272175"/>
                  <a:pt x="148804" y="1269380"/>
                  <a:pt x="151389" y="1269380"/>
                </a:cubicBezTo>
                <a:close/>
                <a:moveTo>
                  <a:pt x="2169913" y="1267299"/>
                </a:moveTo>
                <a:cubicBezTo>
                  <a:pt x="2179395" y="1267299"/>
                  <a:pt x="2187081" y="1275684"/>
                  <a:pt x="2187081" y="1286028"/>
                </a:cubicBezTo>
                <a:cubicBezTo>
                  <a:pt x="2187081" y="1296372"/>
                  <a:pt x="2179395" y="1304757"/>
                  <a:pt x="2169913" y="1304757"/>
                </a:cubicBezTo>
                <a:cubicBezTo>
                  <a:pt x="2160431" y="1304757"/>
                  <a:pt x="2152745" y="1296372"/>
                  <a:pt x="2152745" y="1286028"/>
                </a:cubicBezTo>
                <a:cubicBezTo>
                  <a:pt x="2152745" y="1275684"/>
                  <a:pt x="2160431" y="1267299"/>
                  <a:pt x="2169913" y="1267299"/>
                </a:cubicBezTo>
                <a:close/>
                <a:moveTo>
                  <a:pt x="750184" y="1267299"/>
                </a:moveTo>
                <a:cubicBezTo>
                  <a:pt x="754207" y="1267299"/>
                  <a:pt x="757468" y="1270560"/>
                  <a:pt x="757468" y="1274583"/>
                </a:cubicBezTo>
                <a:cubicBezTo>
                  <a:pt x="757468" y="1278606"/>
                  <a:pt x="754207" y="1281867"/>
                  <a:pt x="750184" y="1281867"/>
                </a:cubicBezTo>
                <a:cubicBezTo>
                  <a:pt x="746161" y="1281867"/>
                  <a:pt x="742900" y="1278606"/>
                  <a:pt x="742900" y="1274583"/>
                </a:cubicBezTo>
                <a:cubicBezTo>
                  <a:pt x="742900" y="1270560"/>
                  <a:pt x="746161" y="1267299"/>
                  <a:pt x="750184" y="1267299"/>
                </a:cubicBezTo>
                <a:close/>
                <a:moveTo>
                  <a:pt x="1870776" y="1265218"/>
                </a:moveTo>
                <a:cubicBezTo>
                  <a:pt x="1882843" y="1265218"/>
                  <a:pt x="1892626" y="1275001"/>
                  <a:pt x="1892626" y="1287068"/>
                </a:cubicBezTo>
                <a:cubicBezTo>
                  <a:pt x="1892626" y="1299135"/>
                  <a:pt x="1882843" y="1308918"/>
                  <a:pt x="1870776" y="1308918"/>
                </a:cubicBezTo>
                <a:cubicBezTo>
                  <a:pt x="1858709" y="1308918"/>
                  <a:pt x="1848926" y="1299135"/>
                  <a:pt x="1848926" y="1287068"/>
                </a:cubicBezTo>
                <a:cubicBezTo>
                  <a:pt x="1848926" y="1275001"/>
                  <a:pt x="1858709" y="1265218"/>
                  <a:pt x="1870776" y="1265218"/>
                </a:cubicBezTo>
                <a:close/>
                <a:moveTo>
                  <a:pt x="75955" y="1257935"/>
                </a:moveTo>
                <a:cubicBezTo>
                  <a:pt x="78253" y="1257935"/>
                  <a:pt x="80117" y="1259566"/>
                  <a:pt x="80117" y="1261577"/>
                </a:cubicBezTo>
                <a:cubicBezTo>
                  <a:pt x="80117" y="1263589"/>
                  <a:pt x="78253" y="1265219"/>
                  <a:pt x="75955" y="1265219"/>
                </a:cubicBezTo>
                <a:cubicBezTo>
                  <a:pt x="73657" y="1265219"/>
                  <a:pt x="71793" y="1263589"/>
                  <a:pt x="71793" y="1261577"/>
                </a:cubicBezTo>
                <a:cubicBezTo>
                  <a:pt x="71793" y="1259566"/>
                  <a:pt x="73657" y="1257935"/>
                  <a:pt x="75955" y="1257935"/>
                </a:cubicBezTo>
                <a:close/>
                <a:moveTo>
                  <a:pt x="2245346" y="1254813"/>
                </a:moveTo>
                <a:cubicBezTo>
                  <a:pt x="2252816" y="1254813"/>
                  <a:pt x="2258872" y="1260869"/>
                  <a:pt x="2258872" y="1268339"/>
                </a:cubicBezTo>
                <a:cubicBezTo>
                  <a:pt x="2258872" y="1275809"/>
                  <a:pt x="2252816" y="1281865"/>
                  <a:pt x="2245346" y="1281865"/>
                </a:cubicBezTo>
                <a:cubicBezTo>
                  <a:pt x="2237876" y="1281865"/>
                  <a:pt x="2231820" y="1275809"/>
                  <a:pt x="2231820" y="1268339"/>
                </a:cubicBezTo>
                <a:cubicBezTo>
                  <a:pt x="2231820" y="1260869"/>
                  <a:pt x="2237876" y="1254813"/>
                  <a:pt x="2245346" y="1254813"/>
                </a:cubicBezTo>
                <a:close/>
                <a:moveTo>
                  <a:pt x="450526" y="1254813"/>
                </a:moveTo>
                <a:cubicBezTo>
                  <a:pt x="461444" y="1254813"/>
                  <a:pt x="470295" y="1263664"/>
                  <a:pt x="470295" y="1274582"/>
                </a:cubicBezTo>
                <a:cubicBezTo>
                  <a:pt x="470295" y="1285500"/>
                  <a:pt x="461444" y="1294351"/>
                  <a:pt x="450526" y="1294351"/>
                </a:cubicBezTo>
                <a:cubicBezTo>
                  <a:pt x="439608" y="1294351"/>
                  <a:pt x="430757" y="1285500"/>
                  <a:pt x="430757" y="1274582"/>
                </a:cubicBezTo>
                <a:cubicBezTo>
                  <a:pt x="430757" y="1263664"/>
                  <a:pt x="439608" y="1254813"/>
                  <a:pt x="450526" y="1254813"/>
                </a:cubicBezTo>
                <a:close/>
                <a:moveTo>
                  <a:pt x="1946211" y="1247530"/>
                </a:moveTo>
                <a:cubicBezTo>
                  <a:pt x="1959141" y="1247530"/>
                  <a:pt x="1969622" y="1257545"/>
                  <a:pt x="1969622" y="1269900"/>
                </a:cubicBezTo>
                <a:cubicBezTo>
                  <a:pt x="1969622" y="1282255"/>
                  <a:pt x="1959141" y="1292270"/>
                  <a:pt x="1946211" y="1292270"/>
                </a:cubicBezTo>
                <a:cubicBezTo>
                  <a:pt x="1933281" y="1292270"/>
                  <a:pt x="1922800" y="1282255"/>
                  <a:pt x="1922800" y="1269900"/>
                </a:cubicBezTo>
                <a:cubicBezTo>
                  <a:pt x="1922800" y="1257545"/>
                  <a:pt x="1933281" y="1247530"/>
                  <a:pt x="1946211" y="1247530"/>
                </a:cubicBezTo>
                <a:close/>
                <a:moveTo>
                  <a:pt x="1721988" y="1247530"/>
                </a:moveTo>
                <a:cubicBezTo>
                  <a:pt x="1726011" y="1247530"/>
                  <a:pt x="1729272" y="1250791"/>
                  <a:pt x="1729272" y="1254814"/>
                </a:cubicBezTo>
                <a:cubicBezTo>
                  <a:pt x="1729272" y="1258837"/>
                  <a:pt x="1726011" y="1262098"/>
                  <a:pt x="1721988" y="1262098"/>
                </a:cubicBezTo>
                <a:cubicBezTo>
                  <a:pt x="1717965" y="1262098"/>
                  <a:pt x="1714704" y="1258837"/>
                  <a:pt x="1714704" y="1254814"/>
                </a:cubicBezTo>
                <a:cubicBezTo>
                  <a:pt x="1714704" y="1250791"/>
                  <a:pt x="1717965" y="1247530"/>
                  <a:pt x="1721988" y="1247530"/>
                </a:cubicBezTo>
                <a:close/>
                <a:moveTo>
                  <a:pt x="2320781" y="1245449"/>
                </a:moveTo>
                <a:cubicBezTo>
                  <a:pt x="2323366" y="1245449"/>
                  <a:pt x="2325463" y="1248244"/>
                  <a:pt x="2325463" y="1251692"/>
                </a:cubicBezTo>
                <a:cubicBezTo>
                  <a:pt x="2325463" y="1255139"/>
                  <a:pt x="2323366" y="1257935"/>
                  <a:pt x="2320781" y="1257935"/>
                </a:cubicBezTo>
                <a:cubicBezTo>
                  <a:pt x="2318196" y="1257935"/>
                  <a:pt x="2316099" y="1255139"/>
                  <a:pt x="2316099" y="1251692"/>
                </a:cubicBezTo>
                <a:cubicBezTo>
                  <a:pt x="2316099" y="1248244"/>
                  <a:pt x="2318196" y="1245449"/>
                  <a:pt x="2320781" y="1245449"/>
                </a:cubicBezTo>
                <a:close/>
                <a:moveTo>
                  <a:pt x="674228" y="1245449"/>
                </a:moveTo>
                <a:cubicBezTo>
                  <a:pt x="681698" y="1245449"/>
                  <a:pt x="687754" y="1251505"/>
                  <a:pt x="687754" y="1258975"/>
                </a:cubicBezTo>
                <a:cubicBezTo>
                  <a:pt x="687754" y="1266445"/>
                  <a:pt x="681698" y="1272501"/>
                  <a:pt x="674228" y="1272501"/>
                </a:cubicBezTo>
                <a:cubicBezTo>
                  <a:pt x="666758" y="1272501"/>
                  <a:pt x="660702" y="1266445"/>
                  <a:pt x="660702" y="1258975"/>
                </a:cubicBezTo>
                <a:cubicBezTo>
                  <a:pt x="660702" y="1251505"/>
                  <a:pt x="666758" y="1245449"/>
                  <a:pt x="674228" y="1245449"/>
                </a:cubicBezTo>
                <a:close/>
                <a:moveTo>
                  <a:pt x="375092" y="1242327"/>
                </a:moveTo>
                <a:cubicBezTo>
                  <a:pt x="383999" y="1242327"/>
                  <a:pt x="391220" y="1249548"/>
                  <a:pt x="391220" y="1258455"/>
                </a:cubicBezTo>
                <a:cubicBezTo>
                  <a:pt x="391220" y="1267362"/>
                  <a:pt x="383999" y="1274583"/>
                  <a:pt x="375092" y="1274583"/>
                </a:cubicBezTo>
                <a:cubicBezTo>
                  <a:pt x="366185" y="1274583"/>
                  <a:pt x="358964" y="1267362"/>
                  <a:pt x="358964" y="1258455"/>
                </a:cubicBezTo>
                <a:cubicBezTo>
                  <a:pt x="358964" y="1249548"/>
                  <a:pt x="366185" y="1242327"/>
                  <a:pt x="375092" y="1242327"/>
                </a:cubicBezTo>
                <a:close/>
                <a:moveTo>
                  <a:pt x="1561" y="1242327"/>
                </a:moveTo>
                <a:cubicBezTo>
                  <a:pt x="2423" y="1242327"/>
                  <a:pt x="3122" y="1243026"/>
                  <a:pt x="3122" y="1243888"/>
                </a:cubicBezTo>
                <a:cubicBezTo>
                  <a:pt x="3122" y="1244750"/>
                  <a:pt x="2423" y="1245449"/>
                  <a:pt x="1561" y="1245449"/>
                </a:cubicBezTo>
                <a:cubicBezTo>
                  <a:pt x="699" y="1245449"/>
                  <a:pt x="0" y="1244750"/>
                  <a:pt x="0" y="1243888"/>
                </a:cubicBezTo>
                <a:cubicBezTo>
                  <a:pt x="0" y="1243026"/>
                  <a:pt x="699" y="1242327"/>
                  <a:pt x="1561" y="1242327"/>
                </a:cubicBezTo>
                <a:close/>
                <a:moveTo>
                  <a:pt x="2396216" y="1232963"/>
                </a:moveTo>
                <a:cubicBezTo>
                  <a:pt x="2396791" y="1232963"/>
                  <a:pt x="2397257" y="1233429"/>
                  <a:pt x="2397257" y="1234004"/>
                </a:cubicBezTo>
                <a:cubicBezTo>
                  <a:pt x="2397257" y="1234579"/>
                  <a:pt x="2396791" y="1235045"/>
                  <a:pt x="2396216" y="1235045"/>
                </a:cubicBezTo>
                <a:cubicBezTo>
                  <a:pt x="2395641" y="1235045"/>
                  <a:pt x="2395175" y="1234579"/>
                  <a:pt x="2395175" y="1234004"/>
                </a:cubicBezTo>
                <a:cubicBezTo>
                  <a:pt x="2395175" y="1233429"/>
                  <a:pt x="2395641" y="1232963"/>
                  <a:pt x="2396216" y="1232963"/>
                </a:cubicBezTo>
                <a:close/>
                <a:moveTo>
                  <a:pt x="2021645" y="1232963"/>
                </a:moveTo>
                <a:cubicBezTo>
                  <a:pt x="2032563" y="1232963"/>
                  <a:pt x="2041414" y="1242280"/>
                  <a:pt x="2041414" y="1253773"/>
                </a:cubicBezTo>
                <a:cubicBezTo>
                  <a:pt x="2041414" y="1265266"/>
                  <a:pt x="2032563" y="1274583"/>
                  <a:pt x="2021645" y="1274583"/>
                </a:cubicBezTo>
                <a:cubicBezTo>
                  <a:pt x="2010727" y="1274583"/>
                  <a:pt x="2001876" y="1265266"/>
                  <a:pt x="2001876" y="1253773"/>
                </a:cubicBezTo>
                <a:cubicBezTo>
                  <a:pt x="2001876" y="1242280"/>
                  <a:pt x="2010727" y="1232963"/>
                  <a:pt x="2021645" y="1232963"/>
                </a:cubicBezTo>
                <a:close/>
                <a:moveTo>
                  <a:pt x="299658" y="1229842"/>
                </a:moveTo>
                <a:cubicBezTo>
                  <a:pt x="306554" y="1229842"/>
                  <a:pt x="312144" y="1235432"/>
                  <a:pt x="312144" y="1242328"/>
                </a:cubicBezTo>
                <a:cubicBezTo>
                  <a:pt x="312144" y="1249224"/>
                  <a:pt x="306554" y="1254814"/>
                  <a:pt x="299658" y="1254814"/>
                </a:cubicBezTo>
                <a:cubicBezTo>
                  <a:pt x="292762" y="1254814"/>
                  <a:pt x="287172" y="1249224"/>
                  <a:pt x="287172" y="1242328"/>
                </a:cubicBezTo>
                <a:cubicBezTo>
                  <a:pt x="287172" y="1235432"/>
                  <a:pt x="292762" y="1229842"/>
                  <a:pt x="299658" y="1229842"/>
                </a:cubicBezTo>
                <a:close/>
                <a:moveTo>
                  <a:pt x="825618" y="1222558"/>
                </a:moveTo>
                <a:cubicBezTo>
                  <a:pt x="826480" y="1222558"/>
                  <a:pt x="827179" y="1223257"/>
                  <a:pt x="827179" y="1224119"/>
                </a:cubicBezTo>
                <a:cubicBezTo>
                  <a:pt x="827179" y="1224981"/>
                  <a:pt x="826480" y="1225680"/>
                  <a:pt x="825618" y="1225680"/>
                </a:cubicBezTo>
                <a:cubicBezTo>
                  <a:pt x="824756" y="1225680"/>
                  <a:pt x="824057" y="1224981"/>
                  <a:pt x="824057" y="1224119"/>
                </a:cubicBezTo>
                <a:cubicBezTo>
                  <a:pt x="824057" y="1223257"/>
                  <a:pt x="824756" y="1222558"/>
                  <a:pt x="825618" y="1222558"/>
                </a:cubicBezTo>
                <a:close/>
                <a:moveTo>
                  <a:pt x="599314" y="1222558"/>
                </a:moveTo>
                <a:cubicBezTo>
                  <a:pt x="610232" y="1222558"/>
                  <a:pt x="619083" y="1230943"/>
                  <a:pt x="619083" y="1241287"/>
                </a:cubicBezTo>
                <a:cubicBezTo>
                  <a:pt x="619083" y="1251631"/>
                  <a:pt x="610232" y="1260016"/>
                  <a:pt x="599314" y="1260016"/>
                </a:cubicBezTo>
                <a:cubicBezTo>
                  <a:pt x="588396" y="1260016"/>
                  <a:pt x="579545" y="1251631"/>
                  <a:pt x="579545" y="1241287"/>
                </a:cubicBezTo>
                <a:cubicBezTo>
                  <a:pt x="579545" y="1230943"/>
                  <a:pt x="588396" y="1222558"/>
                  <a:pt x="599314" y="1222558"/>
                </a:cubicBezTo>
                <a:close/>
                <a:moveTo>
                  <a:pt x="1797422" y="1220477"/>
                </a:moveTo>
                <a:cubicBezTo>
                  <a:pt x="1806329" y="1220477"/>
                  <a:pt x="1813550" y="1227698"/>
                  <a:pt x="1813550" y="1236605"/>
                </a:cubicBezTo>
                <a:cubicBezTo>
                  <a:pt x="1813550" y="1245512"/>
                  <a:pt x="1806329" y="1252733"/>
                  <a:pt x="1797422" y="1252733"/>
                </a:cubicBezTo>
                <a:cubicBezTo>
                  <a:pt x="1788515" y="1252733"/>
                  <a:pt x="1781294" y="1245512"/>
                  <a:pt x="1781294" y="1236605"/>
                </a:cubicBezTo>
                <a:cubicBezTo>
                  <a:pt x="1781294" y="1227698"/>
                  <a:pt x="1788515" y="1220477"/>
                  <a:pt x="1797422" y="1220477"/>
                </a:cubicBezTo>
                <a:close/>
                <a:moveTo>
                  <a:pt x="2095519" y="1215276"/>
                </a:moveTo>
                <a:cubicBezTo>
                  <a:pt x="2106437" y="1215276"/>
                  <a:pt x="2115288" y="1224127"/>
                  <a:pt x="2115288" y="1235045"/>
                </a:cubicBezTo>
                <a:cubicBezTo>
                  <a:pt x="2115288" y="1245963"/>
                  <a:pt x="2106437" y="1254814"/>
                  <a:pt x="2095519" y="1254814"/>
                </a:cubicBezTo>
                <a:cubicBezTo>
                  <a:pt x="2084601" y="1254814"/>
                  <a:pt x="2075750" y="1245963"/>
                  <a:pt x="2075750" y="1235045"/>
                </a:cubicBezTo>
                <a:cubicBezTo>
                  <a:pt x="2075750" y="1224127"/>
                  <a:pt x="2084601" y="1215276"/>
                  <a:pt x="2095519" y="1215276"/>
                </a:cubicBezTo>
                <a:close/>
                <a:moveTo>
                  <a:pt x="225264" y="1215276"/>
                </a:moveTo>
                <a:cubicBezTo>
                  <a:pt x="230723" y="1215276"/>
                  <a:pt x="235149" y="1219702"/>
                  <a:pt x="235149" y="1225161"/>
                </a:cubicBezTo>
                <a:cubicBezTo>
                  <a:pt x="235149" y="1230620"/>
                  <a:pt x="230723" y="1235046"/>
                  <a:pt x="225264" y="1235046"/>
                </a:cubicBezTo>
                <a:cubicBezTo>
                  <a:pt x="219805" y="1235046"/>
                  <a:pt x="215379" y="1230620"/>
                  <a:pt x="215379" y="1225161"/>
                </a:cubicBezTo>
                <a:cubicBezTo>
                  <a:pt x="215379" y="1219702"/>
                  <a:pt x="219805" y="1215276"/>
                  <a:pt x="225264" y="1215276"/>
                </a:cubicBezTo>
                <a:close/>
                <a:moveTo>
                  <a:pt x="149829" y="1202790"/>
                </a:moveTo>
                <a:cubicBezTo>
                  <a:pt x="153277" y="1202790"/>
                  <a:pt x="156072" y="1205585"/>
                  <a:pt x="156072" y="1209033"/>
                </a:cubicBezTo>
                <a:cubicBezTo>
                  <a:pt x="156072" y="1212481"/>
                  <a:pt x="153277" y="1215276"/>
                  <a:pt x="149829" y="1215276"/>
                </a:cubicBezTo>
                <a:cubicBezTo>
                  <a:pt x="146381" y="1215276"/>
                  <a:pt x="143586" y="1212481"/>
                  <a:pt x="143586" y="1209033"/>
                </a:cubicBezTo>
                <a:cubicBezTo>
                  <a:pt x="143586" y="1205585"/>
                  <a:pt x="146381" y="1202790"/>
                  <a:pt x="149829" y="1202790"/>
                </a:cubicBezTo>
                <a:close/>
                <a:moveTo>
                  <a:pt x="1647073" y="1202789"/>
                </a:moveTo>
                <a:cubicBezTo>
                  <a:pt x="1647648" y="1202789"/>
                  <a:pt x="1648114" y="1203488"/>
                  <a:pt x="1648114" y="1204350"/>
                </a:cubicBezTo>
                <a:cubicBezTo>
                  <a:pt x="1648114" y="1205212"/>
                  <a:pt x="1647648" y="1205911"/>
                  <a:pt x="1647073" y="1205911"/>
                </a:cubicBezTo>
                <a:cubicBezTo>
                  <a:pt x="1646498" y="1205911"/>
                  <a:pt x="1646032" y="1205212"/>
                  <a:pt x="1646032" y="1204350"/>
                </a:cubicBezTo>
                <a:cubicBezTo>
                  <a:pt x="1646032" y="1203488"/>
                  <a:pt x="1646498" y="1202789"/>
                  <a:pt x="1647073" y="1202789"/>
                </a:cubicBezTo>
                <a:close/>
                <a:moveTo>
                  <a:pt x="524920" y="1202789"/>
                </a:moveTo>
                <a:cubicBezTo>
                  <a:pt x="537275" y="1202789"/>
                  <a:pt x="547290" y="1212339"/>
                  <a:pt x="547290" y="1224119"/>
                </a:cubicBezTo>
                <a:cubicBezTo>
                  <a:pt x="547290" y="1235899"/>
                  <a:pt x="537275" y="1245449"/>
                  <a:pt x="524920" y="1245449"/>
                </a:cubicBezTo>
                <a:cubicBezTo>
                  <a:pt x="512565" y="1245449"/>
                  <a:pt x="502550" y="1235899"/>
                  <a:pt x="502550" y="1224119"/>
                </a:cubicBezTo>
                <a:cubicBezTo>
                  <a:pt x="502550" y="1212339"/>
                  <a:pt x="512565" y="1202789"/>
                  <a:pt x="524920" y="1202789"/>
                </a:cubicBezTo>
                <a:close/>
                <a:moveTo>
                  <a:pt x="2171474" y="1200709"/>
                </a:moveTo>
                <a:cubicBezTo>
                  <a:pt x="2181818" y="1200709"/>
                  <a:pt x="2190203" y="1208861"/>
                  <a:pt x="2190203" y="1218918"/>
                </a:cubicBezTo>
                <a:cubicBezTo>
                  <a:pt x="2190203" y="1228975"/>
                  <a:pt x="2181818" y="1237127"/>
                  <a:pt x="2171474" y="1237127"/>
                </a:cubicBezTo>
                <a:cubicBezTo>
                  <a:pt x="2161130" y="1237127"/>
                  <a:pt x="2152745" y="1228975"/>
                  <a:pt x="2152745" y="1218918"/>
                </a:cubicBezTo>
                <a:cubicBezTo>
                  <a:pt x="2152745" y="1208861"/>
                  <a:pt x="2161130" y="1200709"/>
                  <a:pt x="2171474" y="1200709"/>
                </a:cubicBezTo>
                <a:close/>
                <a:moveTo>
                  <a:pt x="750184" y="1200708"/>
                </a:moveTo>
                <a:cubicBezTo>
                  <a:pt x="753058" y="1200708"/>
                  <a:pt x="755387" y="1203503"/>
                  <a:pt x="755387" y="1206951"/>
                </a:cubicBezTo>
                <a:cubicBezTo>
                  <a:pt x="755387" y="1210399"/>
                  <a:pt x="753058" y="1213194"/>
                  <a:pt x="750184" y="1213194"/>
                </a:cubicBezTo>
                <a:cubicBezTo>
                  <a:pt x="747310" y="1213194"/>
                  <a:pt x="744981" y="1210399"/>
                  <a:pt x="744981" y="1206951"/>
                </a:cubicBezTo>
                <a:cubicBezTo>
                  <a:pt x="744981" y="1203503"/>
                  <a:pt x="747310" y="1200708"/>
                  <a:pt x="750184" y="1200708"/>
                </a:cubicBezTo>
                <a:close/>
                <a:moveTo>
                  <a:pt x="1872337" y="1197587"/>
                </a:moveTo>
                <a:cubicBezTo>
                  <a:pt x="1885267" y="1197587"/>
                  <a:pt x="1895748" y="1207602"/>
                  <a:pt x="1895748" y="1219957"/>
                </a:cubicBezTo>
                <a:cubicBezTo>
                  <a:pt x="1895748" y="1232312"/>
                  <a:pt x="1885267" y="1242327"/>
                  <a:pt x="1872337" y="1242327"/>
                </a:cubicBezTo>
                <a:cubicBezTo>
                  <a:pt x="1859407" y="1242327"/>
                  <a:pt x="1848926" y="1232312"/>
                  <a:pt x="1848926" y="1219957"/>
                </a:cubicBezTo>
                <a:cubicBezTo>
                  <a:pt x="1848926" y="1207602"/>
                  <a:pt x="1859407" y="1197587"/>
                  <a:pt x="1872337" y="1197587"/>
                </a:cubicBezTo>
                <a:close/>
                <a:moveTo>
                  <a:pt x="2245346" y="1188223"/>
                </a:moveTo>
                <a:cubicBezTo>
                  <a:pt x="2252816" y="1188223"/>
                  <a:pt x="2258872" y="1194279"/>
                  <a:pt x="2258872" y="1201749"/>
                </a:cubicBezTo>
                <a:cubicBezTo>
                  <a:pt x="2258872" y="1209219"/>
                  <a:pt x="2252816" y="1215275"/>
                  <a:pt x="2245346" y="1215275"/>
                </a:cubicBezTo>
                <a:cubicBezTo>
                  <a:pt x="2237876" y="1215275"/>
                  <a:pt x="2231820" y="1209219"/>
                  <a:pt x="2231820" y="1201749"/>
                </a:cubicBezTo>
                <a:cubicBezTo>
                  <a:pt x="2231820" y="1194279"/>
                  <a:pt x="2237876" y="1188223"/>
                  <a:pt x="2245346" y="1188223"/>
                </a:cubicBezTo>
                <a:close/>
                <a:moveTo>
                  <a:pt x="450526" y="1188223"/>
                </a:moveTo>
                <a:cubicBezTo>
                  <a:pt x="461444" y="1188223"/>
                  <a:pt x="470295" y="1197074"/>
                  <a:pt x="470295" y="1207992"/>
                </a:cubicBezTo>
                <a:cubicBezTo>
                  <a:pt x="470295" y="1218910"/>
                  <a:pt x="461444" y="1227761"/>
                  <a:pt x="450526" y="1227761"/>
                </a:cubicBezTo>
                <a:cubicBezTo>
                  <a:pt x="439608" y="1227761"/>
                  <a:pt x="430757" y="1218910"/>
                  <a:pt x="430757" y="1207992"/>
                </a:cubicBezTo>
                <a:cubicBezTo>
                  <a:pt x="430757" y="1197074"/>
                  <a:pt x="439608" y="1188223"/>
                  <a:pt x="450526" y="1188223"/>
                </a:cubicBezTo>
                <a:close/>
                <a:moveTo>
                  <a:pt x="75955" y="1188223"/>
                </a:moveTo>
                <a:cubicBezTo>
                  <a:pt x="78253" y="1188223"/>
                  <a:pt x="80117" y="1189854"/>
                  <a:pt x="80117" y="1191865"/>
                </a:cubicBezTo>
                <a:cubicBezTo>
                  <a:pt x="80117" y="1193877"/>
                  <a:pt x="78253" y="1195507"/>
                  <a:pt x="75955" y="1195507"/>
                </a:cubicBezTo>
                <a:cubicBezTo>
                  <a:pt x="73657" y="1195507"/>
                  <a:pt x="71793" y="1193877"/>
                  <a:pt x="71793" y="1191865"/>
                </a:cubicBezTo>
                <a:cubicBezTo>
                  <a:pt x="71793" y="1189854"/>
                  <a:pt x="73657" y="1188223"/>
                  <a:pt x="75955" y="1188223"/>
                </a:cubicBezTo>
                <a:close/>
                <a:moveTo>
                  <a:pt x="1719907" y="1180939"/>
                </a:moveTo>
                <a:cubicBezTo>
                  <a:pt x="1723930" y="1180939"/>
                  <a:pt x="1727191" y="1183734"/>
                  <a:pt x="1727191" y="1187182"/>
                </a:cubicBezTo>
                <a:cubicBezTo>
                  <a:pt x="1727191" y="1190630"/>
                  <a:pt x="1723930" y="1193425"/>
                  <a:pt x="1719907" y="1193425"/>
                </a:cubicBezTo>
                <a:cubicBezTo>
                  <a:pt x="1715884" y="1193425"/>
                  <a:pt x="1712623" y="1190630"/>
                  <a:pt x="1712623" y="1187182"/>
                </a:cubicBezTo>
                <a:cubicBezTo>
                  <a:pt x="1712623" y="1183734"/>
                  <a:pt x="1715884" y="1180939"/>
                  <a:pt x="1719907" y="1180939"/>
                </a:cubicBezTo>
                <a:close/>
                <a:moveTo>
                  <a:pt x="2319741" y="1177818"/>
                </a:moveTo>
                <a:cubicBezTo>
                  <a:pt x="2322902" y="1177818"/>
                  <a:pt x="2325464" y="1180613"/>
                  <a:pt x="2325464" y="1184061"/>
                </a:cubicBezTo>
                <a:cubicBezTo>
                  <a:pt x="2325464" y="1187509"/>
                  <a:pt x="2322902" y="1190304"/>
                  <a:pt x="2319741" y="1190304"/>
                </a:cubicBezTo>
                <a:cubicBezTo>
                  <a:pt x="2316580" y="1190304"/>
                  <a:pt x="2314018" y="1187509"/>
                  <a:pt x="2314018" y="1184061"/>
                </a:cubicBezTo>
                <a:cubicBezTo>
                  <a:pt x="2314018" y="1180613"/>
                  <a:pt x="2316580" y="1177818"/>
                  <a:pt x="2319741" y="1177818"/>
                </a:cubicBezTo>
                <a:close/>
                <a:moveTo>
                  <a:pt x="1946211" y="1177818"/>
                </a:moveTo>
                <a:cubicBezTo>
                  <a:pt x="1959141" y="1177818"/>
                  <a:pt x="1969622" y="1188998"/>
                  <a:pt x="1969622" y="1202790"/>
                </a:cubicBezTo>
                <a:cubicBezTo>
                  <a:pt x="1969622" y="1216582"/>
                  <a:pt x="1959141" y="1227762"/>
                  <a:pt x="1946211" y="1227762"/>
                </a:cubicBezTo>
                <a:cubicBezTo>
                  <a:pt x="1933281" y="1227762"/>
                  <a:pt x="1922800" y="1216582"/>
                  <a:pt x="1922800" y="1202790"/>
                </a:cubicBezTo>
                <a:cubicBezTo>
                  <a:pt x="1922800" y="1188998"/>
                  <a:pt x="1933281" y="1177818"/>
                  <a:pt x="1946211" y="1177818"/>
                </a:cubicBezTo>
                <a:close/>
                <a:moveTo>
                  <a:pt x="677350" y="1177818"/>
                </a:moveTo>
                <a:cubicBezTo>
                  <a:pt x="684820" y="1177818"/>
                  <a:pt x="690876" y="1183408"/>
                  <a:pt x="690876" y="1190304"/>
                </a:cubicBezTo>
                <a:cubicBezTo>
                  <a:pt x="690876" y="1197200"/>
                  <a:pt x="684820" y="1202790"/>
                  <a:pt x="677350" y="1202790"/>
                </a:cubicBezTo>
                <a:cubicBezTo>
                  <a:pt x="669880" y="1202790"/>
                  <a:pt x="663824" y="1197200"/>
                  <a:pt x="663824" y="1190304"/>
                </a:cubicBezTo>
                <a:cubicBezTo>
                  <a:pt x="663824" y="1183408"/>
                  <a:pt x="669880" y="1177818"/>
                  <a:pt x="677350" y="1177818"/>
                </a:cubicBezTo>
                <a:close/>
                <a:moveTo>
                  <a:pt x="376652" y="1175737"/>
                </a:moveTo>
                <a:cubicBezTo>
                  <a:pt x="386421" y="1175737"/>
                  <a:pt x="394340" y="1182958"/>
                  <a:pt x="394340" y="1191865"/>
                </a:cubicBezTo>
                <a:cubicBezTo>
                  <a:pt x="394340" y="1200772"/>
                  <a:pt x="386421" y="1207993"/>
                  <a:pt x="376652" y="1207993"/>
                </a:cubicBezTo>
                <a:cubicBezTo>
                  <a:pt x="366883" y="1207993"/>
                  <a:pt x="358964" y="1200772"/>
                  <a:pt x="358964" y="1191865"/>
                </a:cubicBezTo>
                <a:cubicBezTo>
                  <a:pt x="358964" y="1182958"/>
                  <a:pt x="366883" y="1175737"/>
                  <a:pt x="376652" y="1175737"/>
                </a:cubicBezTo>
                <a:close/>
                <a:moveTo>
                  <a:pt x="1561" y="1175737"/>
                </a:moveTo>
                <a:cubicBezTo>
                  <a:pt x="2423" y="1175737"/>
                  <a:pt x="3122" y="1176203"/>
                  <a:pt x="3122" y="1176778"/>
                </a:cubicBezTo>
                <a:cubicBezTo>
                  <a:pt x="3122" y="1177353"/>
                  <a:pt x="2423" y="1177819"/>
                  <a:pt x="1561" y="1177819"/>
                </a:cubicBezTo>
                <a:cubicBezTo>
                  <a:pt x="699" y="1177819"/>
                  <a:pt x="0" y="1177353"/>
                  <a:pt x="0" y="1176778"/>
                </a:cubicBezTo>
                <a:cubicBezTo>
                  <a:pt x="0" y="1176203"/>
                  <a:pt x="699" y="1175737"/>
                  <a:pt x="1561" y="1175737"/>
                </a:cubicBezTo>
                <a:close/>
                <a:moveTo>
                  <a:pt x="2394135" y="1166373"/>
                </a:moveTo>
                <a:cubicBezTo>
                  <a:pt x="2394710" y="1166373"/>
                  <a:pt x="2395176" y="1166839"/>
                  <a:pt x="2395176" y="1167414"/>
                </a:cubicBezTo>
                <a:cubicBezTo>
                  <a:pt x="2395176" y="1167989"/>
                  <a:pt x="2394710" y="1168455"/>
                  <a:pt x="2394135" y="1168455"/>
                </a:cubicBezTo>
                <a:cubicBezTo>
                  <a:pt x="2393560" y="1168455"/>
                  <a:pt x="2393094" y="1167989"/>
                  <a:pt x="2393094" y="1167414"/>
                </a:cubicBezTo>
                <a:cubicBezTo>
                  <a:pt x="2393094" y="1166839"/>
                  <a:pt x="2393560" y="1166373"/>
                  <a:pt x="2394135" y="1166373"/>
                </a:cubicBezTo>
                <a:close/>
                <a:moveTo>
                  <a:pt x="2020605" y="1166373"/>
                </a:moveTo>
                <a:cubicBezTo>
                  <a:pt x="2032098" y="1166373"/>
                  <a:pt x="2041415" y="1175690"/>
                  <a:pt x="2041415" y="1187183"/>
                </a:cubicBezTo>
                <a:cubicBezTo>
                  <a:pt x="2041415" y="1198676"/>
                  <a:pt x="2032098" y="1207993"/>
                  <a:pt x="2020605" y="1207993"/>
                </a:cubicBezTo>
                <a:cubicBezTo>
                  <a:pt x="2009112" y="1207993"/>
                  <a:pt x="1999795" y="1198676"/>
                  <a:pt x="1999795" y="1187183"/>
                </a:cubicBezTo>
                <a:cubicBezTo>
                  <a:pt x="1999795" y="1175690"/>
                  <a:pt x="2009112" y="1166373"/>
                  <a:pt x="2020605" y="1166373"/>
                </a:cubicBezTo>
                <a:close/>
                <a:moveTo>
                  <a:pt x="302259" y="1163252"/>
                </a:moveTo>
                <a:cubicBezTo>
                  <a:pt x="308868" y="1163252"/>
                  <a:pt x="314225" y="1168842"/>
                  <a:pt x="314225" y="1175738"/>
                </a:cubicBezTo>
                <a:cubicBezTo>
                  <a:pt x="314225" y="1182634"/>
                  <a:pt x="308868" y="1188224"/>
                  <a:pt x="302259" y="1188224"/>
                </a:cubicBezTo>
                <a:cubicBezTo>
                  <a:pt x="295650" y="1188224"/>
                  <a:pt x="290293" y="1182634"/>
                  <a:pt x="290293" y="1175738"/>
                </a:cubicBezTo>
                <a:cubicBezTo>
                  <a:pt x="290293" y="1168842"/>
                  <a:pt x="295650" y="1163252"/>
                  <a:pt x="302259" y="1163252"/>
                </a:cubicBezTo>
                <a:close/>
                <a:moveTo>
                  <a:pt x="832901" y="1155968"/>
                </a:moveTo>
                <a:cubicBezTo>
                  <a:pt x="833763" y="1155968"/>
                  <a:pt x="834462" y="1156434"/>
                  <a:pt x="834462" y="1157009"/>
                </a:cubicBezTo>
                <a:cubicBezTo>
                  <a:pt x="834462" y="1157584"/>
                  <a:pt x="833763" y="1158050"/>
                  <a:pt x="832901" y="1158050"/>
                </a:cubicBezTo>
                <a:cubicBezTo>
                  <a:pt x="832039" y="1158050"/>
                  <a:pt x="831340" y="1157584"/>
                  <a:pt x="831340" y="1157009"/>
                </a:cubicBezTo>
                <a:cubicBezTo>
                  <a:pt x="831340" y="1156434"/>
                  <a:pt x="832039" y="1155968"/>
                  <a:pt x="832901" y="1155968"/>
                </a:cubicBezTo>
                <a:close/>
                <a:moveTo>
                  <a:pt x="602956" y="1155968"/>
                </a:moveTo>
                <a:cubicBezTo>
                  <a:pt x="613013" y="1155968"/>
                  <a:pt x="621165" y="1164353"/>
                  <a:pt x="621165" y="1174697"/>
                </a:cubicBezTo>
                <a:cubicBezTo>
                  <a:pt x="621165" y="1185041"/>
                  <a:pt x="613013" y="1193426"/>
                  <a:pt x="602956" y="1193426"/>
                </a:cubicBezTo>
                <a:cubicBezTo>
                  <a:pt x="592899" y="1193426"/>
                  <a:pt x="584747" y="1185041"/>
                  <a:pt x="584747" y="1174697"/>
                </a:cubicBezTo>
                <a:cubicBezTo>
                  <a:pt x="584747" y="1164353"/>
                  <a:pt x="592899" y="1155968"/>
                  <a:pt x="602956" y="1155968"/>
                </a:cubicBezTo>
                <a:close/>
                <a:moveTo>
                  <a:pt x="1794300" y="1153887"/>
                </a:moveTo>
                <a:cubicBezTo>
                  <a:pt x="1803782" y="1153887"/>
                  <a:pt x="1811468" y="1161108"/>
                  <a:pt x="1811468" y="1170015"/>
                </a:cubicBezTo>
                <a:cubicBezTo>
                  <a:pt x="1811468" y="1178922"/>
                  <a:pt x="1803782" y="1186143"/>
                  <a:pt x="1794300" y="1186143"/>
                </a:cubicBezTo>
                <a:cubicBezTo>
                  <a:pt x="1784818" y="1186143"/>
                  <a:pt x="1777132" y="1178922"/>
                  <a:pt x="1777132" y="1170015"/>
                </a:cubicBezTo>
                <a:cubicBezTo>
                  <a:pt x="1777132" y="1161108"/>
                  <a:pt x="1784818" y="1153887"/>
                  <a:pt x="1794300" y="1153887"/>
                </a:cubicBezTo>
                <a:close/>
                <a:moveTo>
                  <a:pt x="1564355" y="1153887"/>
                </a:moveTo>
                <a:cubicBezTo>
                  <a:pt x="1564642" y="1153887"/>
                  <a:pt x="1564875" y="1154120"/>
                  <a:pt x="1564875" y="1154407"/>
                </a:cubicBezTo>
                <a:cubicBezTo>
                  <a:pt x="1564875" y="1154694"/>
                  <a:pt x="1564642" y="1154927"/>
                  <a:pt x="1564355" y="1154927"/>
                </a:cubicBezTo>
                <a:cubicBezTo>
                  <a:pt x="1564068" y="1154927"/>
                  <a:pt x="1563835" y="1154694"/>
                  <a:pt x="1563835" y="1154407"/>
                </a:cubicBezTo>
                <a:cubicBezTo>
                  <a:pt x="1563835" y="1154120"/>
                  <a:pt x="1564068" y="1153887"/>
                  <a:pt x="1564355" y="1153887"/>
                </a:cubicBezTo>
                <a:close/>
                <a:moveTo>
                  <a:pt x="2093438" y="1148685"/>
                </a:moveTo>
                <a:cubicBezTo>
                  <a:pt x="2104356" y="1148685"/>
                  <a:pt x="2113207" y="1157536"/>
                  <a:pt x="2113207" y="1168454"/>
                </a:cubicBezTo>
                <a:cubicBezTo>
                  <a:pt x="2113207" y="1179372"/>
                  <a:pt x="2104356" y="1188223"/>
                  <a:pt x="2093438" y="1188223"/>
                </a:cubicBezTo>
                <a:cubicBezTo>
                  <a:pt x="2082520" y="1188223"/>
                  <a:pt x="2073669" y="1179372"/>
                  <a:pt x="2073669" y="1168454"/>
                </a:cubicBezTo>
                <a:cubicBezTo>
                  <a:pt x="2073669" y="1157536"/>
                  <a:pt x="2082520" y="1148685"/>
                  <a:pt x="2093438" y="1148685"/>
                </a:cubicBezTo>
                <a:close/>
                <a:moveTo>
                  <a:pt x="228385" y="1148685"/>
                </a:moveTo>
                <a:cubicBezTo>
                  <a:pt x="233844" y="1148685"/>
                  <a:pt x="238270" y="1153111"/>
                  <a:pt x="238270" y="1158570"/>
                </a:cubicBezTo>
                <a:cubicBezTo>
                  <a:pt x="238270" y="1164029"/>
                  <a:pt x="233844" y="1168455"/>
                  <a:pt x="228385" y="1168455"/>
                </a:cubicBezTo>
                <a:cubicBezTo>
                  <a:pt x="222926" y="1168455"/>
                  <a:pt x="218500" y="1164029"/>
                  <a:pt x="218500" y="1158570"/>
                </a:cubicBezTo>
                <a:cubicBezTo>
                  <a:pt x="218500" y="1153111"/>
                  <a:pt x="222926" y="1148685"/>
                  <a:pt x="228385" y="1148685"/>
                </a:cubicBezTo>
                <a:close/>
                <a:moveTo>
                  <a:pt x="1635628" y="1136199"/>
                </a:moveTo>
                <a:cubicBezTo>
                  <a:pt x="1636777" y="1136199"/>
                  <a:pt x="1637709" y="1136665"/>
                  <a:pt x="1637709" y="1137240"/>
                </a:cubicBezTo>
                <a:cubicBezTo>
                  <a:pt x="1637709" y="1137815"/>
                  <a:pt x="1636777" y="1138281"/>
                  <a:pt x="1635628" y="1138281"/>
                </a:cubicBezTo>
                <a:cubicBezTo>
                  <a:pt x="1634479" y="1138281"/>
                  <a:pt x="1633547" y="1137815"/>
                  <a:pt x="1633547" y="1137240"/>
                </a:cubicBezTo>
                <a:cubicBezTo>
                  <a:pt x="1633547" y="1136665"/>
                  <a:pt x="1634479" y="1136199"/>
                  <a:pt x="1635628" y="1136199"/>
                </a:cubicBezTo>
                <a:close/>
                <a:moveTo>
                  <a:pt x="760067" y="1136199"/>
                </a:moveTo>
                <a:cubicBezTo>
                  <a:pt x="762652" y="1136199"/>
                  <a:pt x="764749" y="1138296"/>
                  <a:pt x="764749" y="1140881"/>
                </a:cubicBezTo>
                <a:cubicBezTo>
                  <a:pt x="764749" y="1143466"/>
                  <a:pt x="762652" y="1145563"/>
                  <a:pt x="760067" y="1145563"/>
                </a:cubicBezTo>
                <a:cubicBezTo>
                  <a:pt x="757482" y="1145563"/>
                  <a:pt x="755385" y="1143466"/>
                  <a:pt x="755385" y="1140881"/>
                </a:cubicBezTo>
                <a:cubicBezTo>
                  <a:pt x="755385" y="1138296"/>
                  <a:pt x="757482" y="1136199"/>
                  <a:pt x="760067" y="1136199"/>
                </a:cubicBezTo>
                <a:close/>
                <a:moveTo>
                  <a:pt x="530122" y="1136199"/>
                </a:moveTo>
                <a:cubicBezTo>
                  <a:pt x="542477" y="1136199"/>
                  <a:pt x="552492" y="1145516"/>
                  <a:pt x="552492" y="1157009"/>
                </a:cubicBezTo>
                <a:cubicBezTo>
                  <a:pt x="552492" y="1168502"/>
                  <a:pt x="542477" y="1177819"/>
                  <a:pt x="530122" y="1177819"/>
                </a:cubicBezTo>
                <a:cubicBezTo>
                  <a:pt x="517767" y="1177819"/>
                  <a:pt x="507752" y="1168502"/>
                  <a:pt x="507752" y="1157009"/>
                </a:cubicBezTo>
                <a:cubicBezTo>
                  <a:pt x="507752" y="1145516"/>
                  <a:pt x="517767" y="1136199"/>
                  <a:pt x="530122" y="1136199"/>
                </a:cubicBezTo>
                <a:close/>
                <a:moveTo>
                  <a:pt x="155031" y="1136199"/>
                </a:moveTo>
                <a:cubicBezTo>
                  <a:pt x="158479" y="1136199"/>
                  <a:pt x="161274" y="1138994"/>
                  <a:pt x="161274" y="1142442"/>
                </a:cubicBezTo>
                <a:cubicBezTo>
                  <a:pt x="161274" y="1145890"/>
                  <a:pt x="158479" y="1148685"/>
                  <a:pt x="155031" y="1148685"/>
                </a:cubicBezTo>
                <a:cubicBezTo>
                  <a:pt x="151583" y="1148685"/>
                  <a:pt x="148788" y="1145890"/>
                  <a:pt x="148788" y="1142442"/>
                </a:cubicBezTo>
                <a:cubicBezTo>
                  <a:pt x="148788" y="1138994"/>
                  <a:pt x="151583" y="1136199"/>
                  <a:pt x="155031" y="1136199"/>
                </a:cubicBezTo>
                <a:close/>
                <a:moveTo>
                  <a:pt x="2167311" y="1134119"/>
                </a:moveTo>
                <a:cubicBezTo>
                  <a:pt x="2178229" y="1134119"/>
                  <a:pt x="2187080" y="1142271"/>
                  <a:pt x="2187080" y="1152328"/>
                </a:cubicBezTo>
                <a:cubicBezTo>
                  <a:pt x="2187080" y="1162385"/>
                  <a:pt x="2178229" y="1170537"/>
                  <a:pt x="2167311" y="1170537"/>
                </a:cubicBezTo>
                <a:cubicBezTo>
                  <a:pt x="2156393" y="1170537"/>
                  <a:pt x="2147542" y="1162385"/>
                  <a:pt x="2147542" y="1152328"/>
                </a:cubicBezTo>
                <a:cubicBezTo>
                  <a:pt x="2147542" y="1142271"/>
                  <a:pt x="2156393" y="1134119"/>
                  <a:pt x="2167311" y="1134119"/>
                </a:cubicBezTo>
                <a:close/>
                <a:moveTo>
                  <a:pt x="1867135" y="1128916"/>
                </a:moveTo>
                <a:cubicBezTo>
                  <a:pt x="1880065" y="1128916"/>
                  <a:pt x="1890546" y="1139397"/>
                  <a:pt x="1890546" y="1152327"/>
                </a:cubicBezTo>
                <a:cubicBezTo>
                  <a:pt x="1890546" y="1165257"/>
                  <a:pt x="1880065" y="1175738"/>
                  <a:pt x="1867135" y="1175738"/>
                </a:cubicBezTo>
                <a:cubicBezTo>
                  <a:pt x="1854205" y="1175738"/>
                  <a:pt x="1843724" y="1165257"/>
                  <a:pt x="1843724" y="1152327"/>
                </a:cubicBezTo>
                <a:cubicBezTo>
                  <a:pt x="1843724" y="1139397"/>
                  <a:pt x="1854205" y="1128916"/>
                  <a:pt x="1867135" y="1128916"/>
                </a:cubicBezTo>
                <a:close/>
                <a:moveTo>
                  <a:pt x="2240665" y="1121632"/>
                </a:moveTo>
                <a:cubicBezTo>
                  <a:pt x="2248423" y="1121632"/>
                  <a:pt x="2254712" y="1127688"/>
                  <a:pt x="2254712" y="1135158"/>
                </a:cubicBezTo>
                <a:cubicBezTo>
                  <a:pt x="2254712" y="1142628"/>
                  <a:pt x="2248423" y="1148684"/>
                  <a:pt x="2240665" y="1148684"/>
                </a:cubicBezTo>
                <a:cubicBezTo>
                  <a:pt x="2232907" y="1148684"/>
                  <a:pt x="2226618" y="1142628"/>
                  <a:pt x="2226618" y="1135158"/>
                </a:cubicBezTo>
                <a:cubicBezTo>
                  <a:pt x="2226618" y="1127688"/>
                  <a:pt x="2232907" y="1121632"/>
                  <a:pt x="2240665" y="1121632"/>
                </a:cubicBezTo>
                <a:close/>
                <a:moveTo>
                  <a:pt x="455728" y="1121632"/>
                </a:moveTo>
                <a:cubicBezTo>
                  <a:pt x="466646" y="1121632"/>
                  <a:pt x="475497" y="1130483"/>
                  <a:pt x="475497" y="1141401"/>
                </a:cubicBezTo>
                <a:cubicBezTo>
                  <a:pt x="475497" y="1152319"/>
                  <a:pt x="466646" y="1161170"/>
                  <a:pt x="455728" y="1161170"/>
                </a:cubicBezTo>
                <a:cubicBezTo>
                  <a:pt x="444810" y="1161170"/>
                  <a:pt x="435959" y="1152319"/>
                  <a:pt x="435959" y="1141401"/>
                </a:cubicBezTo>
                <a:cubicBezTo>
                  <a:pt x="435959" y="1130483"/>
                  <a:pt x="444810" y="1121632"/>
                  <a:pt x="455728" y="1121632"/>
                </a:cubicBezTo>
                <a:close/>
                <a:moveTo>
                  <a:pt x="80637" y="1121632"/>
                </a:moveTo>
                <a:cubicBezTo>
                  <a:pt x="82649" y="1121632"/>
                  <a:pt x="84279" y="1123263"/>
                  <a:pt x="84279" y="1125274"/>
                </a:cubicBezTo>
                <a:cubicBezTo>
                  <a:pt x="84279" y="1127286"/>
                  <a:pt x="82649" y="1128916"/>
                  <a:pt x="80637" y="1128916"/>
                </a:cubicBezTo>
                <a:cubicBezTo>
                  <a:pt x="78626" y="1128916"/>
                  <a:pt x="76995" y="1127286"/>
                  <a:pt x="76995" y="1125274"/>
                </a:cubicBezTo>
                <a:cubicBezTo>
                  <a:pt x="76995" y="1123263"/>
                  <a:pt x="78626" y="1121632"/>
                  <a:pt x="80637" y="1121632"/>
                </a:cubicBezTo>
                <a:close/>
                <a:moveTo>
                  <a:pt x="1708981" y="1114349"/>
                </a:moveTo>
                <a:cubicBezTo>
                  <a:pt x="1713865" y="1114349"/>
                  <a:pt x="1717825" y="1117610"/>
                  <a:pt x="1717825" y="1121633"/>
                </a:cubicBezTo>
                <a:cubicBezTo>
                  <a:pt x="1717825" y="1125656"/>
                  <a:pt x="1713865" y="1128917"/>
                  <a:pt x="1708981" y="1128917"/>
                </a:cubicBezTo>
                <a:cubicBezTo>
                  <a:pt x="1704097" y="1128917"/>
                  <a:pt x="1700137" y="1125656"/>
                  <a:pt x="1700137" y="1121633"/>
                </a:cubicBezTo>
                <a:cubicBezTo>
                  <a:pt x="1700137" y="1117610"/>
                  <a:pt x="1704097" y="1114349"/>
                  <a:pt x="1708981" y="1114349"/>
                </a:cubicBezTo>
                <a:close/>
                <a:moveTo>
                  <a:pt x="2315058" y="1111228"/>
                </a:moveTo>
                <a:cubicBezTo>
                  <a:pt x="2318506" y="1111228"/>
                  <a:pt x="2321301" y="1114023"/>
                  <a:pt x="2321301" y="1117471"/>
                </a:cubicBezTo>
                <a:cubicBezTo>
                  <a:pt x="2321301" y="1120919"/>
                  <a:pt x="2318506" y="1123714"/>
                  <a:pt x="2315058" y="1123714"/>
                </a:cubicBezTo>
                <a:cubicBezTo>
                  <a:pt x="2311610" y="1123714"/>
                  <a:pt x="2308815" y="1120919"/>
                  <a:pt x="2308815" y="1117471"/>
                </a:cubicBezTo>
                <a:cubicBezTo>
                  <a:pt x="2308815" y="1114023"/>
                  <a:pt x="2311610" y="1111228"/>
                  <a:pt x="2315058" y="1111228"/>
                </a:cubicBezTo>
                <a:close/>
                <a:moveTo>
                  <a:pt x="686714" y="1111228"/>
                </a:moveTo>
                <a:cubicBezTo>
                  <a:pt x="694184" y="1111228"/>
                  <a:pt x="700240" y="1117284"/>
                  <a:pt x="700240" y="1124754"/>
                </a:cubicBezTo>
                <a:cubicBezTo>
                  <a:pt x="700240" y="1132224"/>
                  <a:pt x="694184" y="1138280"/>
                  <a:pt x="686714" y="1138280"/>
                </a:cubicBezTo>
                <a:cubicBezTo>
                  <a:pt x="679244" y="1138280"/>
                  <a:pt x="673188" y="1132224"/>
                  <a:pt x="673188" y="1124754"/>
                </a:cubicBezTo>
                <a:cubicBezTo>
                  <a:pt x="673188" y="1117284"/>
                  <a:pt x="679244" y="1111228"/>
                  <a:pt x="686714" y="1111228"/>
                </a:cubicBezTo>
                <a:close/>
                <a:moveTo>
                  <a:pt x="1939967" y="1111227"/>
                </a:moveTo>
                <a:cubicBezTo>
                  <a:pt x="1953471" y="1111227"/>
                  <a:pt x="1964418" y="1122407"/>
                  <a:pt x="1964418" y="1136199"/>
                </a:cubicBezTo>
                <a:cubicBezTo>
                  <a:pt x="1964418" y="1149991"/>
                  <a:pt x="1953471" y="1161171"/>
                  <a:pt x="1939967" y="1161171"/>
                </a:cubicBezTo>
                <a:cubicBezTo>
                  <a:pt x="1926463" y="1161171"/>
                  <a:pt x="1915516" y="1149991"/>
                  <a:pt x="1915516" y="1136199"/>
                </a:cubicBezTo>
                <a:cubicBezTo>
                  <a:pt x="1915516" y="1122407"/>
                  <a:pt x="1926463" y="1111227"/>
                  <a:pt x="1939967" y="1111227"/>
                </a:cubicBezTo>
                <a:close/>
                <a:moveTo>
                  <a:pt x="382375" y="1109147"/>
                </a:moveTo>
                <a:cubicBezTo>
                  <a:pt x="391282" y="1109147"/>
                  <a:pt x="398503" y="1116368"/>
                  <a:pt x="398503" y="1125275"/>
                </a:cubicBezTo>
                <a:cubicBezTo>
                  <a:pt x="398503" y="1134182"/>
                  <a:pt x="391282" y="1141403"/>
                  <a:pt x="382375" y="1141403"/>
                </a:cubicBezTo>
                <a:cubicBezTo>
                  <a:pt x="373468" y="1141403"/>
                  <a:pt x="366247" y="1134182"/>
                  <a:pt x="366247" y="1125275"/>
                </a:cubicBezTo>
                <a:cubicBezTo>
                  <a:pt x="366247" y="1116368"/>
                  <a:pt x="373468" y="1109147"/>
                  <a:pt x="382375" y="1109147"/>
                </a:cubicBezTo>
                <a:close/>
                <a:moveTo>
                  <a:pt x="7805" y="1109146"/>
                </a:moveTo>
                <a:cubicBezTo>
                  <a:pt x="9242" y="1109146"/>
                  <a:pt x="10407" y="1109612"/>
                  <a:pt x="10407" y="1110187"/>
                </a:cubicBezTo>
                <a:cubicBezTo>
                  <a:pt x="10407" y="1110762"/>
                  <a:pt x="9242" y="1111228"/>
                  <a:pt x="7805" y="1111228"/>
                </a:cubicBezTo>
                <a:cubicBezTo>
                  <a:pt x="6368" y="1111228"/>
                  <a:pt x="5203" y="1110762"/>
                  <a:pt x="5203" y="1110187"/>
                </a:cubicBezTo>
                <a:cubicBezTo>
                  <a:pt x="5203" y="1109612"/>
                  <a:pt x="6368" y="1109146"/>
                  <a:pt x="7805" y="1109146"/>
                </a:cubicBezTo>
                <a:close/>
                <a:moveTo>
                  <a:pt x="2387892" y="1098742"/>
                </a:moveTo>
                <a:cubicBezTo>
                  <a:pt x="2389041" y="1098742"/>
                  <a:pt x="2389973" y="1099441"/>
                  <a:pt x="2389973" y="1100303"/>
                </a:cubicBezTo>
                <a:cubicBezTo>
                  <a:pt x="2389973" y="1101165"/>
                  <a:pt x="2389041" y="1101864"/>
                  <a:pt x="2387892" y="1101864"/>
                </a:cubicBezTo>
                <a:cubicBezTo>
                  <a:pt x="2386743" y="1101864"/>
                  <a:pt x="2385811" y="1101165"/>
                  <a:pt x="2385811" y="1100303"/>
                </a:cubicBezTo>
                <a:cubicBezTo>
                  <a:pt x="2385811" y="1099441"/>
                  <a:pt x="2386743" y="1098742"/>
                  <a:pt x="2387892" y="1098742"/>
                </a:cubicBezTo>
                <a:close/>
                <a:moveTo>
                  <a:pt x="2012801" y="1096661"/>
                </a:moveTo>
                <a:cubicBezTo>
                  <a:pt x="2024581" y="1096661"/>
                  <a:pt x="2034131" y="1106676"/>
                  <a:pt x="2034131" y="1119031"/>
                </a:cubicBezTo>
                <a:cubicBezTo>
                  <a:pt x="2034131" y="1131386"/>
                  <a:pt x="2024581" y="1141401"/>
                  <a:pt x="2012801" y="1141401"/>
                </a:cubicBezTo>
                <a:cubicBezTo>
                  <a:pt x="2001021" y="1141401"/>
                  <a:pt x="1991471" y="1131386"/>
                  <a:pt x="1991471" y="1119031"/>
                </a:cubicBezTo>
                <a:cubicBezTo>
                  <a:pt x="1991471" y="1106676"/>
                  <a:pt x="2001021" y="1096661"/>
                  <a:pt x="2012801" y="1096661"/>
                </a:cubicBezTo>
                <a:close/>
                <a:moveTo>
                  <a:pt x="310063" y="1096661"/>
                </a:moveTo>
                <a:cubicBezTo>
                  <a:pt x="316959" y="1096661"/>
                  <a:pt x="322549" y="1102251"/>
                  <a:pt x="322549" y="1109147"/>
                </a:cubicBezTo>
                <a:cubicBezTo>
                  <a:pt x="322549" y="1116043"/>
                  <a:pt x="316959" y="1121633"/>
                  <a:pt x="310063" y="1121633"/>
                </a:cubicBezTo>
                <a:cubicBezTo>
                  <a:pt x="303167" y="1121633"/>
                  <a:pt x="297577" y="1116043"/>
                  <a:pt x="297577" y="1109147"/>
                </a:cubicBezTo>
                <a:cubicBezTo>
                  <a:pt x="297577" y="1102251"/>
                  <a:pt x="303167" y="1096661"/>
                  <a:pt x="310063" y="1096661"/>
                </a:cubicBezTo>
                <a:close/>
                <a:moveTo>
                  <a:pt x="613881" y="1089378"/>
                </a:moveTo>
                <a:cubicBezTo>
                  <a:pt x="624799" y="1089378"/>
                  <a:pt x="633650" y="1098229"/>
                  <a:pt x="633650" y="1109147"/>
                </a:cubicBezTo>
                <a:cubicBezTo>
                  <a:pt x="633650" y="1120065"/>
                  <a:pt x="624799" y="1128916"/>
                  <a:pt x="613881" y="1128916"/>
                </a:cubicBezTo>
                <a:cubicBezTo>
                  <a:pt x="602963" y="1128916"/>
                  <a:pt x="594112" y="1120065"/>
                  <a:pt x="594112" y="1109147"/>
                </a:cubicBezTo>
                <a:cubicBezTo>
                  <a:pt x="594112" y="1098229"/>
                  <a:pt x="602963" y="1089378"/>
                  <a:pt x="613881" y="1089378"/>
                </a:cubicBezTo>
                <a:close/>
                <a:moveTo>
                  <a:pt x="1781815" y="1086256"/>
                </a:moveTo>
                <a:cubicBezTo>
                  <a:pt x="1791297" y="1086256"/>
                  <a:pt x="1798983" y="1094175"/>
                  <a:pt x="1798983" y="1103944"/>
                </a:cubicBezTo>
                <a:cubicBezTo>
                  <a:pt x="1798983" y="1113713"/>
                  <a:pt x="1791297" y="1121632"/>
                  <a:pt x="1781815" y="1121632"/>
                </a:cubicBezTo>
                <a:cubicBezTo>
                  <a:pt x="1772333" y="1121632"/>
                  <a:pt x="1764647" y="1113713"/>
                  <a:pt x="1764647" y="1103944"/>
                </a:cubicBezTo>
                <a:cubicBezTo>
                  <a:pt x="1764647" y="1094175"/>
                  <a:pt x="1772333" y="1086256"/>
                  <a:pt x="1781815" y="1086256"/>
                </a:cubicBezTo>
                <a:close/>
                <a:moveTo>
                  <a:pt x="2087195" y="1082095"/>
                </a:moveTo>
                <a:cubicBezTo>
                  <a:pt x="2098688" y="1082095"/>
                  <a:pt x="2108005" y="1091412"/>
                  <a:pt x="2108005" y="1102905"/>
                </a:cubicBezTo>
                <a:cubicBezTo>
                  <a:pt x="2108005" y="1114398"/>
                  <a:pt x="2098688" y="1123715"/>
                  <a:pt x="2087195" y="1123715"/>
                </a:cubicBezTo>
                <a:cubicBezTo>
                  <a:pt x="2075702" y="1123715"/>
                  <a:pt x="2066385" y="1114398"/>
                  <a:pt x="2066385" y="1102905"/>
                </a:cubicBezTo>
                <a:cubicBezTo>
                  <a:pt x="2066385" y="1091412"/>
                  <a:pt x="2075702" y="1082095"/>
                  <a:pt x="2087195" y="1082095"/>
                </a:cubicBezTo>
                <a:close/>
                <a:moveTo>
                  <a:pt x="235669" y="1082095"/>
                </a:moveTo>
                <a:cubicBezTo>
                  <a:pt x="241128" y="1082095"/>
                  <a:pt x="245554" y="1086521"/>
                  <a:pt x="245554" y="1091980"/>
                </a:cubicBezTo>
                <a:cubicBezTo>
                  <a:pt x="245554" y="1097439"/>
                  <a:pt x="241128" y="1101865"/>
                  <a:pt x="235669" y="1101865"/>
                </a:cubicBezTo>
                <a:cubicBezTo>
                  <a:pt x="230210" y="1101865"/>
                  <a:pt x="225784" y="1097439"/>
                  <a:pt x="225784" y="1091980"/>
                </a:cubicBezTo>
                <a:cubicBezTo>
                  <a:pt x="225784" y="1086521"/>
                  <a:pt x="230210" y="1082095"/>
                  <a:pt x="235669" y="1082095"/>
                </a:cubicBezTo>
                <a:close/>
                <a:moveTo>
                  <a:pt x="1616379" y="1073770"/>
                </a:moveTo>
                <a:cubicBezTo>
                  <a:pt x="1616666" y="1073770"/>
                  <a:pt x="1616899" y="1074003"/>
                  <a:pt x="1616899" y="1074290"/>
                </a:cubicBezTo>
                <a:cubicBezTo>
                  <a:pt x="1616899" y="1074577"/>
                  <a:pt x="1616666" y="1074810"/>
                  <a:pt x="1616379" y="1074810"/>
                </a:cubicBezTo>
                <a:cubicBezTo>
                  <a:pt x="1616092" y="1074810"/>
                  <a:pt x="1615859" y="1074577"/>
                  <a:pt x="1615859" y="1074290"/>
                </a:cubicBezTo>
                <a:cubicBezTo>
                  <a:pt x="1615859" y="1074003"/>
                  <a:pt x="1616092" y="1073770"/>
                  <a:pt x="1616379" y="1073770"/>
                </a:cubicBezTo>
                <a:close/>
                <a:moveTo>
                  <a:pt x="779836" y="1071689"/>
                </a:moveTo>
                <a:cubicBezTo>
                  <a:pt x="782421" y="1071689"/>
                  <a:pt x="784518" y="1074019"/>
                  <a:pt x="784518" y="1076891"/>
                </a:cubicBezTo>
                <a:cubicBezTo>
                  <a:pt x="784518" y="1079764"/>
                  <a:pt x="782421" y="1082094"/>
                  <a:pt x="779836" y="1082094"/>
                </a:cubicBezTo>
                <a:cubicBezTo>
                  <a:pt x="777251" y="1082094"/>
                  <a:pt x="775154" y="1079764"/>
                  <a:pt x="775154" y="1076891"/>
                </a:cubicBezTo>
                <a:cubicBezTo>
                  <a:pt x="775154" y="1074019"/>
                  <a:pt x="777251" y="1071689"/>
                  <a:pt x="779836" y="1071689"/>
                </a:cubicBezTo>
                <a:close/>
                <a:moveTo>
                  <a:pt x="163876" y="1069609"/>
                </a:moveTo>
                <a:cubicBezTo>
                  <a:pt x="168186" y="1069609"/>
                  <a:pt x="171680" y="1072404"/>
                  <a:pt x="171680" y="1075852"/>
                </a:cubicBezTo>
                <a:cubicBezTo>
                  <a:pt x="171680" y="1079300"/>
                  <a:pt x="168186" y="1082095"/>
                  <a:pt x="163876" y="1082095"/>
                </a:cubicBezTo>
                <a:cubicBezTo>
                  <a:pt x="159566" y="1082095"/>
                  <a:pt x="156072" y="1079300"/>
                  <a:pt x="156072" y="1075852"/>
                </a:cubicBezTo>
                <a:cubicBezTo>
                  <a:pt x="156072" y="1072404"/>
                  <a:pt x="159566" y="1069609"/>
                  <a:pt x="163876" y="1069609"/>
                </a:cubicBezTo>
                <a:close/>
                <a:moveTo>
                  <a:pt x="541048" y="1069608"/>
                </a:moveTo>
                <a:cubicBezTo>
                  <a:pt x="552541" y="1069608"/>
                  <a:pt x="561858" y="1079623"/>
                  <a:pt x="561858" y="1091978"/>
                </a:cubicBezTo>
                <a:cubicBezTo>
                  <a:pt x="561858" y="1104333"/>
                  <a:pt x="552541" y="1114348"/>
                  <a:pt x="541048" y="1114348"/>
                </a:cubicBezTo>
                <a:cubicBezTo>
                  <a:pt x="529555" y="1114348"/>
                  <a:pt x="520238" y="1104333"/>
                  <a:pt x="520238" y="1091978"/>
                </a:cubicBezTo>
                <a:cubicBezTo>
                  <a:pt x="520238" y="1079623"/>
                  <a:pt x="529555" y="1069608"/>
                  <a:pt x="541048" y="1069608"/>
                </a:cubicBezTo>
                <a:close/>
                <a:moveTo>
                  <a:pt x="2158988" y="1066488"/>
                </a:moveTo>
                <a:cubicBezTo>
                  <a:pt x="2169332" y="1066488"/>
                  <a:pt x="2177717" y="1074873"/>
                  <a:pt x="2177717" y="1085217"/>
                </a:cubicBezTo>
                <a:cubicBezTo>
                  <a:pt x="2177717" y="1095561"/>
                  <a:pt x="2169332" y="1103946"/>
                  <a:pt x="2158988" y="1103946"/>
                </a:cubicBezTo>
                <a:cubicBezTo>
                  <a:pt x="2148644" y="1103946"/>
                  <a:pt x="2140259" y="1095561"/>
                  <a:pt x="2140259" y="1085217"/>
                </a:cubicBezTo>
                <a:cubicBezTo>
                  <a:pt x="2140259" y="1074873"/>
                  <a:pt x="2148644" y="1066488"/>
                  <a:pt x="2158988" y="1066488"/>
                </a:cubicBezTo>
                <a:close/>
                <a:moveTo>
                  <a:pt x="1854649" y="1062325"/>
                </a:moveTo>
                <a:cubicBezTo>
                  <a:pt x="1867579" y="1062325"/>
                  <a:pt x="1878060" y="1073272"/>
                  <a:pt x="1878060" y="1086776"/>
                </a:cubicBezTo>
                <a:cubicBezTo>
                  <a:pt x="1878060" y="1100280"/>
                  <a:pt x="1867579" y="1111227"/>
                  <a:pt x="1854649" y="1111227"/>
                </a:cubicBezTo>
                <a:cubicBezTo>
                  <a:pt x="1841719" y="1111227"/>
                  <a:pt x="1831238" y="1100280"/>
                  <a:pt x="1831238" y="1086776"/>
                </a:cubicBezTo>
                <a:cubicBezTo>
                  <a:pt x="1831238" y="1073272"/>
                  <a:pt x="1841719" y="1062325"/>
                  <a:pt x="1854649" y="1062325"/>
                </a:cubicBezTo>
                <a:close/>
                <a:moveTo>
                  <a:pt x="2231821" y="1054002"/>
                </a:moveTo>
                <a:cubicBezTo>
                  <a:pt x="2239866" y="1054002"/>
                  <a:pt x="2246388" y="1060291"/>
                  <a:pt x="2246388" y="1068049"/>
                </a:cubicBezTo>
                <a:cubicBezTo>
                  <a:pt x="2246388" y="1075807"/>
                  <a:pt x="2239866" y="1082096"/>
                  <a:pt x="2231821" y="1082096"/>
                </a:cubicBezTo>
                <a:cubicBezTo>
                  <a:pt x="2223776" y="1082096"/>
                  <a:pt x="2217254" y="1075807"/>
                  <a:pt x="2217254" y="1068049"/>
                </a:cubicBezTo>
                <a:cubicBezTo>
                  <a:pt x="2217254" y="1060291"/>
                  <a:pt x="2223776" y="1054002"/>
                  <a:pt x="2231821" y="1054002"/>
                </a:cubicBezTo>
                <a:close/>
                <a:moveTo>
                  <a:pt x="91042" y="1054002"/>
                </a:moveTo>
                <a:cubicBezTo>
                  <a:pt x="93054" y="1054002"/>
                  <a:pt x="94684" y="1056332"/>
                  <a:pt x="94684" y="1059204"/>
                </a:cubicBezTo>
                <a:cubicBezTo>
                  <a:pt x="94684" y="1062077"/>
                  <a:pt x="93054" y="1064407"/>
                  <a:pt x="91042" y="1064407"/>
                </a:cubicBezTo>
                <a:cubicBezTo>
                  <a:pt x="89031" y="1064407"/>
                  <a:pt x="87400" y="1062077"/>
                  <a:pt x="87400" y="1059204"/>
                </a:cubicBezTo>
                <a:cubicBezTo>
                  <a:pt x="87400" y="1056332"/>
                  <a:pt x="89031" y="1054002"/>
                  <a:pt x="91042" y="1054002"/>
                </a:cubicBezTo>
                <a:close/>
                <a:moveTo>
                  <a:pt x="1690252" y="1054001"/>
                </a:moveTo>
                <a:cubicBezTo>
                  <a:pt x="1691688" y="1054001"/>
                  <a:pt x="1692853" y="1055166"/>
                  <a:pt x="1692853" y="1056602"/>
                </a:cubicBezTo>
                <a:cubicBezTo>
                  <a:pt x="1692853" y="1058038"/>
                  <a:pt x="1691688" y="1059203"/>
                  <a:pt x="1690252" y="1059203"/>
                </a:cubicBezTo>
                <a:cubicBezTo>
                  <a:pt x="1688816" y="1059203"/>
                  <a:pt x="1687651" y="1058038"/>
                  <a:pt x="1687651" y="1056602"/>
                </a:cubicBezTo>
                <a:cubicBezTo>
                  <a:pt x="1687651" y="1055166"/>
                  <a:pt x="1688816" y="1054001"/>
                  <a:pt x="1690252" y="1054001"/>
                </a:cubicBezTo>
                <a:close/>
                <a:moveTo>
                  <a:pt x="468214" y="1054001"/>
                </a:moveTo>
                <a:cubicBezTo>
                  <a:pt x="479132" y="1054001"/>
                  <a:pt x="487983" y="1063085"/>
                  <a:pt x="487983" y="1074291"/>
                </a:cubicBezTo>
                <a:cubicBezTo>
                  <a:pt x="487983" y="1085497"/>
                  <a:pt x="479132" y="1094581"/>
                  <a:pt x="468214" y="1094581"/>
                </a:cubicBezTo>
                <a:cubicBezTo>
                  <a:pt x="457296" y="1094581"/>
                  <a:pt x="448445" y="1085497"/>
                  <a:pt x="448445" y="1074291"/>
                </a:cubicBezTo>
                <a:cubicBezTo>
                  <a:pt x="448445" y="1063085"/>
                  <a:pt x="457296" y="1054001"/>
                  <a:pt x="468214" y="1054001"/>
                </a:cubicBezTo>
                <a:close/>
                <a:moveTo>
                  <a:pt x="1927482" y="1046718"/>
                </a:moveTo>
                <a:cubicBezTo>
                  <a:pt x="1940986" y="1046718"/>
                  <a:pt x="1951933" y="1057432"/>
                  <a:pt x="1951933" y="1070649"/>
                </a:cubicBezTo>
                <a:cubicBezTo>
                  <a:pt x="1951933" y="1083866"/>
                  <a:pt x="1940986" y="1094580"/>
                  <a:pt x="1927482" y="1094580"/>
                </a:cubicBezTo>
                <a:cubicBezTo>
                  <a:pt x="1913978" y="1094580"/>
                  <a:pt x="1903031" y="1083866"/>
                  <a:pt x="1903031" y="1070649"/>
                </a:cubicBezTo>
                <a:cubicBezTo>
                  <a:pt x="1903031" y="1057432"/>
                  <a:pt x="1913978" y="1046718"/>
                  <a:pt x="1927482" y="1046718"/>
                </a:cubicBezTo>
                <a:close/>
                <a:moveTo>
                  <a:pt x="706483" y="1046718"/>
                </a:moveTo>
                <a:cubicBezTo>
                  <a:pt x="713953" y="1046718"/>
                  <a:pt x="720009" y="1052774"/>
                  <a:pt x="720009" y="1060244"/>
                </a:cubicBezTo>
                <a:cubicBezTo>
                  <a:pt x="720009" y="1067714"/>
                  <a:pt x="713953" y="1073770"/>
                  <a:pt x="706483" y="1073770"/>
                </a:cubicBezTo>
                <a:cubicBezTo>
                  <a:pt x="699013" y="1073770"/>
                  <a:pt x="692957" y="1067714"/>
                  <a:pt x="692957" y="1060244"/>
                </a:cubicBezTo>
                <a:cubicBezTo>
                  <a:pt x="692957" y="1052774"/>
                  <a:pt x="699013" y="1046718"/>
                  <a:pt x="706483" y="1046718"/>
                </a:cubicBezTo>
                <a:close/>
                <a:moveTo>
                  <a:pt x="2304654" y="1044637"/>
                </a:moveTo>
                <a:cubicBezTo>
                  <a:pt x="2308102" y="1044637"/>
                  <a:pt x="2310897" y="1047432"/>
                  <a:pt x="2310897" y="1050880"/>
                </a:cubicBezTo>
                <a:cubicBezTo>
                  <a:pt x="2310897" y="1054328"/>
                  <a:pt x="2308102" y="1057123"/>
                  <a:pt x="2304654" y="1057123"/>
                </a:cubicBezTo>
                <a:cubicBezTo>
                  <a:pt x="2301206" y="1057123"/>
                  <a:pt x="2298411" y="1054328"/>
                  <a:pt x="2298411" y="1050880"/>
                </a:cubicBezTo>
                <a:cubicBezTo>
                  <a:pt x="2298411" y="1047432"/>
                  <a:pt x="2301206" y="1044637"/>
                  <a:pt x="2304654" y="1044637"/>
                </a:cubicBezTo>
                <a:close/>
                <a:moveTo>
                  <a:pt x="394861" y="1042556"/>
                </a:moveTo>
                <a:cubicBezTo>
                  <a:pt x="403768" y="1042556"/>
                  <a:pt x="410989" y="1049543"/>
                  <a:pt x="410989" y="1058163"/>
                </a:cubicBezTo>
                <a:cubicBezTo>
                  <a:pt x="410989" y="1066783"/>
                  <a:pt x="403768" y="1073770"/>
                  <a:pt x="394861" y="1073770"/>
                </a:cubicBezTo>
                <a:cubicBezTo>
                  <a:pt x="385954" y="1073770"/>
                  <a:pt x="378733" y="1066783"/>
                  <a:pt x="378733" y="1058163"/>
                </a:cubicBezTo>
                <a:cubicBezTo>
                  <a:pt x="378733" y="1049543"/>
                  <a:pt x="385954" y="1042556"/>
                  <a:pt x="394861" y="1042556"/>
                </a:cubicBezTo>
                <a:close/>
                <a:moveTo>
                  <a:pt x="16648" y="1042556"/>
                </a:moveTo>
                <a:cubicBezTo>
                  <a:pt x="17223" y="1042556"/>
                  <a:pt x="17689" y="1043022"/>
                  <a:pt x="17689" y="1043597"/>
                </a:cubicBezTo>
                <a:cubicBezTo>
                  <a:pt x="17689" y="1044172"/>
                  <a:pt x="17223" y="1044638"/>
                  <a:pt x="16648" y="1044638"/>
                </a:cubicBezTo>
                <a:cubicBezTo>
                  <a:pt x="16073" y="1044638"/>
                  <a:pt x="15607" y="1044172"/>
                  <a:pt x="15607" y="1043597"/>
                </a:cubicBezTo>
                <a:cubicBezTo>
                  <a:pt x="15607" y="1043022"/>
                  <a:pt x="16073" y="1042556"/>
                  <a:pt x="16648" y="1042556"/>
                </a:cubicBezTo>
                <a:close/>
                <a:moveTo>
                  <a:pt x="2379048" y="1032151"/>
                </a:moveTo>
                <a:cubicBezTo>
                  <a:pt x="2379910" y="1032151"/>
                  <a:pt x="2380609" y="1032617"/>
                  <a:pt x="2380609" y="1033192"/>
                </a:cubicBezTo>
                <a:cubicBezTo>
                  <a:pt x="2380609" y="1033767"/>
                  <a:pt x="2379910" y="1034233"/>
                  <a:pt x="2379048" y="1034233"/>
                </a:cubicBezTo>
                <a:cubicBezTo>
                  <a:pt x="2378186" y="1034233"/>
                  <a:pt x="2377487" y="1033767"/>
                  <a:pt x="2377487" y="1033192"/>
                </a:cubicBezTo>
                <a:cubicBezTo>
                  <a:pt x="2377487" y="1032617"/>
                  <a:pt x="2378186" y="1032151"/>
                  <a:pt x="2379048" y="1032151"/>
                </a:cubicBezTo>
                <a:close/>
                <a:moveTo>
                  <a:pt x="2000836" y="1032151"/>
                </a:moveTo>
                <a:cubicBezTo>
                  <a:pt x="2012329" y="1032151"/>
                  <a:pt x="2021646" y="1041468"/>
                  <a:pt x="2021646" y="1052961"/>
                </a:cubicBezTo>
                <a:cubicBezTo>
                  <a:pt x="2021646" y="1064454"/>
                  <a:pt x="2012329" y="1073771"/>
                  <a:pt x="2000836" y="1073771"/>
                </a:cubicBezTo>
                <a:cubicBezTo>
                  <a:pt x="1989343" y="1073771"/>
                  <a:pt x="1980026" y="1064454"/>
                  <a:pt x="1980026" y="1052961"/>
                </a:cubicBezTo>
                <a:cubicBezTo>
                  <a:pt x="1980026" y="1041468"/>
                  <a:pt x="1989343" y="1032151"/>
                  <a:pt x="2000836" y="1032151"/>
                </a:cubicBezTo>
                <a:close/>
                <a:moveTo>
                  <a:pt x="1510250" y="1032151"/>
                </a:moveTo>
                <a:cubicBezTo>
                  <a:pt x="1510537" y="1032151"/>
                  <a:pt x="1510770" y="1032384"/>
                  <a:pt x="1510770" y="1032671"/>
                </a:cubicBezTo>
                <a:cubicBezTo>
                  <a:pt x="1510770" y="1032958"/>
                  <a:pt x="1510537" y="1033191"/>
                  <a:pt x="1510250" y="1033191"/>
                </a:cubicBezTo>
                <a:cubicBezTo>
                  <a:pt x="1509963" y="1033191"/>
                  <a:pt x="1509730" y="1032958"/>
                  <a:pt x="1509730" y="1032671"/>
                </a:cubicBezTo>
                <a:cubicBezTo>
                  <a:pt x="1509730" y="1032384"/>
                  <a:pt x="1509963" y="1032151"/>
                  <a:pt x="1510250" y="1032151"/>
                </a:cubicBezTo>
                <a:close/>
                <a:moveTo>
                  <a:pt x="322028" y="1030071"/>
                </a:moveTo>
                <a:cubicBezTo>
                  <a:pt x="328637" y="1030071"/>
                  <a:pt x="333994" y="1035428"/>
                  <a:pt x="333994" y="1042037"/>
                </a:cubicBezTo>
                <a:cubicBezTo>
                  <a:pt x="333994" y="1048646"/>
                  <a:pt x="328637" y="1054003"/>
                  <a:pt x="322028" y="1054003"/>
                </a:cubicBezTo>
                <a:cubicBezTo>
                  <a:pt x="315419" y="1054003"/>
                  <a:pt x="310062" y="1048646"/>
                  <a:pt x="310062" y="1042037"/>
                </a:cubicBezTo>
                <a:cubicBezTo>
                  <a:pt x="310062" y="1035428"/>
                  <a:pt x="315419" y="1030071"/>
                  <a:pt x="322028" y="1030071"/>
                </a:cubicBezTo>
                <a:close/>
                <a:moveTo>
                  <a:pt x="1763086" y="1030070"/>
                </a:moveTo>
                <a:cubicBezTo>
                  <a:pt x="1767970" y="1030070"/>
                  <a:pt x="1771930" y="1034496"/>
                  <a:pt x="1771930" y="1039955"/>
                </a:cubicBezTo>
                <a:cubicBezTo>
                  <a:pt x="1771930" y="1045414"/>
                  <a:pt x="1767970" y="1049840"/>
                  <a:pt x="1763086" y="1049840"/>
                </a:cubicBezTo>
                <a:cubicBezTo>
                  <a:pt x="1758202" y="1049840"/>
                  <a:pt x="1754242" y="1045414"/>
                  <a:pt x="1754242" y="1039955"/>
                </a:cubicBezTo>
                <a:cubicBezTo>
                  <a:pt x="1754242" y="1034496"/>
                  <a:pt x="1758202" y="1030070"/>
                  <a:pt x="1763086" y="1030070"/>
                </a:cubicBezTo>
                <a:close/>
                <a:moveTo>
                  <a:pt x="632610" y="1024868"/>
                </a:moveTo>
                <a:cubicBezTo>
                  <a:pt x="642954" y="1024868"/>
                  <a:pt x="651339" y="1033253"/>
                  <a:pt x="651339" y="1043597"/>
                </a:cubicBezTo>
                <a:cubicBezTo>
                  <a:pt x="651339" y="1053941"/>
                  <a:pt x="642954" y="1062326"/>
                  <a:pt x="632610" y="1062326"/>
                </a:cubicBezTo>
                <a:cubicBezTo>
                  <a:pt x="622266" y="1062326"/>
                  <a:pt x="613881" y="1053941"/>
                  <a:pt x="613881" y="1043597"/>
                </a:cubicBezTo>
                <a:cubicBezTo>
                  <a:pt x="613881" y="1033253"/>
                  <a:pt x="622266" y="1024868"/>
                  <a:pt x="632610" y="1024868"/>
                </a:cubicBezTo>
                <a:close/>
                <a:moveTo>
                  <a:pt x="2072629" y="1014464"/>
                </a:moveTo>
                <a:cubicBezTo>
                  <a:pt x="2084122" y="1014464"/>
                  <a:pt x="2093439" y="1024014"/>
                  <a:pt x="2093439" y="1035794"/>
                </a:cubicBezTo>
                <a:cubicBezTo>
                  <a:pt x="2093439" y="1047574"/>
                  <a:pt x="2084122" y="1057124"/>
                  <a:pt x="2072629" y="1057124"/>
                </a:cubicBezTo>
                <a:cubicBezTo>
                  <a:pt x="2061136" y="1057124"/>
                  <a:pt x="2051819" y="1047574"/>
                  <a:pt x="2051819" y="1035794"/>
                </a:cubicBezTo>
                <a:cubicBezTo>
                  <a:pt x="2051819" y="1024014"/>
                  <a:pt x="2061136" y="1014464"/>
                  <a:pt x="2072629" y="1014464"/>
                </a:cubicBezTo>
                <a:close/>
                <a:moveTo>
                  <a:pt x="248154" y="1014464"/>
                </a:moveTo>
                <a:cubicBezTo>
                  <a:pt x="253613" y="1014464"/>
                  <a:pt x="258039" y="1019588"/>
                  <a:pt x="258039" y="1025909"/>
                </a:cubicBezTo>
                <a:cubicBezTo>
                  <a:pt x="258039" y="1032230"/>
                  <a:pt x="253613" y="1037354"/>
                  <a:pt x="248154" y="1037354"/>
                </a:cubicBezTo>
                <a:cubicBezTo>
                  <a:pt x="242695" y="1037354"/>
                  <a:pt x="238269" y="1032230"/>
                  <a:pt x="238269" y="1025909"/>
                </a:cubicBezTo>
                <a:cubicBezTo>
                  <a:pt x="238269" y="1019588"/>
                  <a:pt x="242695" y="1014464"/>
                  <a:pt x="248154" y="1014464"/>
                </a:cubicBezTo>
                <a:close/>
                <a:moveTo>
                  <a:pt x="808450" y="1014463"/>
                </a:moveTo>
                <a:cubicBezTo>
                  <a:pt x="809025" y="1014463"/>
                  <a:pt x="809491" y="1015162"/>
                  <a:pt x="809491" y="1016024"/>
                </a:cubicBezTo>
                <a:cubicBezTo>
                  <a:pt x="809491" y="1016886"/>
                  <a:pt x="809025" y="1017585"/>
                  <a:pt x="808450" y="1017585"/>
                </a:cubicBezTo>
                <a:cubicBezTo>
                  <a:pt x="807875" y="1017585"/>
                  <a:pt x="807409" y="1016886"/>
                  <a:pt x="807409" y="1016024"/>
                </a:cubicBezTo>
                <a:cubicBezTo>
                  <a:pt x="807409" y="1015162"/>
                  <a:pt x="807875" y="1014463"/>
                  <a:pt x="808450" y="1014463"/>
                </a:cubicBezTo>
                <a:close/>
                <a:moveTo>
                  <a:pt x="1587766" y="1012382"/>
                </a:moveTo>
                <a:cubicBezTo>
                  <a:pt x="1588341" y="1012382"/>
                  <a:pt x="1588807" y="1012848"/>
                  <a:pt x="1588807" y="1013423"/>
                </a:cubicBezTo>
                <a:cubicBezTo>
                  <a:pt x="1588807" y="1013998"/>
                  <a:pt x="1588341" y="1014464"/>
                  <a:pt x="1587766" y="1014464"/>
                </a:cubicBezTo>
                <a:cubicBezTo>
                  <a:pt x="1587191" y="1014464"/>
                  <a:pt x="1586725" y="1013998"/>
                  <a:pt x="1586725" y="1013423"/>
                </a:cubicBezTo>
                <a:cubicBezTo>
                  <a:pt x="1586725" y="1012848"/>
                  <a:pt x="1587191" y="1012382"/>
                  <a:pt x="1587766" y="1012382"/>
                </a:cubicBezTo>
                <a:close/>
                <a:moveTo>
                  <a:pt x="559255" y="1005099"/>
                </a:moveTo>
                <a:cubicBezTo>
                  <a:pt x="571610" y="1005099"/>
                  <a:pt x="581625" y="1015114"/>
                  <a:pt x="581625" y="1027469"/>
                </a:cubicBezTo>
                <a:cubicBezTo>
                  <a:pt x="581625" y="1039824"/>
                  <a:pt x="571610" y="1049839"/>
                  <a:pt x="559255" y="1049839"/>
                </a:cubicBezTo>
                <a:cubicBezTo>
                  <a:pt x="546900" y="1049839"/>
                  <a:pt x="536885" y="1039824"/>
                  <a:pt x="536885" y="1027469"/>
                </a:cubicBezTo>
                <a:cubicBezTo>
                  <a:pt x="536885" y="1015114"/>
                  <a:pt x="546900" y="1005099"/>
                  <a:pt x="559255" y="1005099"/>
                </a:cubicBezTo>
                <a:close/>
                <a:moveTo>
                  <a:pt x="1836440" y="1003018"/>
                </a:moveTo>
                <a:cubicBezTo>
                  <a:pt x="1847358" y="1003018"/>
                  <a:pt x="1856209" y="1011869"/>
                  <a:pt x="1856209" y="1022787"/>
                </a:cubicBezTo>
                <a:cubicBezTo>
                  <a:pt x="1856209" y="1033705"/>
                  <a:pt x="1847358" y="1042556"/>
                  <a:pt x="1836440" y="1042556"/>
                </a:cubicBezTo>
                <a:cubicBezTo>
                  <a:pt x="1825522" y="1042556"/>
                  <a:pt x="1816671" y="1033705"/>
                  <a:pt x="1816671" y="1022787"/>
                </a:cubicBezTo>
                <a:cubicBezTo>
                  <a:pt x="1816671" y="1011869"/>
                  <a:pt x="1825522" y="1003018"/>
                  <a:pt x="1836440" y="1003018"/>
                </a:cubicBezTo>
                <a:close/>
                <a:moveTo>
                  <a:pt x="175841" y="1003018"/>
                </a:moveTo>
                <a:cubicBezTo>
                  <a:pt x="179864" y="1003018"/>
                  <a:pt x="183125" y="1006279"/>
                  <a:pt x="183125" y="1010302"/>
                </a:cubicBezTo>
                <a:cubicBezTo>
                  <a:pt x="183125" y="1014325"/>
                  <a:pt x="179864" y="1017586"/>
                  <a:pt x="175841" y="1017586"/>
                </a:cubicBezTo>
                <a:cubicBezTo>
                  <a:pt x="171818" y="1017586"/>
                  <a:pt x="168557" y="1014325"/>
                  <a:pt x="168557" y="1010302"/>
                </a:cubicBezTo>
                <a:cubicBezTo>
                  <a:pt x="168557" y="1006279"/>
                  <a:pt x="171818" y="1003018"/>
                  <a:pt x="175841" y="1003018"/>
                </a:cubicBezTo>
                <a:close/>
                <a:moveTo>
                  <a:pt x="2146502" y="999897"/>
                </a:moveTo>
                <a:cubicBezTo>
                  <a:pt x="2156846" y="999897"/>
                  <a:pt x="2165231" y="1008282"/>
                  <a:pt x="2165231" y="1018626"/>
                </a:cubicBezTo>
                <a:cubicBezTo>
                  <a:pt x="2165231" y="1028970"/>
                  <a:pt x="2156846" y="1037355"/>
                  <a:pt x="2146502" y="1037355"/>
                </a:cubicBezTo>
                <a:cubicBezTo>
                  <a:pt x="2136158" y="1037355"/>
                  <a:pt x="2127773" y="1028970"/>
                  <a:pt x="2127773" y="1018626"/>
                </a:cubicBezTo>
                <a:cubicBezTo>
                  <a:pt x="2127773" y="1008282"/>
                  <a:pt x="2136158" y="999897"/>
                  <a:pt x="2146502" y="999897"/>
                </a:cubicBezTo>
                <a:close/>
                <a:moveTo>
                  <a:pt x="734056" y="992613"/>
                </a:moveTo>
                <a:cubicBezTo>
                  <a:pt x="737217" y="992613"/>
                  <a:pt x="739779" y="995408"/>
                  <a:pt x="739779" y="998856"/>
                </a:cubicBezTo>
                <a:cubicBezTo>
                  <a:pt x="739779" y="1002304"/>
                  <a:pt x="737217" y="1005099"/>
                  <a:pt x="734056" y="1005099"/>
                </a:cubicBezTo>
                <a:cubicBezTo>
                  <a:pt x="730895" y="1005099"/>
                  <a:pt x="728333" y="1002304"/>
                  <a:pt x="728333" y="998856"/>
                </a:cubicBezTo>
                <a:cubicBezTo>
                  <a:pt x="728333" y="995408"/>
                  <a:pt x="730895" y="992613"/>
                  <a:pt x="734056" y="992613"/>
                </a:cubicBezTo>
                <a:close/>
                <a:moveTo>
                  <a:pt x="486943" y="992613"/>
                </a:moveTo>
                <a:cubicBezTo>
                  <a:pt x="497287" y="992613"/>
                  <a:pt x="505672" y="1000998"/>
                  <a:pt x="505672" y="1011342"/>
                </a:cubicBezTo>
                <a:cubicBezTo>
                  <a:pt x="505672" y="1021686"/>
                  <a:pt x="497287" y="1030071"/>
                  <a:pt x="486943" y="1030071"/>
                </a:cubicBezTo>
                <a:cubicBezTo>
                  <a:pt x="476599" y="1030071"/>
                  <a:pt x="468214" y="1021686"/>
                  <a:pt x="468214" y="1011342"/>
                </a:cubicBezTo>
                <a:cubicBezTo>
                  <a:pt x="468214" y="1000998"/>
                  <a:pt x="476599" y="992613"/>
                  <a:pt x="486943" y="992613"/>
                </a:cubicBezTo>
                <a:close/>
                <a:moveTo>
                  <a:pt x="103528" y="990533"/>
                </a:moveTo>
                <a:cubicBezTo>
                  <a:pt x="105540" y="990533"/>
                  <a:pt x="107170" y="992164"/>
                  <a:pt x="107170" y="994175"/>
                </a:cubicBezTo>
                <a:cubicBezTo>
                  <a:pt x="107170" y="996187"/>
                  <a:pt x="105540" y="997817"/>
                  <a:pt x="103528" y="997817"/>
                </a:cubicBezTo>
                <a:cubicBezTo>
                  <a:pt x="101517" y="997817"/>
                  <a:pt x="99886" y="996187"/>
                  <a:pt x="99886" y="994175"/>
                </a:cubicBezTo>
                <a:cubicBezTo>
                  <a:pt x="99886" y="992164"/>
                  <a:pt x="101517" y="990533"/>
                  <a:pt x="103528" y="990533"/>
                </a:cubicBezTo>
                <a:close/>
                <a:moveTo>
                  <a:pt x="1661640" y="990532"/>
                </a:moveTo>
                <a:cubicBezTo>
                  <a:pt x="1665087" y="990532"/>
                  <a:pt x="1667883" y="992629"/>
                  <a:pt x="1667883" y="995214"/>
                </a:cubicBezTo>
                <a:cubicBezTo>
                  <a:pt x="1667883" y="997799"/>
                  <a:pt x="1665087" y="999896"/>
                  <a:pt x="1661640" y="999896"/>
                </a:cubicBezTo>
                <a:cubicBezTo>
                  <a:pt x="1658193" y="999896"/>
                  <a:pt x="1655397" y="997799"/>
                  <a:pt x="1655397" y="995214"/>
                </a:cubicBezTo>
                <a:cubicBezTo>
                  <a:pt x="1655397" y="992629"/>
                  <a:pt x="1658193" y="990532"/>
                  <a:pt x="1661640" y="990532"/>
                </a:cubicBezTo>
                <a:close/>
                <a:moveTo>
                  <a:pt x="2218294" y="987411"/>
                </a:moveTo>
                <a:cubicBezTo>
                  <a:pt x="2225764" y="987411"/>
                  <a:pt x="2231820" y="993467"/>
                  <a:pt x="2231820" y="1000937"/>
                </a:cubicBezTo>
                <a:cubicBezTo>
                  <a:pt x="2231820" y="1008407"/>
                  <a:pt x="2225764" y="1014463"/>
                  <a:pt x="2218294" y="1014463"/>
                </a:cubicBezTo>
                <a:cubicBezTo>
                  <a:pt x="2210824" y="1014463"/>
                  <a:pt x="2204768" y="1008407"/>
                  <a:pt x="2204768" y="1000937"/>
                </a:cubicBezTo>
                <a:cubicBezTo>
                  <a:pt x="2204768" y="993467"/>
                  <a:pt x="2210824" y="987411"/>
                  <a:pt x="2218294" y="987411"/>
                </a:cubicBezTo>
                <a:close/>
                <a:moveTo>
                  <a:pt x="2292168" y="980128"/>
                </a:moveTo>
                <a:cubicBezTo>
                  <a:pt x="2295616" y="980128"/>
                  <a:pt x="2298411" y="982457"/>
                  <a:pt x="2298411" y="985331"/>
                </a:cubicBezTo>
                <a:cubicBezTo>
                  <a:pt x="2298411" y="988205"/>
                  <a:pt x="2295616" y="990534"/>
                  <a:pt x="2292168" y="990534"/>
                </a:cubicBezTo>
                <a:cubicBezTo>
                  <a:pt x="2288720" y="990534"/>
                  <a:pt x="2285925" y="988205"/>
                  <a:pt x="2285925" y="985331"/>
                </a:cubicBezTo>
                <a:cubicBezTo>
                  <a:pt x="2285925" y="982457"/>
                  <a:pt x="2288720" y="980128"/>
                  <a:pt x="2292168" y="980128"/>
                </a:cubicBezTo>
                <a:close/>
                <a:moveTo>
                  <a:pt x="1908754" y="980128"/>
                </a:moveTo>
                <a:cubicBezTo>
                  <a:pt x="1921684" y="980128"/>
                  <a:pt x="1932165" y="991308"/>
                  <a:pt x="1932165" y="1005100"/>
                </a:cubicBezTo>
                <a:cubicBezTo>
                  <a:pt x="1932165" y="1018892"/>
                  <a:pt x="1921684" y="1030072"/>
                  <a:pt x="1908754" y="1030072"/>
                </a:cubicBezTo>
                <a:cubicBezTo>
                  <a:pt x="1895824" y="1030072"/>
                  <a:pt x="1885343" y="1018892"/>
                  <a:pt x="1885343" y="1005100"/>
                </a:cubicBezTo>
                <a:cubicBezTo>
                  <a:pt x="1885343" y="991308"/>
                  <a:pt x="1895824" y="980128"/>
                  <a:pt x="1908754" y="980128"/>
                </a:cubicBezTo>
                <a:close/>
                <a:moveTo>
                  <a:pt x="1467591" y="980128"/>
                </a:moveTo>
                <a:cubicBezTo>
                  <a:pt x="1467878" y="980128"/>
                  <a:pt x="1468111" y="980361"/>
                  <a:pt x="1468111" y="980648"/>
                </a:cubicBezTo>
                <a:cubicBezTo>
                  <a:pt x="1468111" y="980935"/>
                  <a:pt x="1467878" y="981168"/>
                  <a:pt x="1467591" y="981168"/>
                </a:cubicBezTo>
                <a:cubicBezTo>
                  <a:pt x="1467304" y="981168"/>
                  <a:pt x="1467071" y="980935"/>
                  <a:pt x="1467071" y="980648"/>
                </a:cubicBezTo>
                <a:cubicBezTo>
                  <a:pt x="1467071" y="980361"/>
                  <a:pt x="1467304" y="980128"/>
                  <a:pt x="1467591" y="980128"/>
                </a:cubicBezTo>
                <a:close/>
                <a:moveTo>
                  <a:pt x="412549" y="978047"/>
                </a:moveTo>
                <a:cubicBezTo>
                  <a:pt x="421456" y="978047"/>
                  <a:pt x="428677" y="985268"/>
                  <a:pt x="428677" y="994175"/>
                </a:cubicBezTo>
                <a:cubicBezTo>
                  <a:pt x="428677" y="1003082"/>
                  <a:pt x="421456" y="1010303"/>
                  <a:pt x="412549" y="1010303"/>
                </a:cubicBezTo>
                <a:cubicBezTo>
                  <a:pt x="403642" y="1010303"/>
                  <a:pt x="396421" y="1003082"/>
                  <a:pt x="396421" y="994175"/>
                </a:cubicBezTo>
                <a:cubicBezTo>
                  <a:pt x="396421" y="985268"/>
                  <a:pt x="403642" y="978047"/>
                  <a:pt x="412549" y="978047"/>
                </a:cubicBezTo>
                <a:close/>
                <a:moveTo>
                  <a:pt x="29134" y="974925"/>
                </a:moveTo>
                <a:cubicBezTo>
                  <a:pt x="29709" y="974925"/>
                  <a:pt x="30175" y="975624"/>
                  <a:pt x="30175" y="976486"/>
                </a:cubicBezTo>
                <a:cubicBezTo>
                  <a:pt x="30175" y="977348"/>
                  <a:pt x="29709" y="978047"/>
                  <a:pt x="29134" y="978047"/>
                </a:cubicBezTo>
                <a:cubicBezTo>
                  <a:pt x="28559" y="978047"/>
                  <a:pt x="28093" y="977348"/>
                  <a:pt x="28093" y="976486"/>
                </a:cubicBezTo>
                <a:cubicBezTo>
                  <a:pt x="28093" y="975624"/>
                  <a:pt x="28559" y="974925"/>
                  <a:pt x="29134" y="974925"/>
                </a:cubicBezTo>
                <a:close/>
                <a:moveTo>
                  <a:pt x="658621" y="967642"/>
                </a:moveTo>
                <a:cubicBezTo>
                  <a:pt x="666666" y="967642"/>
                  <a:pt x="673188" y="973698"/>
                  <a:pt x="673188" y="981168"/>
                </a:cubicBezTo>
                <a:cubicBezTo>
                  <a:pt x="673188" y="988638"/>
                  <a:pt x="666666" y="994694"/>
                  <a:pt x="658621" y="994694"/>
                </a:cubicBezTo>
                <a:cubicBezTo>
                  <a:pt x="650576" y="994694"/>
                  <a:pt x="644054" y="988638"/>
                  <a:pt x="644054" y="981168"/>
                </a:cubicBezTo>
                <a:cubicBezTo>
                  <a:pt x="644054" y="973698"/>
                  <a:pt x="650576" y="967642"/>
                  <a:pt x="658621" y="967642"/>
                </a:cubicBezTo>
                <a:close/>
                <a:moveTo>
                  <a:pt x="1983668" y="965561"/>
                </a:moveTo>
                <a:cubicBezTo>
                  <a:pt x="1996598" y="965561"/>
                  <a:pt x="2007079" y="976042"/>
                  <a:pt x="2007079" y="988972"/>
                </a:cubicBezTo>
                <a:cubicBezTo>
                  <a:pt x="2007079" y="1001902"/>
                  <a:pt x="1996598" y="1012383"/>
                  <a:pt x="1983668" y="1012383"/>
                </a:cubicBezTo>
                <a:cubicBezTo>
                  <a:pt x="1970738" y="1012383"/>
                  <a:pt x="1960257" y="1001902"/>
                  <a:pt x="1960257" y="988972"/>
                </a:cubicBezTo>
                <a:cubicBezTo>
                  <a:pt x="1960257" y="976042"/>
                  <a:pt x="1970738" y="965561"/>
                  <a:pt x="1983668" y="965561"/>
                </a:cubicBezTo>
                <a:close/>
                <a:moveTo>
                  <a:pt x="1737075" y="965561"/>
                </a:moveTo>
                <a:cubicBezTo>
                  <a:pt x="1743684" y="965561"/>
                  <a:pt x="1749041" y="971151"/>
                  <a:pt x="1749041" y="978047"/>
                </a:cubicBezTo>
                <a:cubicBezTo>
                  <a:pt x="1749041" y="984943"/>
                  <a:pt x="1743684" y="990533"/>
                  <a:pt x="1737075" y="990533"/>
                </a:cubicBezTo>
                <a:cubicBezTo>
                  <a:pt x="1730466" y="990533"/>
                  <a:pt x="1725109" y="984943"/>
                  <a:pt x="1725109" y="978047"/>
                </a:cubicBezTo>
                <a:cubicBezTo>
                  <a:pt x="1725109" y="971151"/>
                  <a:pt x="1730466" y="965561"/>
                  <a:pt x="1737075" y="965561"/>
                </a:cubicBezTo>
                <a:close/>
                <a:moveTo>
                  <a:pt x="339196" y="965561"/>
                </a:moveTo>
                <a:cubicBezTo>
                  <a:pt x="346092" y="965561"/>
                  <a:pt x="351682" y="971151"/>
                  <a:pt x="351682" y="978047"/>
                </a:cubicBezTo>
                <a:cubicBezTo>
                  <a:pt x="351682" y="984943"/>
                  <a:pt x="346092" y="990533"/>
                  <a:pt x="339196" y="990533"/>
                </a:cubicBezTo>
                <a:cubicBezTo>
                  <a:pt x="332300" y="990533"/>
                  <a:pt x="326710" y="984943"/>
                  <a:pt x="326710" y="978047"/>
                </a:cubicBezTo>
                <a:cubicBezTo>
                  <a:pt x="326710" y="971151"/>
                  <a:pt x="332300" y="965561"/>
                  <a:pt x="339196" y="965561"/>
                </a:cubicBezTo>
                <a:close/>
                <a:moveTo>
                  <a:pt x="2363961" y="962440"/>
                </a:moveTo>
                <a:cubicBezTo>
                  <a:pt x="2367409" y="962440"/>
                  <a:pt x="2370204" y="965235"/>
                  <a:pt x="2370204" y="968683"/>
                </a:cubicBezTo>
                <a:cubicBezTo>
                  <a:pt x="2370204" y="972131"/>
                  <a:pt x="2367409" y="974926"/>
                  <a:pt x="2363961" y="974926"/>
                </a:cubicBezTo>
                <a:cubicBezTo>
                  <a:pt x="2360513" y="974926"/>
                  <a:pt x="2357718" y="972131"/>
                  <a:pt x="2357718" y="968683"/>
                </a:cubicBezTo>
                <a:cubicBezTo>
                  <a:pt x="2357718" y="965235"/>
                  <a:pt x="2360513" y="962440"/>
                  <a:pt x="2363961" y="962440"/>
                </a:cubicBezTo>
                <a:close/>
                <a:moveTo>
                  <a:pt x="846427" y="958278"/>
                </a:moveTo>
                <a:cubicBezTo>
                  <a:pt x="847863" y="958278"/>
                  <a:pt x="849028" y="959210"/>
                  <a:pt x="849028" y="960359"/>
                </a:cubicBezTo>
                <a:cubicBezTo>
                  <a:pt x="849028" y="961508"/>
                  <a:pt x="847863" y="962440"/>
                  <a:pt x="846427" y="962440"/>
                </a:cubicBezTo>
                <a:cubicBezTo>
                  <a:pt x="844991" y="962440"/>
                  <a:pt x="843826" y="961508"/>
                  <a:pt x="843826" y="960359"/>
                </a:cubicBezTo>
                <a:cubicBezTo>
                  <a:pt x="843826" y="959210"/>
                  <a:pt x="844991" y="958278"/>
                  <a:pt x="846427" y="958278"/>
                </a:cubicBezTo>
                <a:close/>
                <a:moveTo>
                  <a:pt x="1547708" y="955156"/>
                </a:moveTo>
                <a:cubicBezTo>
                  <a:pt x="1549720" y="955156"/>
                  <a:pt x="1551350" y="956321"/>
                  <a:pt x="1551350" y="957757"/>
                </a:cubicBezTo>
                <a:cubicBezTo>
                  <a:pt x="1551350" y="959193"/>
                  <a:pt x="1549720" y="960358"/>
                  <a:pt x="1547708" y="960358"/>
                </a:cubicBezTo>
                <a:cubicBezTo>
                  <a:pt x="1545697" y="960358"/>
                  <a:pt x="1544066" y="959193"/>
                  <a:pt x="1544066" y="957757"/>
                </a:cubicBezTo>
                <a:cubicBezTo>
                  <a:pt x="1544066" y="956321"/>
                  <a:pt x="1545697" y="955156"/>
                  <a:pt x="1547708" y="955156"/>
                </a:cubicBezTo>
                <a:close/>
                <a:moveTo>
                  <a:pt x="264802" y="950995"/>
                </a:moveTo>
                <a:cubicBezTo>
                  <a:pt x="270261" y="950995"/>
                  <a:pt x="274687" y="955421"/>
                  <a:pt x="274687" y="960880"/>
                </a:cubicBezTo>
                <a:cubicBezTo>
                  <a:pt x="274687" y="966339"/>
                  <a:pt x="270261" y="970765"/>
                  <a:pt x="264802" y="970765"/>
                </a:cubicBezTo>
                <a:cubicBezTo>
                  <a:pt x="259343" y="970765"/>
                  <a:pt x="254917" y="966339"/>
                  <a:pt x="254917" y="960880"/>
                </a:cubicBezTo>
                <a:cubicBezTo>
                  <a:pt x="254917" y="955421"/>
                  <a:pt x="259343" y="950995"/>
                  <a:pt x="264802" y="950995"/>
                </a:cubicBezTo>
                <a:close/>
                <a:moveTo>
                  <a:pt x="2056501" y="947873"/>
                </a:moveTo>
                <a:cubicBezTo>
                  <a:pt x="2068856" y="947873"/>
                  <a:pt x="2078871" y="957888"/>
                  <a:pt x="2078871" y="970243"/>
                </a:cubicBezTo>
                <a:cubicBezTo>
                  <a:pt x="2078871" y="982598"/>
                  <a:pt x="2068856" y="992613"/>
                  <a:pt x="2056501" y="992613"/>
                </a:cubicBezTo>
                <a:cubicBezTo>
                  <a:pt x="2044146" y="992613"/>
                  <a:pt x="2034131" y="982598"/>
                  <a:pt x="2034131" y="970243"/>
                </a:cubicBezTo>
                <a:cubicBezTo>
                  <a:pt x="2034131" y="957888"/>
                  <a:pt x="2044146" y="947873"/>
                  <a:pt x="2056501" y="947873"/>
                </a:cubicBezTo>
                <a:close/>
                <a:moveTo>
                  <a:pt x="584227" y="942671"/>
                </a:moveTo>
                <a:cubicBezTo>
                  <a:pt x="596582" y="942671"/>
                  <a:pt x="606597" y="952221"/>
                  <a:pt x="606597" y="964001"/>
                </a:cubicBezTo>
                <a:cubicBezTo>
                  <a:pt x="606597" y="975781"/>
                  <a:pt x="596582" y="985331"/>
                  <a:pt x="584227" y="985331"/>
                </a:cubicBezTo>
                <a:cubicBezTo>
                  <a:pt x="571872" y="985331"/>
                  <a:pt x="561857" y="975781"/>
                  <a:pt x="561857" y="964001"/>
                </a:cubicBezTo>
                <a:cubicBezTo>
                  <a:pt x="561857" y="952221"/>
                  <a:pt x="571872" y="942671"/>
                  <a:pt x="584227" y="942671"/>
                </a:cubicBezTo>
                <a:close/>
                <a:moveTo>
                  <a:pt x="192488" y="938509"/>
                </a:moveTo>
                <a:cubicBezTo>
                  <a:pt x="195936" y="938509"/>
                  <a:pt x="198731" y="941304"/>
                  <a:pt x="198731" y="944752"/>
                </a:cubicBezTo>
                <a:cubicBezTo>
                  <a:pt x="198731" y="948200"/>
                  <a:pt x="195936" y="950995"/>
                  <a:pt x="192488" y="950995"/>
                </a:cubicBezTo>
                <a:cubicBezTo>
                  <a:pt x="189040" y="950995"/>
                  <a:pt x="186245" y="948200"/>
                  <a:pt x="186245" y="944752"/>
                </a:cubicBezTo>
                <a:cubicBezTo>
                  <a:pt x="186245" y="941304"/>
                  <a:pt x="189040" y="938509"/>
                  <a:pt x="192488" y="938509"/>
                </a:cubicBezTo>
                <a:close/>
                <a:moveTo>
                  <a:pt x="2127773" y="935388"/>
                </a:moveTo>
                <a:cubicBezTo>
                  <a:pt x="2138691" y="935388"/>
                  <a:pt x="2147542" y="943773"/>
                  <a:pt x="2147542" y="954117"/>
                </a:cubicBezTo>
                <a:cubicBezTo>
                  <a:pt x="2147542" y="964461"/>
                  <a:pt x="2138691" y="972846"/>
                  <a:pt x="2127773" y="972846"/>
                </a:cubicBezTo>
                <a:cubicBezTo>
                  <a:pt x="2116855" y="972846"/>
                  <a:pt x="2108004" y="964461"/>
                  <a:pt x="2108004" y="954117"/>
                </a:cubicBezTo>
                <a:cubicBezTo>
                  <a:pt x="2108004" y="943773"/>
                  <a:pt x="2116855" y="935388"/>
                  <a:pt x="2127773" y="935388"/>
                </a:cubicBezTo>
                <a:close/>
                <a:moveTo>
                  <a:pt x="1811469" y="935387"/>
                </a:moveTo>
                <a:cubicBezTo>
                  <a:pt x="1823536" y="935387"/>
                  <a:pt x="1833319" y="945868"/>
                  <a:pt x="1833319" y="958798"/>
                </a:cubicBezTo>
                <a:cubicBezTo>
                  <a:pt x="1833319" y="971728"/>
                  <a:pt x="1823536" y="982209"/>
                  <a:pt x="1811469" y="982209"/>
                </a:cubicBezTo>
                <a:cubicBezTo>
                  <a:pt x="1799402" y="982209"/>
                  <a:pt x="1789619" y="971728"/>
                  <a:pt x="1789619" y="958798"/>
                </a:cubicBezTo>
                <a:cubicBezTo>
                  <a:pt x="1789619" y="945868"/>
                  <a:pt x="1799402" y="935387"/>
                  <a:pt x="1811469" y="935387"/>
                </a:cubicBezTo>
                <a:close/>
                <a:moveTo>
                  <a:pt x="1418688" y="935387"/>
                </a:moveTo>
                <a:cubicBezTo>
                  <a:pt x="1418975" y="935387"/>
                  <a:pt x="1419208" y="935620"/>
                  <a:pt x="1419208" y="935907"/>
                </a:cubicBezTo>
                <a:cubicBezTo>
                  <a:pt x="1419208" y="936194"/>
                  <a:pt x="1418975" y="936427"/>
                  <a:pt x="1418688" y="936427"/>
                </a:cubicBezTo>
                <a:cubicBezTo>
                  <a:pt x="1418401" y="936427"/>
                  <a:pt x="1418168" y="936194"/>
                  <a:pt x="1418168" y="935907"/>
                </a:cubicBezTo>
                <a:cubicBezTo>
                  <a:pt x="1418168" y="935620"/>
                  <a:pt x="1418401" y="935387"/>
                  <a:pt x="1418688" y="935387"/>
                </a:cubicBezTo>
                <a:close/>
                <a:moveTo>
                  <a:pt x="768391" y="933306"/>
                </a:moveTo>
                <a:cubicBezTo>
                  <a:pt x="773275" y="933306"/>
                  <a:pt x="777235" y="937266"/>
                  <a:pt x="777235" y="942150"/>
                </a:cubicBezTo>
                <a:cubicBezTo>
                  <a:pt x="777235" y="947034"/>
                  <a:pt x="773275" y="950994"/>
                  <a:pt x="768391" y="950994"/>
                </a:cubicBezTo>
                <a:cubicBezTo>
                  <a:pt x="763507" y="950994"/>
                  <a:pt x="759547" y="947034"/>
                  <a:pt x="759547" y="942150"/>
                </a:cubicBezTo>
                <a:cubicBezTo>
                  <a:pt x="759547" y="937266"/>
                  <a:pt x="763507" y="933306"/>
                  <a:pt x="768391" y="933306"/>
                </a:cubicBezTo>
                <a:close/>
                <a:moveTo>
                  <a:pt x="1626784" y="928104"/>
                </a:moveTo>
                <a:cubicBezTo>
                  <a:pt x="1632818" y="928104"/>
                  <a:pt x="1637709" y="932530"/>
                  <a:pt x="1637709" y="937989"/>
                </a:cubicBezTo>
                <a:cubicBezTo>
                  <a:pt x="1637709" y="943448"/>
                  <a:pt x="1632818" y="947874"/>
                  <a:pt x="1626784" y="947874"/>
                </a:cubicBezTo>
                <a:cubicBezTo>
                  <a:pt x="1620750" y="947874"/>
                  <a:pt x="1615859" y="943448"/>
                  <a:pt x="1615859" y="937989"/>
                </a:cubicBezTo>
                <a:cubicBezTo>
                  <a:pt x="1615859" y="932530"/>
                  <a:pt x="1620750" y="928104"/>
                  <a:pt x="1626784" y="928104"/>
                </a:cubicBezTo>
                <a:close/>
                <a:moveTo>
                  <a:pt x="508793" y="926023"/>
                </a:moveTo>
                <a:cubicBezTo>
                  <a:pt x="520286" y="926023"/>
                  <a:pt x="529603" y="935340"/>
                  <a:pt x="529603" y="946833"/>
                </a:cubicBezTo>
                <a:cubicBezTo>
                  <a:pt x="529603" y="958326"/>
                  <a:pt x="520286" y="967643"/>
                  <a:pt x="508793" y="967643"/>
                </a:cubicBezTo>
                <a:cubicBezTo>
                  <a:pt x="497300" y="967643"/>
                  <a:pt x="487983" y="958326"/>
                  <a:pt x="487983" y="946833"/>
                </a:cubicBezTo>
                <a:cubicBezTo>
                  <a:pt x="487983" y="935340"/>
                  <a:pt x="497300" y="926023"/>
                  <a:pt x="508793" y="926023"/>
                </a:cubicBezTo>
                <a:close/>
                <a:moveTo>
                  <a:pt x="119134" y="926023"/>
                </a:moveTo>
                <a:cubicBezTo>
                  <a:pt x="120570" y="926023"/>
                  <a:pt x="121735" y="927188"/>
                  <a:pt x="121735" y="928624"/>
                </a:cubicBezTo>
                <a:cubicBezTo>
                  <a:pt x="121735" y="930060"/>
                  <a:pt x="120570" y="931225"/>
                  <a:pt x="119134" y="931225"/>
                </a:cubicBezTo>
                <a:cubicBezTo>
                  <a:pt x="117698" y="931225"/>
                  <a:pt x="116533" y="930060"/>
                  <a:pt x="116533" y="928624"/>
                </a:cubicBezTo>
                <a:cubicBezTo>
                  <a:pt x="116533" y="927188"/>
                  <a:pt x="117698" y="926023"/>
                  <a:pt x="119134" y="926023"/>
                </a:cubicBezTo>
                <a:close/>
                <a:moveTo>
                  <a:pt x="2202167" y="920821"/>
                </a:moveTo>
                <a:cubicBezTo>
                  <a:pt x="2210499" y="920821"/>
                  <a:pt x="2217254" y="928042"/>
                  <a:pt x="2217254" y="936949"/>
                </a:cubicBezTo>
                <a:cubicBezTo>
                  <a:pt x="2217254" y="945856"/>
                  <a:pt x="2210499" y="953077"/>
                  <a:pt x="2202167" y="953077"/>
                </a:cubicBezTo>
                <a:cubicBezTo>
                  <a:pt x="2193835" y="953077"/>
                  <a:pt x="2187080" y="945856"/>
                  <a:pt x="2187080" y="936949"/>
                </a:cubicBezTo>
                <a:cubicBezTo>
                  <a:pt x="2187080" y="928042"/>
                  <a:pt x="2193835" y="920821"/>
                  <a:pt x="2202167" y="920821"/>
                </a:cubicBezTo>
                <a:close/>
                <a:moveTo>
                  <a:pt x="1885343" y="915618"/>
                </a:moveTo>
                <a:cubicBezTo>
                  <a:pt x="1899135" y="915618"/>
                  <a:pt x="1910315" y="927264"/>
                  <a:pt x="1910315" y="941630"/>
                </a:cubicBezTo>
                <a:cubicBezTo>
                  <a:pt x="1910315" y="955996"/>
                  <a:pt x="1899135" y="967642"/>
                  <a:pt x="1885343" y="967642"/>
                </a:cubicBezTo>
                <a:cubicBezTo>
                  <a:pt x="1871551" y="967642"/>
                  <a:pt x="1860371" y="955996"/>
                  <a:pt x="1860371" y="941630"/>
                </a:cubicBezTo>
                <a:cubicBezTo>
                  <a:pt x="1860371" y="927264"/>
                  <a:pt x="1871551" y="915618"/>
                  <a:pt x="1885343" y="915618"/>
                </a:cubicBezTo>
                <a:close/>
                <a:moveTo>
                  <a:pt x="434919" y="913537"/>
                </a:moveTo>
                <a:cubicBezTo>
                  <a:pt x="445263" y="913537"/>
                  <a:pt x="453648" y="921223"/>
                  <a:pt x="453648" y="930705"/>
                </a:cubicBezTo>
                <a:cubicBezTo>
                  <a:pt x="453648" y="940187"/>
                  <a:pt x="445263" y="947873"/>
                  <a:pt x="434919" y="947873"/>
                </a:cubicBezTo>
                <a:cubicBezTo>
                  <a:pt x="424575" y="947873"/>
                  <a:pt x="416190" y="940187"/>
                  <a:pt x="416190" y="930705"/>
                </a:cubicBezTo>
                <a:cubicBezTo>
                  <a:pt x="416190" y="921223"/>
                  <a:pt x="424575" y="913537"/>
                  <a:pt x="434919" y="913537"/>
                </a:cubicBezTo>
                <a:close/>
                <a:moveTo>
                  <a:pt x="2275000" y="911456"/>
                </a:moveTo>
                <a:cubicBezTo>
                  <a:pt x="2281034" y="911456"/>
                  <a:pt x="2285925" y="915882"/>
                  <a:pt x="2285925" y="921341"/>
                </a:cubicBezTo>
                <a:cubicBezTo>
                  <a:pt x="2285925" y="926800"/>
                  <a:pt x="2281034" y="931226"/>
                  <a:pt x="2275000" y="931226"/>
                </a:cubicBezTo>
                <a:cubicBezTo>
                  <a:pt x="2268966" y="931226"/>
                  <a:pt x="2264075" y="926800"/>
                  <a:pt x="2264075" y="921341"/>
                </a:cubicBezTo>
                <a:cubicBezTo>
                  <a:pt x="2264075" y="915882"/>
                  <a:pt x="2268966" y="911456"/>
                  <a:pt x="2275000" y="911456"/>
                </a:cubicBezTo>
                <a:close/>
                <a:moveTo>
                  <a:pt x="891167" y="911456"/>
                </a:moveTo>
                <a:cubicBezTo>
                  <a:pt x="891454" y="911456"/>
                  <a:pt x="891687" y="911689"/>
                  <a:pt x="891687" y="911976"/>
                </a:cubicBezTo>
                <a:cubicBezTo>
                  <a:pt x="891687" y="912263"/>
                  <a:pt x="891454" y="912496"/>
                  <a:pt x="891167" y="912496"/>
                </a:cubicBezTo>
                <a:cubicBezTo>
                  <a:pt x="890880" y="912496"/>
                  <a:pt x="890647" y="912263"/>
                  <a:pt x="890647" y="911976"/>
                </a:cubicBezTo>
                <a:cubicBezTo>
                  <a:pt x="890647" y="911689"/>
                  <a:pt x="890880" y="911456"/>
                  <a:pt x="891167" y="911456"/>
                </a:cubicBezTo>
                <a:close/>
                <a:moveTo>
                  <a:pt x="46302" y="908335"/>
                </a:moveTo>
                <a:cubicBezTo>
                  <a:pt x="48313" y="908335"/>
                  <a:pt x="49944" y="909966"/>
                  <a:pt x="49944" y="911977"/>
                </a:cubicBezTo>
                <a:cubicBezTo>
                  <a:pt x="49944" y="913988"/>
                  <a:pt x="48313" y="915619"/>
                  <a:pt x="46302" y="915619"/>
                </a:cubicBezTo>
                <a:cubicBezTo>
                  <a:pt x="44291" y="915619"/>
                  <a:pt x="42660" y="913988"/>
                  <a:pt x="42660" y="911977"/>
                </a:cubicBezTo>
                <a:cubicBezTo>
                  <a:pt x="42660" y="909966"/>
                  <a:pt x="44291" y="908335"/>
                  <a:pt x="46302" y="908335"/>
                </a:cubicBezTo>
                <a:close/>
                <a:moveTo>
                  <a:pt x="690356" y="906254"/>
                </a:moveTo>
                <a:cubicBezTo>
                  <a:pt x="699838" y="906254"/>
                  <a:pt x="707524" y="913475"/>
                  <a:pt x="707524" y="922382"/>
                </a:cubicBezTo>
                <a:cubicBezTo>
                  <a:pt x="707524" y="931289"/>
                  <a:pt x="699838" y="938510"/>
                  <a:pt x="690356" y="938510"/>
                </a:cubicBezTo>
                <a:cubicBezTo>
                  <a:pt x="680874" y="938510"/>
                  <a:pt x="673188" y="931289"/>
                  <a:pt x="673188" y="922382"/>
                </a:cubicBezTo>
                <a:cubicBezTo>
                  <a:pt x="673188" y="913475"/>
                  <a:pt x="680874" y="906254"/>
                  <a:pt x="690356" y="906254"/>
                </a:cubicBezTo>
                <a:close/>
                <a:moveTo>
                  <a:pt x="1959736" y="901052"/>
                </a:moveTo>
                <a:cubicBezTo>
                  <a:pt x="1973240" y="901052"/>
                  <a:pt x="1984187" y="912232"/>
                  <a:pt x="1984187" y="926024"/>
                </a:cubicBezTo>
                <a:cubicBezTo>
                  <a:pt x="1984187" y="939816"/>
                  <a:pt x="1973240" y="950996"/>
                  <a:pt x="1959736" y="950996"/>
                </a:cubicBezTo>
                <a:cubicBezTo>
                  <a:pt x="1946232" y="950996"/>
                  <a:pt x="1935285" y="939816"/>
                  <a:pt x="1935285" y="926024"/>
                </a:cubicBezTo>
                <a:cubicBezTo>
                  <a:pt x="1935285" y="912232"/>
                  <a:pt x="1946232" y="901052"/>
                  <a:pt x="1959736" y="901052"/>
                </a:cubicBezTo>
                <a:close/>
                <a:moveTo>
                  <a:pt x="1703779" y="901052"/>
                </a:moveTo>
                <a:cubicBezTo>
                  <a:pt x="1712686" y="901052"/>
                  <a:pt x="1719907" y="908738"/>
                  <a:pt x="1719907" y="918220"/>
                </a:cubicBezTo>
                <a:cubicBezTo>
                  <a:pt x="1719907" y="927702"/>
                  <a:pt x="1712686" y="935388"/>
                  <a:pt x="1703779" y="935388"/>
                </a:cubicBezTo>
                <a:cubicBezTo>
                  <a:pt x="1694872" y="935388"/>
                  <a:pt x="1687651" y="927702"/>
                  <a:pt x="1687651" y="918220"/>
                </a:cubicBezTo>
                <a:cubicBezTo>
                  <a:pt x="1687651" y="908738"/>
                  <a:pt x="1694872" y="901052"/>
                  <a:pt x="1703779" y="901052"/>
                </a:cubicBezTo>
                <a:close/>
                <a:moveTo>
                  <a:pt x="361566" y="898971"/>
                </a:moveTo>
                <a:cubicBezTo>
                  <a:pt x="369898" y="898971"/>
                  <a:pt x="376653" y="905493"/>
                  <a:pt x="376653" y="913538"/>
                </a:cubicBezTo>
                <a:cubicBezTo>
                  <a:pt x="376653" y="921583"/>
                  <a:pt x="369898" y="928105"/>
                  <a:pt x="361566" y="928105"/>
                </a:cubicBezTo>
                <a:cubicBezTo>
                  <a:pt x="353234" y="928105"/>
                  <a:pt x="346479" y="921583"/>
                  <a:pt x="346479" y="913538"/>
                </a:cubicBezTo>
                <a:cubicBezTo>
                  <a:pt x="346479" y="905493"/>
                  <a:pt x="353234" y="898971"/>
                  <a:pt x="361566" y="898971"/>
                </a:cubicBezTo>
                <a:close/>
                <a:moveTo>
                  <a:pt x="2348353" y="898970"/>
                </a:moveTo>
                <a:cubicBezTo>
                  <a:pt x="2351226" y="898970"/>
                  <a:pt x="2353556" y="901067"/>
                  <a:pt x="2353556" y="903653"/>
                </a:cubicBezTo>
                <a:cubicBezTo>
                  <a:pt x="2353556" y="906240"/>
                  <a:pt x="2351226" y="908337"/>
                  <a:pt x="2348353" y="908337"/>
                </a:cubicBezTo>
                <a:cubicBezTo>
                  <a:pt x="2345481" y="908337"/>
                  <a:pt x="2343151" y="906240"/>
                  <a:pt x="2343151" y="903653"/>
                </a:cubicBezTo>
                <a:cubicBezTo>
                  <a:pt x="2343151" y="901067"/>
                  <a:pt x="2345481" y="898970"/>
                  <a:pt x="2348353" y="898970"/>
                </a:cubicBezTo>
                <a:close/>
                <a:moveTo>
                  <a:pt x="2034131" y="886485"/>
                </a:moveTo>
                <a:cubicBezTo>
                  <a:pt x="2046198" y="886485"/>
                  <a:pt x="2055981" y="896500"/>
                  <a:pt x="2055981" y="908855"/>
                </a:cubicBezTo>
                <a:cubicBezTo>
                  <a:pt x="2055981" y="921210"/>
                  <a:pt x="2046198" y="931225"/>
                  <a:pt x="2034131" y="931225"/>
                </a:cubicBezTo>
                <a:cubicBezTo>
                  <a:pt x="2022064" y="931225"/>
                  <a:pt x="2012281" y="921210"/>
                  <a:pt x="2012281" y="908855"/>
                </a:cubicBezTo>
                <a:cubicBezTo>
                  <a:pt x="2012281" y="896500"/>
                  <a:pt x="2022064" y="886485"/>
                  <a:pt x="2034131" y="886485"/>
                </a:cubicBezTo>
                <a:close/>
                <a:moveTo>
                  <a:pt x="287172" y="886485"/>
                </a:moveTo>
                <a:cubicBezTo>
                  <a:pt x="294068" y="886485"/>
                  <a:pt x="299658" y="891376"/>
                  <a:pt x="299658" y="897410"/>
                </a:cubicBezTo>
                <a:cubicBezTo>
                  <a:pt x="299658" y="903444"/>
                  <a:pt x="294068" y="908335"/>
                  <a:pt x="287172" y="908335"/>
                </a:cubicBezTo>
                <a:cubicBezTo>
                  <a:pt x="280276" y="908335"/>
                  <a:pt x="274686" y="903444"/>
                  <a:pt x="274686" y="897410"/>
                </a:cubicBezTo>
                <a:cubicBezTo>
                  <a:pt x="274686" y="891376"/>
                  <a:pt x="280276" y="886485"/>
                  <a:pt x="287172" y="886485"/>
                </a:cubicBezTo>
                <a:close/>
                <a:moveTo>
                  <a:pt x="809491" y="881282"/>
                </a:moveTo>
                <a:cubicBezTo>
                  <a:pt x="813514" y="881282"/>
                  <a:pt x="816775" y="884543"/>
                  <a:pt x="816775" y="888566"/>
                </a:cubicBezTo>
                <a:cubicBezTo>
                  <a:pt x="816775" y="892589"/>
                  <a:pt x="813514" y="895850"/>
                  <a:pt x="809491" y="895850"/>
                </a:cubicBezTo>
                <a:cubicBezTo>
                  <a:pt x="805468" y="895850"/>
                  <a:pt x="802207" y="892589"/>
                  <a:pt x="802207" y="888566"/>
                </a:cubicBezTo>
                <a:cubicBezTo>
                  <a:pt x="802207" y="884543"/>
                  <a:pt x="805468" y="881282"/>
                  <a:pt x="809491" y="881282"/>
                </a:cubicBezTo>
                <a:close/>
                <a:moveTo>
                  <a:pt x="614401" y="881282"/>
                </a:moveTo>
                <a:cubicBezTo>
                  <a:pt x="626756" y="881282"/>
                  <a:pt x="636771" y="891297"/>
                  <a:pt x="636771" y="903652"/>
                </a:cubicBezTo>
                <a:cubicBezTo>
                  <a:pt x="636771" y="916007"/>
                  <a:pt x="626756" y="926022"/>
                  <a:pt x="614401" y="926022"/>
                </a:cubicBezTo>
                <a:cubicBezTo>
                  <a:pt x="602046" y="926022"/>
                  <a:pt x="592031" y="916007"/>
                  <a:pt x="592031" y="903652"/>
                </a:cubicBezTo>
                <a:cubicBezTo>
                  <a:pt x="592031" y="891297"/>
                  <a:pt x="602046" y="881282"/>
                  <a:pt x="614401" y="881282"/>
                </a:cubicBezTo>
                <a:close/>
                <a:moveTo>
                  <a:pt x="1780775" y="876080"/>
                </a:moveTo>
                <a:cubicBezTo>
                  <a:pt x="1793705" y="876080"/>
                  <a:pt x="1804186" y="886561"/>
                  <a:pt x="1804186" y="899491"/>
                </a:cubicBezTo>
                <a:cubicBezTo>
                  <a:pt x="1804186" y="912421"/>
                  <a:pt x="1793705" y="922902"/>
                  <a:pt x="1780775" y="922902"/>
                </a:cubicBezTo>
                <a:cubicBezTo>
                  <a:pt x="1767845" y="922902"/>
                  <a:pt x="1757364" y="912421"/>
                  <a:pt x="1757364" y="899491"/>
                </a:cubicBezTo>
                <a:cubicBezTo>
                  <a:pt x="1757364" y="886561"/>
                  <a:pt x="1767845" y="876080"/>
                  <a:pt x="1780775" y="876080"/>
                </a:cubicBezTo>
                <a:close/>
                <a:moveTo>
                  <a:pt x="1585165" y="876080"/>
                </a:moveTo>
                <a:cubicBezTo>
                  <a:pt x="1590049" y="876080"/>
                  <a:pt x="1594009" y="880040"/>
                  <a:pt x="1594009" y="884924"/>
                </a:cubicBezTo>
                <a:cubicBezTo>
                  <a:pt x="1594009" y="889808"/>
                  <a:pt x="1590049" y="893768"/>
                  <a:pt x="1585165" y="893768"/>
                </a:cubicBezTo>
                <a:cubicBezTo>
                  <a:pt x="1580281" y="893768"/>
                  <a:pt x="1576321" y="889808"/>
                  <a:pt x="1576321" y="884924"/>
                </a:cubicBezTo>
                <a:cubicBezTo>
                  <a:pt x="1576321" y="880040"/>
                  <a:pt x="1580281" y="876080"/>
                  <a:pt x="1585165" y="876080"/>
                </a:cubicBezTo>
                <a:close/>
                <a:moveTo>
                  <a:pt x="2106964" y="870878"/>
                </a:moveTo>
                <a:cubicBezTo>
                  <a:pt x="2117308" y="870878"/>
                  <a:pt x="2125693" y="879962"/>
                  <a:pt x="2125693" y="891168"/>
                </a:cubicBezTo>
                <a:cubicBezTo>
                  <a:pt x="2125693" y="902374"/>
                  <a:pt x="2117308" y="911458"/>
                  <a:pt x="2106964" y="911458"/>
                </a:cubicBezTo>
                <a:cubicBezTo>
                  <a:pt x="2096620" y="911458"/>
                  <a:pt x="2088235" y="902374"/>
                  <a:pt x="2088235" y="891168"/>
                </a:cubicBezTo>
                <a:cubicBezTo>
                  <a:pt x="2088235" y="879962"/>
                  <a:pt x="2096620" y="870878"/>
                  <a:pt x="2106964" y="870878"/>
                </a:cubicBezTo>
                <a:close/>
                <a:moveTo>
                  <a:pt x="212778" y="870878"/>
                </a:moveTo>
                <a:cubicBezTo>
                  <a:pt x="218237" y="870878"/>
                  <a:pt x="222663" y="875304"/>
                  <a:pt x="222663" y="880763"/>
                </a:cubicBezTo>
                <a:cubicBezTo>
                  <a:pt x="222663" y="886222"/>
                  <a:pt x="218237" y="890648"/>
                  <a:pt x="212778" y="890648"/>
                </a:cubicBezTo>
                <a:cubicBezTo>
                  <a:pt x="207319" y="890648"/>
                  <a:pt x="202893" y="886222"/>
                  <a:pt x="202893" y="880763"/>
                </a:cubicBezTo>
                <a:cubicBezTo>
                  <a:pt x="202893" y="875304"/>
                  <a:pt x="207319" y="870878"/>
                  <a:pt x="212778" y="870878"/>
                </a:cubicBezTo>
                <a:close/>
                <a:moveTo>
                  <a:pt x="1448863" y="866716"/>
                </a:moveTo>
                <a:cubicBezTo>
                  <a:pt x="1449725" y="866716"/>
                  <a:pt x="1450424" y="867182"/>
                  <a:pt x="1450424" y="867757"/>
                </a:cubicBezTo>
                <a:cubicBezTo>
                  <a:pt x="1450424" y="868332"/>
                  <a:pt x="1449725" y="868798"/>
                  <a:pt x="1448863" y="868798"/>
                </a:cubicBezTo>
                <a:cubicBezTo>
                  <a:pt x="1448001" y="868798"/>
                  <a:pt x="1447302" y="868332"/>
                  <a:pt x="1447302" y="867757"/>
                </a:cubicBezTo>
                <a:cubicBezTo>
                  <a:pt x="1447302" y="867182"/>
                  <a:pt x="1448001" y="866716"/>
                  <a:pt x="1448863" y="866716"/>
                </a:cubicBezTo>
                <a:close/>
                <a:moveTo>
                  <a:pt x="538446" y="866716"/>
                </a:moveTo>
                <a:cubicBezTo>
                  <a:pt x="550226" y="866716"/>
                  <a:pt x="559776" y="876033"/>
                  <a:pt x="559776" y="887526"/>
                </a:cubicBezTo>
                <a:cubicBezTo>
                  <a:pt x="559776" y="899019"/>
                  <a:pt x="550226" y="908336"/>
                  <a:pt x="538446" y="908336"/>
                </a:cubicBezTo>
                <a:cubicBezTo>
                  <a:pt x="526666" y="908336"/>
                  <a:pt x="517116" y="899019"/>
                  <a:pt x="517116" y="887526"/>
                </a:cubicBezTo>
                <a:cubicBezTo>
                  <a:pt x="517116" y="876033"/>
                  <a:pt x="526666" y="866716"/>
                  <a:pt x="538446" y="866716"/>
                </a:cubicBezTo>
                <a:close/>
                <a:moveTo>
                  <a:pt x="2180317" y="863595"/>
                </a:moveTo>
                <a:cubicBezTo>
                  <a:pt x="2185776" y="863595"/>
                  <a:pt x="2190202" y="868021"/>
                  <a:pt x="2190202" y="873480"/>
                </a:cubicBezTo>
                <a:cubicBezTo>
                  <a:pt x="2190202" y="878939"/>
                  <a:pt x="2185776" y="883365"/>
                  <a:pt x="2180317" y="883365"/>
                </a:cubicBezTo>
                <a:cubicBezTo>
                  <a:pt x="2174858" y="883365"/>
                  <a:pt x="2170432" y="878939"/>
                  <a:pt x="2170432" y="873480"/>
                </a:cubicBezTo>
                <a:cubicBezTo>
                  <a:pt x="2170432" y="868021"/>
                  <a:pt x="2174858" y="863595"/>
                  <a:pt x="2180317" y="863595"/>
                </a:cubicBezTo>
                <a:close/>
                <a:moveTo>
                  <a:pt x="140465" y="859433"/>
                </a:moveTo>
                <a:cubicBezTo>
                  <a:pt x="143912" y="859433"/>
                  <a:pt x="146708" y="861530"/>
                  <a:pt x="146708" y="864115"/>
                </a:cubicBezTo>
                <a:cubicBezTo>
                  <a:pt x="146708" y="866700"/>
                  <a:pt x="143912" y="868797"/>
                  <a:pt x="140465" y="868797"/>
                </a:cubicBezTo>
                <a:cubicBezTo>
                  <a:pt x="137018" y="868797"/>
                  <a:pt x="134222" y="866700"/>
                  <a:pt x="134222" y="864115"/>
                </a:cubicBezTo>
                <a:cubicBezTo>
                  <a:pt x="134222" y="861530"/>
                  <a:pt x="137018" y="859433"/>
                  <a:pt x="140465" y="859433"/>
                </a:cubicBezTo>
                <a:close/>
                <a:moveTo>
                  <a:pt x="1856210" y="854230"/>
                </a:moveTo>
                <a:cubicBezTo>
                  <a:pt x="1871151" y="854230"/>
                  <a:pt x="1883263" y="866342"/>
                  <a:pt x="1883263" y="881283"/>
                </a:cubicBezTo>
                <a:cubicBezTo>
                  <a:pt x="1883263" y="896224"/>
                  <a:pt x="1871151" y="908336"/>
                  <a:pt x="1856210" y="908336"/>
                </a:cubicBezTo>
                <a:cubicBezTo>
                  <a:pt x="1841269" y="908336"/>
                  <a:pt x="1829157" y="896224"/>
                  <a:pt x="1829157" y="881283"/>
                </a:cubicBezTo>
                <a:cubicBezTo>
                  <a:pt x="1829157" y="866342"/>
                  <a:pt x="1841269" y="854230"/>
                  <a:pt x="1856210" y="854230"/>
                </a:cubicBezTo>
                <a:close/>
                <a:moveTo>
                  <a:pt x="729373" y="854230"/>
                </a:moveTo>
                <a:cubicBezTo>
                  <a:pt x="736843" y="854230"/>
                  <a:pt x="742899" y="860286"/>
                  <a:pt x="742899" y="867756"/>
                </a:cubicBezTo>
                <a:cubicBezTo>
                  <a:pt x="742899" y="875226"/>
                  <a:pt x="736843" y="881282"/>
                  <a:pt x="729373" y="881282"/>
                </a:cubicBezTo>
                <a:cubicBezTo>
                  <a:pt x="721903" y="881282"/>
                  <a:pt x="715847" y="875226"/>
                  <a:pt x="715847" y="867756"/>
                </a:cubicBezTo>
                <a:cubicBezTo>
                  <a:pt x="715847" y="860286"/>
                  <a:pt x="721903" y="854230"/>
                  <a:pt x="729373" y="854230"/>
                </a:cubicBezTo>
                <a:close/>
                <a:moveTo>
                  <a:pt x="461452" y="854230"/>
                </a:moveTo>
                <a:cubicBezTo>
                  <a:pt x="470359" y="854230"/>
                  <a:pt x="477580" y="861451"/>
                  <a:pt x="477580" y="870358"/>
                </a:cubicBezTo>
                <a:cubicBezTo>
                  <a:pt x="477580" y="879265"/>
                  <a:pt x="470359" y="886486"/>
                  <a:pt x="461452" y="886486"/>
                </a:cubicBezTo>
                <a:cubicBezTo>
                  <a:pt x="452545" y="886486"/>
                  <a:pt x="445324" y="879265"/>
                  <a:pt x="445324" y="870358"/>
                </a:cubicBezTo>
                <a:cubicBezTo>
                  <a:pt x="445324" y="861451"/>
                  <a:pt x="452545" y="854230"/>
                  <a:pt x="461452" y="854230"/>
                </a:cubicBezTo>
                <a:close/>
                <a:moveTo>
                  <a:pt x="2254190" y="851109"/>
                </a:moveTo>
                <a:cubicBezTo>
                  <a:pt x="2256775" y="851109"/>
                  <a:pt x="2258872" y="853439"/>
                  <a:pt x="2258872" y="856311"/>
                </a:cubicBezTo>
                <a:cubicBezTo>
                  <a:pt x="2258872" y="859184"/>
                  <a:pt x="2256775" y="861514"/>
                  <a:pt x="2254190" y="861514"/>
                </a:cubicBezTo>
                <a:cubicBezTo>
                  <a:pt x="2251605" y="861514"/>
                  <a:pt x="2249508" y="859184"/>
                  <a:pt x="2249508" y="856311"/>
                </a:cubicBezTo>
                <a:cubicBezTo>
                  <a:pt x="2249508" y="853439"/>
                  <a:pt x="2251605" y="851109"/>
                  <a:pt x="2254190" y="851109"/>
                </a:cubicBezTo>
                <a:close/>
                <a:moveTo>
                  <a:pt x="1665281" y="849028"/>
                </a:moveTo>
                <a:cubicBezTo>
                  <a:pt x="1673613" y="849028"/>
                  <a:pt x="1680368" y="855783"/>
                  <a:pt x="1680368" y="864115"/>
                </a:cubicBezTo>
                <a:cubicBezTo>
                  <a:pt x="1680368" y="872447"/>
                  <a:pt x="1673613" y="879202"/>
                  <a:pt x="1665281" y="879202"/>
                </a:cubicBezTo>
                <a:cubicBezTo>
                  <a:pt x="1656949" y="879202"/>
                  <a:pt x="1650194" y="872447"/>
                  <a:pt x="1650194" y="864115"/>
                </a:cubicBezTo>
                <a:cubicBezTo>
                  <a:pt x="1650194" y="855783"/>
                  <a:pt x="1656949" y="849028"/>
                  <a:pt x="1665281" y="849028"/>
                </a:cubicBezTo>
                <a:close/>
                <a:moveTo>
                  <a:pt x="67111" y="843826"/>
                </a:moveTo>
                <a:cubicBezTo>
                  <a:pt x="68548" y="843826"/>
                  <a:pt x="69713" y="844991"/>
                  <a:pt x="69713" y="846428"/>
                </a:cubicBezTo>
                <a:cubicBezTo>
                  <a:pt x="69713" y="847865"/>
                  <a:pt x="68548" y="849030"/>
                  <a:pt x="67111" y="849030"/>
                </a:cubicBezTo>
                <a:cubicBezTo>
                  <a:pt x="65674" y="849030"/>
                  <a:pt x="64509" y="847865"/>
                  <a:pt x="64509" y="846428"/>
                </a:cubicBezTo>
                <a:cubicBezTo>
                  <a:pt x="64509" y="844991"/>
                  <a:pt x="65674" y="843826"/>
                  <a:pt x="67111" y="843826"/>
                </a:cubicBezTo>
                <a:close/>
                <a:moveTo>
                  <a:pt x="387578" y="839664"/>
                </a:moveTo>
                <a:cubicBezTo>
                  <a:pt x="395336" y="839664"/>
                  <a:pt x="401625" y="845720"/>
                  <a:pt x="401625" y="853190"/>
                </a:cubicBezTo>
                <a:cubicBezTo>
                  <a:pt x="401625" y="860660"/>
                  <a:pt x="395336" y="866716"/>
                  <a:pt x="387578" y="866716"/>
                </a:cubicBezTo>
                <a:cubicBezTo>
                  <a:pt x="379820" y="866716"/>
                  <a:pt x="373531" y="860660"/>
                  <a:pt x="373531" y="853190"/>
                </a:cubicBezTo>
                <a:cubicBezTo>
                  <a:pt x="373531" y="845720"/>
                  <a:pt x="379820" y="839664"/>
                  <a:pt x="387578" y="839664"/>
                </a:cubicBezTo>
                <a:close/>
                <a:moveTo>
                  <a:pt x="1931644" y="839663"/>
                </a:moveTo>
                <a:cubicBezTo>
                  <a:pt x="1944574" y="839663"/>
                  <a:pt x="1955055" y="850610"/>
                  <a:pt x="1955055" y="864114"/>
                </a:cubicBezTo>
                <a:cubicBezTo>
                  <a:pt x="1955055" y="877618"/>
                  <a:pt x="1944574" y="888565"/>
                  <a:pt x="1931644" y="888565"/>
                </a:cubicBezTo>
                <a:cubicBezTo>
                  <a:pt x="1918714" y="888565"/>
                  <a:pt x="1908233" y="877618"/>
                  <a:pt x="1908233" y="864114"/>
                </a:cubicBezTo>
                <a:cubicBezTo>
                  <a:pt x="1908233" y="850610"/>
                  <a:pt x="1918714" y="839663"/>
                  <a:pt x="1931644" y="839663"/>
                </a:cubicBezTo>
                <a:close/>
                <a:moveTo>
                  <a:pt x="2328066" y="836542"/>
                </a:moveTo>
                <a:cubicBezTo>
                  <a:pt x="2329503" y="836542"/>
                  <a:pt x="2330668" y="837707"/>
                  <a:pt x="2330668" y="839144"/>
                </a:cubicBezTo>
                <a:cubicBezTo>
                  <a:pt x="2330668" y="840581"/>
                  <a:pt x="2329503" y="841746"/>
                  <a:pt x="2328066" y="841746"/>
                </a:cubicBezTo>
                <a:cubicBezTo>
                  <a:pt x="2326629" y="841746"/>
                  <a:pt x="2325464" y="840581"/>
                  <a:pt x="2325464" y="839144"/>
                </a:cubicBezTo>
                <a:cubicBezTo>
                  <a:pt x="2325464" y="837707"/>
                  <a:pt x="2326629" y="836542"/>
                  <a:pt x="2328066" y="836542"/>
                </a:cubicBezTo>
                <a:close/>
                <a:moveTo>
                  <a:pt x="1536783" y="834461"/>
                </a:moveTo>
                <a:cubicBezTo>
                  <a:pt x="1539655" y="834461"/>
                  <a:pt x="1541985" y="836092"/>
                  <a:pt x="1541985" y="838103"/>
                </a:cubicBezTo>
                <a:cubicBezTo>
                  <a:pt x="1541985" y="840115"/>
                  <a:pt x="1539655" y="841745"/>
                  <a:pt x="1536783" y="841745"/>
                </a:cubicBezTo>
                <a:cubicBezTo>
                  <a:pt x="1533910" y="841745"/>
                  <a:pt x="1531580" y="840115"/>
                  <a:pt x="1531580" y="838103"/>
                </a:cubicBezTo>
                <a:cubicBezTo>
                  <a:pt x="1531580" y="836092"/>
                  <a:pt x="1533910" y="834461"/>
                  <a:pt x="1536783" y="834461"/>
                </a:cubicBezTo>
                <a:close/>
                <a:moveTo>
                  <a:pt x="856312" y="834461"/>
                </a:moveTo>
                <a:cubicBezTo>
                  <a:pt x="860335" y="834461"/>
                  <a:pt x="863596" y="837722"/>
                  <a:pt x="863596" y="841745"/>
                </a:cubicBezTo>
                <a:cubicBezTo>
                  <a:pt x="863596" y="845768"/>
                  <a:pt x="860335" y="849029"/>
                  <a:pt x="856312" y="849029"/>
                </a:cubicBezTo>
                <a:cubicBezTo>
                  <a:pt x="852289" y="849029"/>
                  <a:pt x="849028" y="845768"/>
                  <a:pt x="849028" y="841745"/>
                </a:cubicBezTo>
                <a:cubicBezTo>
                  <a:pt x="849028" y="837722"/>
                  <a:pt x="852289" y="834461"/>
                  <a:pt x="856312" y="834461"/>
                </a:cubicBezTo>
                <a:close/>
                <a:moveTo>
                  <a:pt x="2007078" y="827178"/>
                </a:moveTo>
                <a:cubicBezTo>
                  <a:pt x="2017996" y="827178"/>
                  <a:pt x="2026847" y="836029"/>
                  <a:pt x="2026847" y="846947"/>
                </a:cubicBezTo>
                <a:cubicBezTo>
                  <a:pt x="2026847" y="857865"/>
                  <a:pt x="2017996" y="866716"/>
                  <a:pt x="2007078" y="866716"/>
                </a:cubicBezTo>
                <a:cubicBezTo>
                  <a:pt x="1996160" y="866716"/>
                  <a:pt x="1987309" y="857865"/>
                  <a:pt x="1987309" y="846947"/>
                </a:cubicBezTo>
                <a:cubicBezTo>
                  <a:pt x="1987309" y="836029"/>
                  <a:pt x="1996160" y="827178"/>
                  <a:pt x="2007078" y="827178"/>
                </a:cubicBezTo>
                <a:close/>
                <a:moveTo>
                  <a:pt x="649777" y="827178"/>
                </a:moveTo>
                <a:cubicBezTo>
                  <a:pt x="661557" y="827178"/>
                  <a:pt x="671107" y="836495"/>
                  <a:pt x="671107" y="847988"/>
                </a:cubicBezTo>
                <a:cubicBezTo>
                  <a:pt x="671107" y="859481"/>
                  <a:pt x="661557" y="868798"/>
                  <a:pt x="649777" y="868798"/>
                </a:cubicBezTo>
                <a:cubicBezTo>
                  <a:pt x="637997" y="868798"/>
                  <a:pt x="628447" y="859481"/>
                  <a:pt x="628447" y="847988"/>
                </a:cubicBezTo>
                <a:cubicBezTo>
                  <a:pt x="628447" y="836495"/>
                  <a:pt x="637997" y="827178"/>
                  <a:pt x="649777" y="827178"/>
                </a:cubicBezTo>
                <a:close/>
                <a:moveTo>
                  <a:pt x="313704" y="824057"/>
                </a:moveTo>
                <a:cubicBezTo>
                  <a:pt x="319738" y="824057"/>
                  <a:pt x="324629" y="829181"/>
                  <a:pt x="324629" y="835502"/>
                </a:cubicBezTo>
                <a:cubicBezTo>
                  <a:pt x="324629" y="841823"/>
                  <a:pt x="319738" y="846947"/>
                  <a:pt x="313704" y="846947"/>
                </a:cubicBezTo>
                <a:cubicBezTo>
                  <a:pt x="307670" y="846947"/>
                  <a:pt x="302779" y="841823"/>
                  <a:pt x="302779" y="835502"/>
                </a:cubicBezTo>
                <a:cubicBezTo>
                  <a:pt x="302779" y="829181"/>
                  <a:pt x="307670" y="824057"/>
                  <a:pt x="313704" y="824057"/>
                </a:cubicBezTo>
                <a:close/>
                <a:moveTo>
                  <a:pt x="1743318" y="821975"/>
                </a:moveTo>
                <a:cubicBezTo>
                  <a:pt x="1755098" y="821975"/>
                  <a:pt x="1764648" y="831292"/>
                  <a:pt x="1764648" y="842785"/>
                </a:cubicBezTo>
                <a:cubicBezTo>
                  <a:pt x="1764648" y="854278"/>
                  <a:pt x="1755098" y="863595"/>
                  <a:pt x="1743318" y="863595"/>
                </a:cubicBezTo>
                <a:cubicBezTo>
                  <a:pt x="1731538" y="863595"/>
                  <a:pt x="1721988" y="854278"/>
                  <a:pt x="1721988" y="842785"/>
                </a:cubicBezTo>
                <a:cubicBezTo>
                  <a:pt x="1721988" y="831292"/>
                  <a:pt x="1731538" y="821975"/>
                  <a:pt x="1743318" y="821975"/>
                </a:cubicBezTo>
                <a:close/>
                <a:moveTo>
                  <a:pt x="2080952" y="811571"/>
                </a:moveTo>
                <a:cubicBezTo>
                  <a:pt x="2088997" y="811571"/>
                  <a:pt x="2095519" y="818792"/>
                  <a:pt x="2095519" y="827699"/>
                </a:cubicBezTo>
                <a:cubicBezTo>
                  <a:pt x="2095519" y="836606"/>
                  <a:pt x="2088997" y="843827"/>
                  <a:pt x="2080952" y="843827"/>
                </a:cubicBezTo>
                <a:cubicBezTo>
                  <a:pt x="2072907" y="843827"/>
                  <a:pt x="2066385" y="836606"/>
                  <a:pt x="2066385" y="827699"/>
                </a:cubicBezTo>
                <a:cubicBezTo>
                  <a:pt x="2066385" y="818792"/>
                  <a:pt x="2072907" y="811571"/>
                  <a:pt x="2080952" y="811571"/>
                </a:cubicBezTo>
                <a:close/>
                <a:moveTo>
                  <a:pt x="1063886" y="809490"/>
                </a:moveTo>
                <a:cubicBezTo>
                  <a:pt x="1065322" y="809490"/>
                  <a:pt x="1066487" y="809956"/>
                  <a:pt x="1066487" y="810531"/>
                </a:cubicBezTo>
                <a:cubicBezTo>
                  <a:pt x="1066487" y="811106"/>
                  <a:pt x="1065322" y="811572"/>
                  <a:pt x="1063886" y="811572"/>
                </a:cubicBezTo>
                <a:cubicBezTo>
                  <a:pt x="1062450" y="811572"/>
                  <a:pt x="1061285" y="811106"/>
                  <a:pt x="1061285" y="810531"/>
                </a:cubicBezTo>
                <a:cubicBezTo>
                  <a:pt x="1061285" y="809956"/>
                  <a:pt x="1062450" y="809490"/>
                  <a:pt x="1063886" y="809490"/>
                </a:cubicBezTo>
                <a:close/>
                <a:moveTo>
                  <a:pt x="239310" y="809490"/>
                </a:moveTo>
                <a:cubicBezTo>
                  <a:pt x="243907" y="809490"/>
                  <a:pt x="247634" y="813450"/>
                  <a:pt x="247634" y="818334"/>
                </a:cubicBezTo>
                <a:cubicBezTo>
                  <a:pt x="247634" y="823218"/>
                  <a:pt x="243907" y="827178"/>
                  <a:pt x="239310" y="827178"/>
                </a:cubicBezTo>
                <a:cubicBezTo>
                  <a:pt x="234713" y="827178"/>
                  <a:pt x="230986" y="823218"/>
                  <a:pt x="230986" y="818334"/>
                </a:cubicBezTo>
                <a:cubicBezTo>
                  <a:pt x="230986" y="813450"/>
                  <a:pt x="234713" y="809490"/>
                  <a:pt x="239310" y="809490"/>
                </a:cubicBezTo>
                <a:close/>
                <a:moveTo>
                  <a:pt x="1329207" y="807409"/>
                </a:moveTo>
                <a:cubicBezTo>
                  <a:pt x="1330643" y="807409"/>
                  <a:pt x="1331808" y="808341"/>
                  <a:pt x="1331808" y="809490"/>
                </a:cubicBezTo>
                <a:cubicBezTo>
                  <a:pt x="1331808" y="810639"/>
                  <a:pt x="1330643" y="811571"/>
                  <a:pt x="1329207" y="811571"/>
                </a:cubicBezTo>
                <a:cubicBezTo>
                  <a:pt x="1327771" y="811571"/>
                  <a:pt x="1326606" y="810639"/>
                  <a:pt x="1326606" y="809490"/>
                </a:cubicBezTo>
                <a:cubicBezTo>
                  <a:pt x="1326606" y="808341"/>
                  <a:pt x="1327771" y="807409"/>
                  <a:pt x="1329207" y="807409"/>
                </a:cubicBezTo>
                <a:close/>
                <a:moveTo>
                  <a:pt x="572782" y="804287"/>
                </a:moveTo>
                <a:cubicBezTo>
                  <a:pt x="585712" y="804287"/>
                  <a:pt x="596193" y="814768"/>
                  <a:pt x="596193" y="827698"/>
                </a:cubicBezTo>
                <a:cubicBezTo>
                  <a:pt x="596193" y="840628"/>
                  <a:pt x="585712" y="851109"/>
                  <a:pt x="572782" y="851109"/>
                </a:cubicBezTo>
                <a:cubicBezTo>
                  <a:pt x="559852" y="851109"/>
                  <a:pt x="549371" y="840628"/>
                  <a:pt x="549371" y="827698"/>
                </a:cubicBezTo>
                <a:cubicBezTo>
                  <a:pt x="549371" y="814768"/>
                  <a:pt x="559852" y="804287"/>
                  <a:pt x="572782" y="804287"/>
                </a:cubicBezTo>
                <a:close/>
                <a:moveTo>
                  <a:pt x="2155346" y="802207"/>
                </a:moveTo>
                <a:cubicBezTo>
                  <a:pt x="2160805" y="802207"/>
                  <a:pt x="2165231" y="806633"/>
                  <a:pt x="2165231" y="812092"/>
                </a:cubicBezTo>
                <a:cubicBezTo>
                  <a:pt x="2165231" y="817551"/>
                  <a:pt x="2160805" y="821977"/>
                  <a:pt x="2155346" y="821977"/>
                </a:cubicBezTo>
                <a:cubicBezTo>
                  <a:pt x="2149887" y="821977"/>
                  <a:pt x="2145461" y="817551"/>
                  <a:pt x="2145461" y="812092"/>
                </a:cubicBezTo>
                <a:cubicBezTo>
                  <a:pt x="2145461" y="806633"/>
                  <a:pt x="2149887" y="802207"/>
                  <a:pt x="2155346" y="802207"/>
                </a:cubicBezTo>
                <a:close/>
                <a:moveTo>
                  <a:pt x="773594" y="802206"/>
                </a:moveTo>
                <a:cubicBezTo>
                  <a:pt x="781352" y="802206"/>
                  <a:pt x="787641" y="808728"/>
                  <a:pt x="787641" y="816773"/>
                </a:cubicBezTo>
                <a:cubicBezTo>
                  <a:pt x="787641" y="824818"/>
                  <a:pt x="781352" y="831340"/>
                  <a:pt x="773594" y="831340"/>
                </a:cubicBezTo>
                <a:cubicBezTo>
                  <a:pt x="765836" y="831340"/>
                  <a:pt x="759547" y="824818"/>
                  <a:pt x="759547" y="816773"/>
                </a:cubicBezTo>
                <a:cubicBezTo>
                  <a:pt x="759547" y="808728"/>
                  <a:pt x="765836" y="802206"/>
                  <a:pt x="773594" y="802206"/>
                </a:cubicBezTo>
                <a:close/>
                <a:moveTo>
                  <a:pt x="1821354" y="797004"/>
                </a:moveTo>
                <a:cubicBezTo>
                  <a:pt x="1836582" y="797004"/>
                  <a:pt x="1848927" y="809116"/>
                  <a:pt x="1848927" y="824057"/>
                </a:cubicBezTo>
                <a:cubicBezTo>
                  <a:pt x="1848927" y="838998"/>
                  <a:pt x="1836582" y="851110"/>
                  <a:pt x="1821354" y="851110"/>
                </a:cubicBezTo>
                <a:cubicBezTo>
                  <a:pt x="1806126" y="851110"/>
                  <a:pt x="1793781" y="838998"/>
                  <a:pt x="1793781" y="824057"/>
                </a:cubicBezTo>
                <a:cubicBezTo>
                  <a:pt x="1793781" y="809116"/>
                  <a:pt x="1806126" y="797004"/>
                  <a:pt x="1821354" y="797004"/>
                </a:cubicBezTo>
                <a:close/>
                <a:moveTo>
                  <a:pt x="1619501" y="797004"/>
                </a:moveTo>
                <a:cubicBezTo>
                  <a:pt x="1628408" y="797004"/>
                  <a:pt x="1635629" y="804225"/>
                  <a:pt x="1635629" y="813132"/>
                </a:cubicBezTo>
                <a:cubicBezTo>
                  <a:pt x="1635629" y="822039"/>
                  <a:pt x="1628408" y="829260"/>
                  <a:pt x="1619501" y="829260"/>
                </a:cubicBezTo>
                <a:cubicBezTo>
                  <a:pt x="1610594" y="829260"/>
                  <a:pt x="1603373" y="822039"/>
                  <a:pt x="1603373" y="813132"/>
                </a:cubicBezTo>
                <a:cubicBezTo>
                  <a:pt x="1603373" y="804225"/>
                  <a:pt x="1610594" y="797004"/>
                  <a:pt x="1619501" y="797004"/>
                </a:cubicBezTo>
                <a:close/>
                <a:moveTo>
                  <a:pt x="164916" y="797004"/>
                </a:moveTo>
                <a:cubicBezTo>
                  <a:pt x="166928" y="797004"/>
                  <a:pt x="168558" y="799334"/>
                  <a:pt x="168558" y="802206"/>
                </a:cubicBezTo>
                <a:cubicBezTo>
                  <a:pt x="168558" y="805079"/>
                  <a:pt x="166928" y="807409"/>
                  <a:pt x="164916" y="807409"/>
                </a:cubicBezTo>
                <a:cubicBezTo>
                  <a:pt x="162905" y="807409"/>
                  <a:pt x="161274" y="805079"/>
                  <a:pt x="161274" y="802206"/>
                </a:cubicBezTo>
                <a:cubicBezTo>
                  <a:pt x="161274" y="799334"/>
                  <a:pt x="162905" y="797004"/>
                  <a:pt x="164916" y="797004"/>
                </a:cubicBezTo>
                <a:close/>
                <a:moveTo>
                  <a:pt x="1129957" y="794923"/>
                </a:moveTo>
                <a:cubicBezTo>
                  <a:pt x="1130532" y="794923"/>
                  <a:pt x="1130998" y="795389"/>
                  <a:pt x="1130998" y="795964"/>
                </a:cubicBezTo>
                <a:cubicBezTo>
                  <a:pt x="1130998" y="796539"/>
                  <a:pt x="1130532" y="797005"/>
                  <a:pt x="1129957" y="797005"/>
                </a:cubicBezTo>
                <a:cubicBezTo>
                  <a:pt x="1129382" y="797005"/>
                  <a:pt x="1128916" y="796539"/>
                  <a:pt x="1128916" y="795964"/>
                </a:cubicBezTo>
                <a:cubicBezTo>
                  <a:pt x="1128916" y="795389"/>
                  <a:pt x="1129382" y="794923"/>
                  <a:pt x="1129957" y="794923"/>
                </a:cubicBezTo>
                <a:close/>
                <a:moveTo>
                  <a:pt x="910937" y="794923"/>
                </a:moveTo>
                <a:cubicBezTo>
                  <a:pt x="915247" y="794923"/>
                  <a:pt x="918741" y="798184"/>
                  <a:pt x="918741" y="802207"/>
                </a:cubicBezTo>
                <a:cubicBezTo>
                  <a:pt x="918741" y="806230"/>
                  <a:pt x="915247" y="809491"/>
                  <a:pt x="910937" y="809491"/>
                </a:cubicBezTo>
                <a:cubicBezTo>
                  <a:pt x="906627" y="809491"/>
                  <a:pt x="903133" y="806230"/>
                  <a:pt x="903133" y="802207"/>
                </a:cubicBezTo>
                <a:cubicBezTo>
                  <a:pt x="903133" y="798184"/>
                  <a:pt x="906627" y="794923"/>
                  <a:pt x="910937" y="794923"/>
                </a:cubicBezTo>
                <a:close/>
                <a:moveTo>
                  <a:pt x="2229219" y="791802"/>
                </a:moveTo>
                <a:cubicBezTo>
                  <a:pt x="2230655" y="791802"/>
                  <a:pt x="2231820" y="792967"/>
                  <a:pt x="2231820" y="794403"/>
                </a:cubicBezTo>
                <a:cubicBezTo>
                  <a:pt x="2231820" y="795839"/>
                  <a:pt x="2230655" y="797004"/>
                  <a:pt x="2229219" y="797004"/>
                </a:cubicBezTo>
                <a:cubicBezTo>
                  <a:pt x="2227783" y="797004"/>
                  <a:pt x="2226618" y="795839"/>
                  <a:pt x="2226618" y="794403"/>
                </a:cubicBezTo>
                <a:cubicBezTo>
                  <a:pt x="2226618" y="792967"/>
                  <a:pt x="2227783" y="791802"/>
                  <a:pt x="2229219" y="791802"/>
                </a:cubicBezTo>
                <a:close/>
                <a:moveTo>
                  <a:pt x="495266" y="791802"/>
                </a:moveTo>
                <a:cubicBezTo>
                  <a:pt x="506184" y="791802"/>
                  <a:pt x="515035" y="800187"/>
                  <a:pt x="515035" y="810531"/>
                </a:cubicBezTo>
                <a:cubicBezTo>
                  <a:pt x="515035" y="820875"/>
                  <a:pt x="506184" y="829260"/>
                  <a:pt x="495266" y="829260"/>
                </a:cubicBezTo>
                <a:cubicBezTo>
                  <a:pt x="484348" y="829260"/>
                  <a:pt x="475497" y="820875"/>
                  <a:pt x="475497" y="810531"/>
                </a:cubicBezTo>
                <a:cubicBezTo>
                  <a:pt x="475497" y="800187"/>
                  <a:pt x="484348" y="791802"/>
                  <a:pt x="495266" y="791802"/>
                </a:cubicBezTo>
                <a:close/>
                <a:moveTo>
                  <a:pt x="1482158" y="789721"/>
                </a:moveTo>
                <a:cubicBezTo>
                  <a:pt x="1487617" y="789721"/>
                  <a:pt x="1492043" y="794147"/>
                  <a:pt x="1492043" y="799606"/>
                </a:cubicBezTo>
                <a:cubicBezTo>
                  <a:pt x="1492043" y="805065"/>
                  <a:pt x="1487617" y="809491"/>
                  <a:pt x="1482158" y="809491"/>
                </a:cubicBezTo>
                <a:cubicBezTo>
                  <a:pt x="1476699" y="809491"/>
                  <a:pt x="1472273" y="805065"/>
                  <a:pt x="1472273" y="799606"/>
                </a:cubicBezTo>
                <a:cubicBezTo>
                  <a:pt x="1472273" y="794147"/>
                  <a:pt x="1476699" y="789721"/>
                  <a:pt x="1482158" y="789721"/>
                </a:cubicBezTo>
                <a:close/>
                <a:moveTo>
                  <a:pt x="90522" y="782437"/>
                </a:moveTo>
                <a:cubicBezTo>
                  <a:pt x="91097" y="782437"/>
                  <a:pt x="91563" y="783602"/>
                  <a:pt x="91563" y="785039"/>
                </a:cubicBezTo>
                <a:cubicBezTo>
                  <a:pt x="91563" y="786476"/>
                  <a:pt x="91097" y="787641"/>
                  <a:pt x="90522" y="787641"/>
                </a:cubicBezTo>
                <a:cubicBezTo>
                  <a:pt x="89947" y="787641"/>
                  <a:pt x="89481" y="786476"/>
                  <a:pt x="89481" y="785039"/>
                </a:cubicBezTo>
                <a:cubicBezTo>
                  <a:pt x="89481" y="783602"/>
                  <a:pt x="89947" y="782437"/>
                  <a:pt x="90522" y="782437"/>
                </a:cubicBezTo>
                <a:close/>
                <a:moveTo>
                  <a:pt x="1898869" y="779316"/>
                </a:moveTo>
                <a:cubicBezTo>
                  <a:pt x="1913235" y="779316"/>
                  <a:pt x="1924881" y="790962"/>
                  <a:pt x="1924881" y="805328"/>
                </a:cubicBezTo>
                <a:cubicBezTo>
                  <a:pt x="1924881" y="819694"/>
                  <a:pt x="1913235" y="831340"/>
                  <a:pt x="1898869" y="831340"/>
                </a:cubicBezTo>
                <a:cubicBezTo>
                  <a:pt x="1884503" y="831340"/>
                  <a:pt x="1872857" y="819694"/>
                  <a:pt x="1872857" y="805328"/>
                </a:cubicBezTo>
                <a:cubicBezTo>
                  <a:pt x="1872857" y="790962"/>
                  <a:pt x="1884503" y="779316"/>
                  <a:pt x="1898869" y="779316"/>
                </a:cubicBezTo>
                <a:close/>
                <a:moveTo>
                  <a:pt x="418272" y="779316"/>
                </a:moveTo>
                <a:cubicBezTo>
                  <a:pt x="425168" y="779316"/>
                  <a:pt x="430758" y="785605"/>
                  <a:pt x="430758" y="793363"/>
                </a:cubicBezTo>
                <a:cubicBezTo>
                  <a:pt x="430758" y="801121"/>
                  <a:pt x="425168" y="807410"/>
                  <a:pt x="418272" y="807410"/>
                </a:cubicBezTo>
                <a:cubicBezTo>
                  <a:pt x="411376" y="807410"/>
                  <a:pt x="405786" y="801121"/>
                  <a:pt x="405786" y="793363"/>
                </a:cubicBezTo>
                <a:cubicBezTo>
                  <a:pt x="405786" y="785605"/>
                  <a:pt x="411376" y="779316"/>
                  <a:pt x="418272" y="779316"/>
                </a:cubicBezTo>
                <a:close/>
                <a:moveTo>
                  <a:pt x="2302573" y="775154"/>
                </a:moveTo>
                <a:cubicBezTo>
                  <a:pt x="2303148" y="775154"/>
                  <a:pt x="2303614" y="775620"/>
                  <a:pt x="2303614" y="776195"/>
                </a:cubicBezTo>
                <a:cubicBezTo>
                  <a:pt x="2303614" y="776770"/>
                  <a:pt x="2303148" y="777236"/>
                  <a:pt x="2302573" y="777236"/>
                </a:cubicBezTo>
                <a:cubicBezTo>
                  <a:pt x="2301998" y="777236"/>
                  <a:pt x="2301532" y="776770"/>
                  <a:pt x="2301532" y="776195"/>
                </a:cubicBezTo>
                <a:cubicBezTo>
                  <a:pt x="2301532" y="775620"/>
                  <a:pt x="2301998" y="775154"/>
                  <a:pt x="2302573" y="775154"/>
                </a:cubicBezTo>
                <a:close/>
                <a:moveTo>
                  <a:pt x="691916" y="769952"/>
                </a:moveTo>
                <a:cubicBezTo>
                  <a:pt x="705133" y="769952"/>
                  <a:pt x="715847" y="781132"/>
                  <a:pt x="715847" y="794924"/>
                </a:cubicBezTo>
                <a:cubicBezTo>
                  <a:pt x="715847" y="808716"/>
                  <a:pt x="705133" y="819896"/>
                  <a:pt x="691916" y="819896"/>
                </a:cubicBezTo>
                <a:cubicBezTo>
                  <a:pt x="678699" y="819896"/>
                  <a:pt x="667985" y="808716"/>
                  <a:pt x="667985" y="794924"/>
                </a:cubicBezTo>
                <a:cubicBezTo>
                  <a:pt x="667985" y="781132"/>
                  <a:pt x="678699" y="769952"/>
                  <a:pt x="691916" y="769952"/>
                </a:cubicBezTo>
                <a:close/>
                <a:moveTo>
                  <a:pt x="1702739" y="767871"/>
                </a:moveTo>
                <a:cubicBezTo>
                  <a:pt x="1716243" y="767871"/>
                  <a:pt x="1727190" y="778352"/>
                  <a:pt x="1727190" y="791282"/>
                </a:cubicBezTo>
                <a:cubicBezTo>
                  <a:pt x="1727190" y="804212"/>
                  <a:pt x="1716243" y="814693"/>
                  <a:pt x="1702739" y="814693"/>
                </a:cubicBezTo>
                <a:cubicBezTo>
                  <a:pt x="1689235" y="814693"/>
                  <a:pt x="1678288" y="804212"/>
                  <a:pt x="1678288" y="791282"/>
                </a:cubicBezTo>
                <a:cubicBezTo>
                  <a:pt x="1678288" y="778352"/>
                  <a:pt x="1689235" y="767871"/>
                  <a:pt x="1702739" y="767871"/>
                </a:cubicBezTo>
                <a:close/>
                <a:moveTo>
                  <a:pt x="1974303" y="764750"/>
                </a:moveTo>
                <a:cubicBezTo>
                  <a:pt x="1986658" y="764750"/>
                  <a:pt x="1996673" y="774765"/>
                  <a:pt x="1996673" y="787120"/>
                </a:cubicBezTo>
                <a:cubicBezTo>
                  <a:pt x="1996673" y="799475"/>
                  <a:pt x="1986658" y="809490"/>
                  <a:pt x="1974303" y="809490"/>
                </a:cubicBezTo>
                <a:cubicBezTo>
                  <a:pt x="1961948" y="809490"/>
                  <a:pt x="1951933" y="799475"/>
                  <a:pt x="1951933" y="787120"/>
                </a:cubicBezTo>
                <a:cubicBezTo>
                  <a:pt x="1951933" y="774765"/>
                  <a:pt x="1961948" y="764750"/>
                  <a:pt x="1974303" y="764750"/>
                </a:cubicBezTo>
                <a:close/>
                <a:moveTo>
                  <a:pt x="342837" y="764750"/>
                </a:moveTo>
                <a:cubicBezTo>
                  <a:pt x="348871" y="764750"/>
                  <a:pt x="353762" y="769874"/>
                  <a:pt x="353762" y="776195"/>
                </a:cubicBezTo>
                <a:cubicBezTo>
                  <a:pt x="353762" y="782516"/>
                  <a:pt x="348871" y="787640"/>
                  <a:pt x="342837" y="787640"/>
                </a:cubicBezTo>
                <a:cubicBezTo>
                  <a:pt x="336803" y="787640"/>
                  <a:pt x="331912" y="782516"/>
                  <a:pt x="331912" y="776195"/>
                </a:cubicBezTo>
                <a:cubicBezTo>
                  <a:pt x="331912" y="769874"/>
                  <a:pt x="336803" y="764750"/>
                  <a:pt x="342837" y="764750"/>
                </a:cubicBezTo>
                <a:close/>
                <a:moveTo>
                  <a:pt x="969203" y="764749"/>
                </a:moveTo>
                <a:cubicBezTo>
                  <a:pt x="971215" y="764749"/>
                  <a:pt x="972845" y="766380"/>
                  <a:pt x="972845" y="768391"/>
                </a:cubicBezTo>
                <a:cubicBezTo>
                  <a:pt x="972845" y="770403"/>
                  <a:pt x="971215" y="772033"/>
                  <a:pt x="969203" y="772033"/>
                </a:cubicBezTo>
                <a:cubicBezTo>
                  <a:pt x="967192" y="772033"/>
                  <a:pt x="965561" y="770403"/>
                  <a:pt x="965561" y="768391"/>
                </a:cubicBezTo>
                <a:cubicBezTo>
                  <a:pt x="965561" y="766380"/>
                  <a:pt x="967192" y="764749"/>
                  <a:pt x="969203" y="764749"/>
                </a:cubicBezTo>
                <a:close/>
                <a:moveTo>
                  <a:pt x="1423891" y="762668"/>
                </a:moveTo>
                <a:cubicBezTo>
                  <a:pt x="1425903" y="762668"/>
                  <a:pt x="1427533" y="764299"/>
                  <a:pt x="1427533" y="766310"/>
                </a:cubicBezTo>
                <a:cubicBezTo>
                  <a:pt x="1427533" y="768322"/>
                  <a:pt x="1425903" y="769952"/>
                  <a:pt x="1423891" y="769952"/>
                </a:cubicBezTo>
                <a:cubicBezTo>
                  <a:pt x="1421880" y="769952"/>
                  <a:pt x="1420249" y="768322"/>
                  <a:pt x="1420249" y="766310"/>
                </a:cubicBezTo>
                <a:cubicBezTo>
                  <a:pt x="1420249" y="764299"/>
                  <a:pt x="1421880" y="762668"/>
                  <a:pt x="1423891" y="762668"/>
                </a:cubicBezTo>
                <a:close/>
                <a:moveTo>
                  <a:pt x="823016" y="757466"/>
                </a:moveTo>
                <a:cubicBezTo>
                  <a:pt x="830486" y="757466"/>
                  <a:pt x="836542" y="763522"/>
                  <a:pt x="836542" y="770992"/>
                </a:cubicBezTo>
                <a:cubicBezTo>
                  <a:pt x="836542" y="778462"/>
                  <a:pt x="830486" y="784518"/>
                  <a:pt x="823016" y="784518"/>
                </a:cubicBezTo>
                <a:cubicBezTo>
                  <a:pt x="815546" y="784518"/>
                  <a:pt x="809490" y="778462"/>
                  <a:pt x="809490" y="770992"/>
                </a:cubicBezTo>
                <a:cubicBezTo>
                  <a:pt x="809490" y="763522"/>
                  <a:pt x="815546" y="757466"/>
                  <a:pt x="823016" y="757466"/>
                </a:cubicBezTo>
                <a:close/>
                <a:moveTo>
                  <a:pt x="1570599" y="755385"/>
                </a:moveTo>
                <a:cubicBezTo>
                  <a:pt x="1579506" y="755385"/>
                  <a:pt x="1586727" y="761907"/>
                  <a:pt x="1586727" y="769952"/>
                </a:cubicBezTo>
                <a:cubicBezTo>
                  <a:pt x="1586727" y="777997"/>
                  <a:pt x="1579506" y="784519"/>
                  <a:pt x="1570599" y="784519"/>
                </a:cubicBezTo>
                <a:cubicBezTo>
                  <a:pt x="1561692" y="784519"/>
                  <a:pt x="1554471" y="777997"/>
                  <a:pt x="1554471" y="769952"/>
                </a:cubicBezTo>
                <a:cubicBezTo>
                  <a:pt x="1554471" y="761907"/>
                  <a:pt x="1561692" y="755385"/>
                  <a:pt x="1570599" y="755385"/>
                </a:cubicBezTo>
                <a:close/>
                <a:moveTo>
                  <a:pt x="2051299" y="752264"/>
                </a:moveTo>
                <a:cubicBezTo>
                  <a:pt x="2060781" y="752264"/>
                  <a:pt x="2068467" y="760183"/>
                  <a:pt x="2068467" y="769952"/>
                </a:cubicBezTo>
                <a:cubicBezTo>
                  <a:pt x="2068467" y="779721"/>
                  <a:pt x="2060781" y="787640"/>
                  <a:pt x="2051299" y="787640"/>
                </a:cubicBezTo>
                <a:cubicBezTo>
                  <a:pt x="2041817" y="787640"/>
                  <a:pt x="2034131" y="779721"/>
                  <a:pt x="2034131" y="769952"/>
                </a:cubicBezTo>
                <a:cubicBezTo>
                  <a:pt x="2034131" y="760183"/>
                  <a:pt x="2041817" y="752264"/>
                  <a:pt x="2051299" y="752264"/>
                </a:cubicBezTo>
                <a:close/>
                <a:moveTo>
                  <a:pt x="611279" y="752264"/>
                </a:moveTo>
                <a:cubicBezTo>
                  <a:pt x="623634" y="752264"/>
                  <a:pt x="633649" y="762279"/>
                  <a:pt x="633649" y="774634"/>
                </a:cubicBezTo>
                <a:cubicBezTo>
                  <a:pt x="633649" y="786989"/>
                  <a:pt x="623634" y="797004"/>
                  <a:pt x="611279" y="797004"/>
                </a:cubicBezTo>
                <a:cubicBezTo>
                  <a:pt x="598924" y="797004"/>
                  <a:pt x="588909" y="786989"/>
                  <a:pt x="588909" y="774634"/>
                </a:cubicBezTo>
                <a:cubicBezTo>
                  <a:pt x="588909" y="762279"/>
                  <a:pt x="598924" y="752264"/>
                  <a:pt x="611279" y="752264"/>
                </a:cubicBezTo>
                <a:close/>
                <a:moveTo>
                  <a:pt x="267403" y="750183"/>
                </a:moveTo>
                <a:cubicBezTo>
                  <a:pt x="271426" y="750183"/>
                  <a:pt x="274687" y="753444"/>
                  <a:pt x="274687" y="757467"/>
                </a:cubicBezTo>
                <a:cubicBezTo>
                  <a:pt x="274687" y="761490"/>
                  <a:pt x="271426" y="764751"/>
                  <a:pt x="267403" y="764751"/>
                </a:cubicBezTo>
                <a:cubicBezTo>
                  <a:pt x="263380" y="764751"/>
                  <a:pt x="260119" y="761490"/>
                  <a:pt x="260119" y="757467"/>
                </a:cubicBezTo>
                <a:cubicBezTo>
                  <a:pt x="260119" y="753444"/>
                  <a:pt x="263380" y="750183"/>
                  <a:pt x="267403" y="750183"/>
                </a:cubicBezTo>
                <a:close/>
                <a:moveTo>
                  <a:pt x="1781816" y="742899"/>
                </a:moveTo>
                <a:cubicBezTo>
                  <a:pt x="1797044" y="742899"/>
                  <a:pt x="1809389" y="755011"/>
                  <a:pt x="1809389" y="769952"/>
                </a:cubicBezTo>
                <a:cubicBezTo>
                  <a:pt x="1809389" y="784893"/>
                  <a:pt x="1797044" y="797005"/>
                  <a:pt x="1781816" y="797005"/>
                </a:cubicBezTo>
                <a:cubicBezTo>
                  <a:pt x="1766588" y="797005"/>
                  <a:pt x="1754243" y="784893"/>
                  <a:pt x="1754243" y="769952"/>
                </a:cubicBezTo>
                <a:cubicBezTo>
                  <a:pt x="1754243" y="755011"/>
                  <a:pt x="1766588" y="742899"/>
                  <a:pt x="1781816" y="742899"/>
                </a:cubicBezTo>
                <a:close/>
                <a:moveTo>
                  <a:pt x="1361462" y="739778"/>
                </a:moveTo>
                <a:cubicBezTo>
                  <a:pt x="1362898" y="739778"/>
                  <a:pt x="1364063" y="740477"/>
                  <a:pt x="1364063" y="741339"/>
                </a:cubicBezTo>
                <a:cubicBezTo>
                  <a:pt x="1364063" y="742201"/>
                  <a:pt x="1362898" y="742900"/>
                  <a:pt x="1361462" y="742900"/>
                </a:cubicBezTo>
                <a:cubicBezTo>
                  <a:pt x="1360026" y="742900"/>
                  <a:pt x="1358861" y="742201"/>
                  <a:pt x="1358861" y="741339"/>
                </a:cubicBezTo>
                <a:cubicBezTo>
                  <a:pt x="1358861" y="740477"/>
                  <a:pt x="1360026" y="739778"/>
                  <a:pt x="1361462" y="739778"/>
                </a:cubicBezTo>
                <a:close/>
                <a:moveTo>
                  <a:pt x="1031112" y="739778"/>
                </a:moveTo>
                <a:cubicBezTo>
                  <a:pt x="1031687" y="739778"/>
                  <a:pt x="1032153" y="740943"/>
                  <a:pt x="1032153" y="742379"/>
                </a:cubicBezTo>
                <a:cubicBezTo>
                  <a:pt x="1032153" y="743815"/>
                  <a:pt x="1031687" y="744980"/>
                  <a:pt x="1031112" y="744980"/>
                </a:cubicBezTo>
                <a:cubicBezTo>
                  <a:pt x="1030537" y="744980"/>
                  <a:pt x="1030071" y="743815"/>
                  <a:pt x="1030071" y="742379"/>
                </a:cubicBezTo>
                <a:cubicBezTo>
                  <a:pt x="1030071" y="740943"/>
                  <a:pt x="1030537" y="739778"/>
                  <a:pt x="1031112" y="739778"/>
                </a:cubicBezTo>
                <a:close/>
                <a:moveTo>
                  <a:pt x="2125692" y="737697"/>
                </a:moveTo>
                <a:cubicBezTo>
                  <a:pt x="2132588" y="737697"/>
                  <a:pt x="2138178" y="743753"/>
                  <a:pt x="2138178" y="751223"/>
                </a:cubicBezTo>
                <a:cubicBezTo>
                  <a:pt x="2138178" y="758693"/>
                  <a:pt x="2132588" y="764749"/>
                  <a:pt x="2125692" y="764749"/>
                </a:cubicBezTo>
                <a:cubicBezTo>
                  <a:pt x="2118796" y="764749"/>
                  <a:pt x="2113206" y="758693"/>
                  <a:pt x="2113206" y="751223"/>
                </a:cubicBezTo>
                <a:cubicBezTo>
                  <a:pt x="2113206" y="743753"/>
                  <a:pt x="2118796" y="737697"/>
                  <a:pt x="2125692" y="737697"/>
                </a:cubicBezTo>
                <a:close/>
                <a:moveTo>
                  <a:pt x="191968" y="737697"/>
                </a:moveTo>
                <a:cubicBezTo>
                  <a:pt x="193980" y="737697"/>
                  <a:pt x="195610" y="738862"/>
                  <a:pt x="195610" y="740298"/>
                </a:cubicBezTo>
                <a:cubicBezTo>
                  <a:pt x="195610" y="741734"/>
                  <a:pt x="193980" y="742899"/>
                  <a:pt x="191968" y="742899"/>
                </a:cubicBezTo>
                <a:cubicBezTo>
                  <a:pt x="189957" y="742899"/>
                  <a:pt x="188326" y="741734"/>
                  <a:pt x="188326" y="740298"/>
                </a:cubicBezTo>
                <a:cubicBezTo>
                  <a:pt x="188326" y="738862"/>
                  <a:pt x="189957" y="737697"/>
                  <a:pt x="191968" y="737697"/>
                </a:cubicBezTo>
                <a:close/>
                <a:moveTo>
                  <a:pt x="532723" y="735616"/>
                </a:moveTo>
                <a:cubicBezTo>
                  <a:pt x="543641" y="735616"/>
                  <a:pt x="552492" y="744467"/>
                  <a:pt x="552492" y="755385"/>
                </a:cubicBezTo>
                <a:cubicBezTo>
                  <a:pt x="552492" y="766303"/>
                  <a:pt x="543641" y="775154"/>
                  <a:pt x="532723" y="775154"/>
                </a:cubicBezTo>
                <a:cubicBezTo>
                  <a:pt x="521805" y="775154"/>
                  <a:pt x="512954" y="766303"/>
                  <a:pt x="512954" y="755385"/>
                </a:cubicBezTo>
                <a:cubicBezTo>
                  <a:pt x="512954" y="744467"/>
                  <a:pt x="521805" y="735616"/>
                  <a:pt x="532723" y="735616"/>
                </a:cubicBezTo>
                <a:close/>
                <a:moveTo>
                  <a:pt x="2199566" y="727292"/>
                </a:moveTo>
                <a:cubicBezTo>
                  <a:pt x="2202440" y="727292"/>
                  <a:pt x="2204769" y="729621"/>
                  <a:pt x="2204769" y="732495"/>
                </a:cubicBezTo>
                <a:cubicBezTo>
                  <a:pt x="2204769" y="735369"/>
                  <a:pt x="2202440" y="737698"/>
                  <a:pt x="2199566" y="737698"/>
                </a:cubicBezTo>
                <a:cubicBezTo>
                  <a:pt x="2196692" y="737698"/>
                  <a:pt x="2194363" y="735369"/>
                  <a:pt x="2194363" y="732495"/>
                </a:cubicBezTo>
                <a:cubicBezTo>
                  <a:pt x="2194363" y="729621"/>
                  <a:pt x="2196692" y="727292"/>
                  <a:pt x="2199566" y="727292"/>
                </a:cubicBezTo>
                <a:close/>
                <a:moveTo>
                  <a:pt x="738738" y="727292"/>
                </a:moveTo>
                <a:cubicBezTo>
                  <a:pt x="749082" y="727292"/>
                  <a:pt x="757467" y="735677"/>
                  <a:pt x="757467" y="746021"/>
                </a:cubicBezTo>
                <a:cubicBezTo>
                  <a:pt x="757467" y="756365"/>
                  <a:pt x="749082" y="764750"/>
                  <a:pt x="738738" y="764750"/>
                </a:cubicBezTo>
                <a:cubicBezTo>
                  <a:pt x="728394" y="764750"/>
                  <a:pt x="720009" y="756365"/>
                  <a:pt x="720009" y="746021"/>
                </a:cubicBezTo>
                <a:cubicBezTo>
                  <a:pt x="720009" y="735677"/>
                  <a:pt x="728394" y="727292"/>
                  <a:pt x="738738" y="727292"/>
                </a:cubicBezTo>
                <a:close/>
                <a:moveTo>
                  <a:pt x="1860892" y="723130"/>
                </a:moveTo>
                <a:cubicBezTo>
                  <a:pt x="1876120" y="723130"/>
                  <a:pt x="1888465" y="735242"/>
                  <a:pt x="1888465" y="750183"/>
                </a:cubicBezTo>
                <a:cubicBezTo>
                  <a:pt x="1888465" y="765124"/>
                  <a:pt x="1876120" y="777236"/>
                  <a:pt x="1860892" y="777236"/>
                </a:cubicBezTo>
                <a:cubicBezTo>
                  <a:pt x="1845664" y="777236"/>
                  <a:pt x="1833319" y="765124"/>
                  <a:pt x="1833319" y="750183"/>
                </a:cubicBezTo>
                <a:cubicBezTo>
                  <a:pt x="1833319" y="735242"/>
                  <a:pt x="1845664" y="723130"/>
                  <a:pt x="1860892" y="723130"/>
                </a:cubicBezTo>
                <a:close/>
                <a:moveTo>
                  <a:pt x="1655397" y="723130"/>
                </a:moveTo>
                <a:cubicBezTo>
                  <a:pt x="1666315" y="723130"/>
                  <a:pt x="1675166" y="732447"/>
                  <a:pt x="1675166" y="743940"/>
                </a:cubicBezTo>
                <a:cubicBezTo>
                  <a:pt x="1675166" y="755433"/>
                  <a:pt x="1666315" y="764750"/>
                  <a:pt x="1655397" y="764750"/>
                </a:cubicBezTo>
                <a:cubicBezTo>
                  <a:pt x="1644479" y="764750"/>
                  <a:pt x="1635628" y="755433"/>
                  <a:pt x="1635628" y="743940"/>
                </a:cubicBezTo>
                <a:cubicBezTo>
                  <a:pt x="1635628" y="732447"/>
                  <a:pt x="1644479" y="723130"/>
                  <a:pt x="1655397" y="723130"/>
                </a:cubicBezTo>
                <a:close/>
                <a:moveTo>
                  <a:pt x="118094" y="723130"/>
                </a:moveTo>
                <a:cubicBezTo>
                  <a:pt x="118956" y="723130"/>
                  <a:pt x="119655" y="723596"/>
                  <a:pt x="119655" y="724171"/>
                </a:cubicBezTo>
                <a:cubicBezTo>
                  <a:pt x="119655" y="724746"/>
                  <a:pt x="118956" y="725212"/>
                  <a:pt x="118094" y="725212"/>
                </a:cubicBezTo>
                <a:cubicBezTo>
                  <a:pt x="117232" y="725212"/>
                  <a:pt x="116533" y="724746"/>
                  <a:pt x="116533" y="724171"/>
                </a:cubicBezTo>
                <a:cubicBezTo>
                  <a:pt x="116533" y="723596"/>
                  <a:pt x="117232" y="723130"/>
                  <a:pt x="118094" y="723130"/>
                </a:cubicBezTo>
                <a:close/>
                <a:moveTo>
                  <a:pt x="454169" y="720009"/>
                </a:moveTo>
                <a:cubicBezTo>
                  <a:pt x="463076" y="720009"/>
                  <a:pt x="470297" y="726764"/>
                  <a:pt x="470297" y="735096"/>
                </a:cubicBezTo>
                <a:cubicBezTo>
                  <a:pt x="470297" y="743428"/>
                  <a:pt x="463076" y="750183"/>
                  <a:pt x="454169" y="750183"/>
                </a:cubicBezTo>
                <a:cubicBezTo>
                  <a:pt x="445262" y="750183"/>
                  <a:pt x="438041" y="743428"/>
                  <a:pt x="438041" y="735096"/>
                </a:cubicBezTo>
                <a:cubicBezTo>
                  <a:pt x="438041" y="726764"/>
                  <a:pt x="445262" y="720009"/>
                  <a:pt x="454169" y="720009"/>
                </a:cubicBezTo>
                <a:close/>
                <a:moveTo>
                  <a:pt x="1296433" y="717928"/>
                </a:moveTo>
                <a:cubicBezTo>
                  <a:pt x="1300456" y="717928"/>
                  <a:pt x="1303717" y="720723"/>
                  <a:pt x="1303717" y="724171"/>
                </a:cubicBezTo>
                <a:cubicBezTo>
                  <a:pt x="1303717" y="727619"/>
                  <a:pt x="1300456" y="730414"/>
                  <a:pt x="1296433" y="730414"/>
                </a:cubicBezTo>
                <a:cubicBezTo>
                  <a:pt x="1292410" y="730414"/>
                  <a:pt x="1289149" y="727619"/>
                  <a:pt x="1289149" y="724171"/>
                </a:cubicBezTo>
                <a:cubicBezTo>
                  <a:pt x="1289149" y="720723"/>
                  <a:pt x="1292410" y="717928"/>
                  <a:pt x="1296433" y="717928"/>
                </a:cubicBezTo>
                <a:close/>
                <a:moveTo>
                  <a:pt x="1096662" y="717928"/>
                </a:moveTo>
                <a:cubicBezTo>
                  <a:pt x="1100685" y="717928"/>
                  <a:pt x="1103946" y="721189"/>
                  <a:pt x="1103946" y="725212"/>
                </a:cubicBezTo>
                <a:cubicBezTo>
                  <a:pt x="1103946" y="729235"/>
                  <a:pt x="1100685" y="732496"/>
                  <a:pt x="1096662" y="732496"/>
                </a:cubicBezTo>
                <a:cubicBezTo>
                  <a:pt x="1092639" y="732496"/>
                  <a:pt x="1089378" y="729235"/>
                  <a:pt x="1089378" y="725212"/>
                </a:cubicBezTo>
                <a:cubicBezTo>
                  <a:pt x="1089378" y="721189"/>
                  <a:pt x="1092639" y="717928"/>
                  <a:pt x="1096662" y="717928"/>
                </a:cubicBezTo>
                <a:close/>
                <a:moveTo>
                  <a:pt x="877642" y="717928"/>
                </a:moveTo>
                <a:cubicBezTo>
                  <a:pt x="886549" y="717928"/>
                  <a:pt x="893770" y="725149"/>
                  <a:pt x="893770" y="734056"/>
                </a:cubicBezTo>
                <a:cubicBezTo>
                  <a:pt x="893770" y="742963"/>
                  <a:pt x="886549" y="750184"/>
                  <a:pt x="877642" y="750184"/>
                </a:cubicBezTo>
                <a:cubicBezTo>
                  <a:pt x="868735" y="750184"/>
                  <a:pt x="861514" y="742963"/>
                  <a:pt x="861514" y="734056"/>
                </a:cubicBezTo>
                <a:cubicBezTo>
                  <a:pt x="861514" y="725149"/>
                  <a:pt x="868735" y="717928"/>
                  <a:pt x="877642" y="717928"/>
                </a:cubicBezTo>
                <a:close/>
                <a:moveTo>
                  <a:pt x="2275521" y="712726"/>
                </a:moveTo>
                <a:cubicBezTo>
                  <a:pt x="2276096" y="712726"/>
                  <a:pt x="2276562" y="713891"/>
                  <a:pt x="2276562" y="715328"/>
                </a:cubicBezTo>
                <a:cubicBezTo>
                  <a:pt x="2276562" y="716765"/>
                  <a:pt x="2276096" y="717930"/>
                  <a:pt x="2275521" y="717930"/>
                </a:cubicBezTo>
                <a:cubicBezTo>
                  <a:pt x="2274946" y="717930"/>
                  <a:pt x="2274480" y="716765"/>
                  <a:pt x="2274480" y="715328"/>
                </a:cubicBezTo>
                <a:cubicBezTo>
                  <a:pt x="2274480" y="713891"/>
                  <a:pt x="2274946" y="712726"/>
                  <a:pt x="2275521" y="712726"/>
                </a:cubicBezTo>
                <a:close/>
                <a:moveTo>
                  <a:pt x="1938928" y="712726"/>
                </a:moveTo>
                <a:cubicBezTo>
                  <a:pt x="1948985" y="712726"/>
                  <a:pt x="1957137" y="720645"/>
                  <a:pt x="1957137" y="730414"/>
                </a:cubicBezTo>
                <a:cubicBezTo>
                  <a:pt x="1957137" y="740183"/>
                  <a:pt x="1948985" y="748102"/>
                  <a:pt x="1938928" y="748102"/>
                </a:cubicBezTo>
                <a:cubicBezTo>
                  <a:pt x="1928871" y="748102"/>
                  <a:pt x="1920719" y="740183"/>
                  <a:pt x="1920719" y="730414"/>
                </a:cubicBezTo>
                <a:cubicBezTo>
                  <a:pt x="1920719" y="720645"/>
                  <a:pt x="1928871" y="712726"/>
                  <a:pt x="1938928" y="712726"/>
                </a:cubicBezTo>
                <a:close/>
                <a:moveTo>
                  <a:pt x="1514412" y="712725"/>
                </a:moveTo>
                <a:cubicBezTo>
                  <a:pt x="1523894" y="712725"/>
                  <a:pt x="1531580" y="720644"/>
                  <a:pt x="1531580" y="730413"/>
                </a:cubicBezTo>
                <a:cubicBezTo>
                  <a:pt x="1531580" y="740182"/>
                  <a:pt x="1523894" y="748101"/>
                  <a:pt x="1514412" y="748101"/>
                </a:cubicBezTo>
                <a:cubicBezTo>
                  <a:pt x="1504930" y="748101"/>
                  <a:pt x="1497244" y="740182"/>
                  <a:pt x="1497244" y="730413"/>
                </a:cubicBezTo>
                <a:cubicBezTo>
                  <a:pt x="1497244" y="720644"/>
                  <a:pt x="1504930" y="712725"/>
                  <a:pt x="1514412" y="712725"/>
                </a:cubicBezTo>
                <a:close/>
                <a:moveTo>
                  <a:pt x="1230883" y="710645"/>
                </a:moveTo>
                <a:cubicBezTo>
                  <a:pt x="1234331" y="710645"/>
                  <a:pt x="1237126" y="713440"/>
                  <a:pt x="1237126" y="716888"/>
                </a:cubicBezTo>
                <a:cubicBezTo>
                  <a:pt x="1237126" y="720336"/>
                  <a:pt x="1234331" y="723131"/>
                  <a:pt x="1230883" y="723131"/>
                </a:cubicBezTo>
                <a:cubicBezTo>
                  <a:pt x="1227435" y="723131"/>
                  <a:pt x="1224640" y="720336"/>
                  <a:pt x="1224640" y="716888"/>
                </a:cubicBezTo>
                <a:cubicBezTo>
                  <a:pt x="1224640" y="713440"/>
                  <a:pt x="1227435" y="710645"/>
                  <a:pt x="1230883" y="710645"/>
                </a:cubicBezTo>
                <a:close/>
                <a:moveTo>
                  <a:pt x="1163252" y="707523"/>
                </a:moveTo>
                <a:cubicBezTo>
                  <a:pt x="1167275" y="707523"/>
                  <a:pt x="1170536" y="711017"/>
                  <a:pt x="1170536" y="715327"/>
                </a:cubicBezTo>
                <a:cubicBezTo>
                  <a:pt x="1170536" y="719637"/>
                  <a:pt x="1167275" y="723131"/>
                  <a:pt x="1163252" y="723131"/>
                </a:cubicBezTo>
                <a:cubicBezTo>
                  <a:pt x="1159229" y="723131"/>
                  <a:pt x="1155968" y="719637"/>
                  <a:pt x="1155968" y="715327"/>
                </a:cubicBezTo>
                <a:cubicBezTo>
                  <a:pt x="1155968" y="711017"/>
                  <a:pt x="1159229" y="707523"/>
                  <a:pt x="1163252" y="707523"/>
                </a:cubicBezTo>
                <a:close/>
                <a:moveTo>
                  <a:pt x="43181" y="705442"/>
                </a:moveTo>
                <a:cubicBezTo>
                  <a:pt x="43469" y="705442"/>
                  <a:pt x="43702" y="705675"/>
                  <a:pt x="43702" y="705963"/>
                </a:cubicBezTo>
                <a:cubicBezTo>
                  <a:pt x="43702" y="706251"/>
                  <a:pt x="43469" y="706484"/>
                  <a:pt x="43181" y="706484"/>
                </a:cubicBezTo>
                <a:cubicBezTo>
                  <a:pt x="42893" y="706484"/>
                  <a:pt x="42660" y="706251"/>
                  <a:pt x="42660" y="705963"/>
                </a:cubicBezTo>
                <a:cubicBezTo>
                  <a:pt x="42660" y="705675"/>
                  <a:pt x="42893" y="705442"/>
                  <a:pt x="43181" y="705442"/>
                </a:cubicBezTo>
                <a:close/>
                <a:moveTo>
                  <a:pt x="377693" y="703362"/>
                </a:moveTo>
                <a:cubicBezTo>
                  <a:pt x="385163" y="703362"/>
                  <a:pt x="391219" y="709418"/>
                  <a:pt x="391219" y="716888"/>
                </a:cubicBezTo>
                <a:cubicBezTo>
                  <a:pt x="391219" y="724358"/>
                  <a:pt x="385163" y="730414"/>
                  <a:pt x="377693" y="730414"/>
                </a:cubicBezTo>
                <a:cubicBezTo>
                  <a:pt x="370223" y="730414"/>
                  <a:pt x="364167" y="724358"/>
                  <a:pt x="364167" y="716888"/>
                </a:cubicBezTo>
                <a:cubicBezTo>
                  <a:pt x="364167" y="709418"/>
                  <a:pt x="370223" y="703362"/>
                  <a:pt x="377693" y="703362"/>
                </a:cubicBezTo>
                <a:close/>
                <a:moveTo>
                  <a:pt x="2015402" y="698159"/>
                </a:moveTo>
                <a:cubicBezTo>
                  <a:pt x="2022872" y="698159"/>
                  <a:pt x="2028928" y="704215"/>
                  <a:pt x="2028928" y="711685"/>
                </a:cubicBezTo>
                <a:cubicBezTo>
                  <a:pt x="2028928" y="719155"/>
                  <a:pt x="2022872" y="725211"/>
                  <a:pt x="2015402" y="725211"/>
                </a:cubicBezTo>
                <a:cubicBezTo>
                  <a:pt x="2007932" y="725211"/>
                  <a:pt x="2001876" y="719155"/>
                  <a:pt x="2001876" y="711685"/>
                </a:cubicBezTo>
                <a:cubicBezTo>
                  <a:pt x="2001876" y="704215"/>
                  <a:pt x="2007932" y="698159"/>
                  <a:pt x="2015402" y="698159"/>
                </a:cubicBezTo>
                <a:close/>
                <a:moveTo>
                  <a:pt x="656020" y="698159"/>
                </a:moveTo>
                <a:cubicBezTo>
                  <a:pt x="669524" y="698159"/>
                  <a:pt x="680471" y="709339"/>
                  <a:pt x="680471" y="723131"/>
                </a:cubicBezTo>
                <a:cubicBezTo>
                  <a:pt x="680471" y="736923"/>
                  <a:pt x="669524" y="748103"/>
                  <a:pt x="656020" y="748103"/>
                </a:cubicBezTo>
                <a:cubicBezTo>
                  <a:pt x="642516" y="748103"/>
                  <a:pt x="631569" y="736923"/>
                  <a:pt x="631569" y="723131"/>
                </a:cubicBezTo>
                <a:cubicBezTo>
                  <a:pt x="631569" y="709339"/>
                  <a:pt x="642516" y="698159"/>
                  <a:pt x="656020" y="698159"/>
                </a:cubicBezTo>
                <a:close/>
                <a:moveTo>
                  <a:pt x="1737075" y="696078"/>
                </a:moveTo>
                <a:cubicBezTo>
                  <a:pt x="1750579" y="696078"/>
                  <a:pt x="1761526" y="707025"/>
                  <a:pt x="1761526" y="720529"/>
                </a:cubicBezTo>
                <a:cubicBezTo>
                  <a:pt x="1761526" y="734033"/>
                  <a:pt x="1750579" y="744980"/>
                  <a:pt x="1737075" y="744980"/>
                </a:cubicBezTo>
                <a:cubicBezTo>
                  <a:pt x="1723571" y="744980"/>
                  <a:pt x="1712624" y="734033"/>
                  <a:pt x="1712624" y="720529"/>
                </a:cubicBezTo>
                <a:cubicBezTo>
                  <a:pt x="1712624" y="707025"/>
                  <a:pt x="1723571" y="696078"/>
                  <a:pt x="1737075" y="696078"/>
                </a:cubicBezTo>
                <a:close/>
                <a:moveTo>
                  <a:pt x="300178" y="687754"/>
                </a:moveTo>
                <a:cubicBezTo>
                  <a:pt x="305637" y="687754"/>
                  <a:pt x="310063" y="692878"/>
                  <a:pt x="310063" y="699199"/>
                </a:cubicBezTo>
                <a:cubicBezTo>
                  <a:pt x="310063" y="705520"/>
                  <a:pt x="305637" y="710644"/>
                  <a:pt x="300178" y="710644"/>
                </a:cubicBezTo>
                <a:cubicBezTo>
                  <a:pt x="294719" y="710644"/>
                  <a:pt x="290293" y="705520"/>
                  <a:pt x="290293" y="699199"/>
                </a:cubicBezTo>
                <a:cubicBezTo>
                  <a:pt x="290293" y="692878"/>
                  <a:pt x="294719" y="687754"/>
                  <a:pt x="300178" y="687754"/>
                </a:cubicBezTo>
                <a:close/>
                <a:moveTo>
                  <a:pt x="1456666" y="685673"/>
                </a:moveTo>
                <a:cubicBezTo>
                  <a:pt x="1464136" y="685673"/>
                  <a:pt x="1470192" y="691263"/>
                  <a:pt x="1470192" y="698159"/>
                </a:cubicBezTo>
                <a:cubicBezTo>
                  <a:pt x="1470192" y="705055"/>
                  <a:pt x="1464136" y="710645"/>
                  <a:pt x="1456666" y="710645"/>
                </a:cubicBezTo>
                <a:cubicBezTo>
                  <a:pt x="1449196" y="710645"/>
                  <a:pt x="1443140" y="705055"/>
                  <a:pt x="1443140" y="698159"/>
                </a:cubicBezTo>
                <a:cubicBezTo>
                  <a:pt x="1443140" y="691263"/>
                  <a:pt x="1449196" y="685673"/>
                  <a:pt x="1456666" y="685673"/>
                </a:cubicBezTo>
                <a:close/>
                <a:moveTo>
                  <a:pt x="2092917" y="683592"/>
                </a:moveTo>
                <a:cubicBezTo>
                  <a:pt x="2098376" y="683592"/>
                  <a:pt x="2102802" y="688018"/>
                  <a:pt x="2102802" y="693477"/>
                </a:cubicBezTo>
                <a:cubicBezTo>
                  <a:pt x="2102802" y="698936"/>
                  <a:pt x="2098376" y="703362"/>
                  <a:pt x="2092917" y="703362"/>
                </a:cubicBezTo>
                <a:cubicBezTo>
                  <a:pt x="2087458" y="703362"/>
                  <a:pt x="2083032" y="698936"/>
                  <a:pt x="2083032" y="693477"/>
                </a:cubicBezTo>
                <a:cubicBezTo>
                  <a:pt x="2083032" y="688018"/>
                  <a:pt x="2087458" y="683592"/>
                  <a:pt x="2092917" y="683592"/>
                </a:cubicBezTo>
                <a:close/>
                <a:moveTo>
                  <a:pt x="936949" y="683592"/>
                </a:moveTo>
                <a:cubicBezTo>
                  <a:pt x="945856" y="683592"/>
                  <a:pt x="953077" y="690813"/>
                  <a:pt x="953077" y="699720"/>
                </a:cubicBezTo>
                <a:cubicBezTo>
                  <a:pt x="953077" y="708627"/>
                  <a:pt x="945856" y="715848"/>
                  <a:pt x="936949" y="715848"/>
                </a:cubicBezTo>
                <a:cubicBezTo>
                  <a:pt x="928042" y="715848"/>
                  <a:pt x="920821" y="708627"/>
                  <a:pt x="920821" y="699720"/>
                </a:cubicBezTo>
                <a:cubicBezTo>
                  <a:pt x="920821" y="690813"/>
                  <a:pt x="928042" y="683592"/>
                  <a:pt x="936949" y="683592"/>
                </a:cubicBezTo>
                <a:close/>
                <a:moveTo>
                  <a:pt x="1602334" y="680471"/>
                </a:moveTo>
                <a:cubicBezTo>
                  <a:pt x="1613827" y="680471"/>
                  <a:pt x="1623144" y="689322"/>
                  <a:pt x="1623144" y="700240"/>
                </a:cubicBezTo>
                <a:cubicBezTo>
                  <a:pt x="1623144" y="711158"/>
                  <a:pt x="1613827" y="720009"/>
                  <a:pt x="1602334" y="720009"/>
                </a:cubicBezTo>
                <a:cubicBezTo>
                  <a:pt x="1590841" y="720009"/>
                  <a:pt x="1581524" y="711158"/>
                  <a:pt x="1581524" y="700240"/>
                </a:cubicBezTo>
                <a:cubicBezTo>
                  <a:pt x="1581524" y="689322"/>
                  <a:pt x="1590841" y="680471"/>
                  <a:pt x="1602334" y="680471"/>
                </a:cubicBezTo>
                <a:close/>
                <a:moveTo>
                  <a:pt x="574343" y="680471"/>
                </a:moveTo>
                <a:cubicBezTo>
                  <a:pt x="586410" y="680471"/>
                  <a:pt x="596193" y="690021"/>
                  <a:pt x="596193" y="701801"/>
                </a:cubicBezTo>
                <a:cubicBezTo>
                  <a:pt x="596193" y="713581"/>
                  <a:pt x="586410" y="723131"/>
                  <a:pt x="574343" y="723131"/>
                </a:cubicBezTo>
                <a:cubicBezTo>
                  <a:pt x="562276" y="723131"/>
                  <a:pt x="552493" y="713581"/>
                  <a:pt x="552493" y="701801"/>
                </a:cubicBezTo>
                <a:cubicBezTo>
                  <a:pt x="552493" y="690021"/>
                  <a:pt x="562276" y="680471"/>
                  <a:pt x="574343" y="680471"/>
                </a:cubicBezTo>
                <a:close/>
                <a:moveTo>
                  <a:pt x="789722" y="678390"/>
                </a:moveTo>
                <a:cubicBezTo>
                  <a:pt x="803514" y="678390"/>
                  <a:pt x="814694" y="689337"/>
                  <a:pt x="814694" y="702841"/>
                </a:cubicBezTo>
                <a:cubicBezTo>
                  <a:pt x="814694" y="716345"/>
                  <a:pt x="803514" y="727292"/>
                  <a:pt x="789722" y="727292"/>
                </a:cubicBezTo>
                <a:cubicBezTo>
                  <a:pt x="775930" y="727292"/>
                  <a:pt x="764750" y="716345"/>
                  <a:pt x="764750" y="702841"/>
                </a:cubicBezTo>
                <a:cubicBezTo>
                  <a:pt x="764750" y="689337"/>
                  <a:pt x="775930" y="678390"/>
                  <a:pt x="789722" y="678390"/>
                </a:cubicBezTo>
                <a:close/>
                <a:moveTo>
                  <a:pt x="223183" y="673188"/>
                </a:moveTo>
                <a:cubicBezTo>
                  <a:pt x="227493" y="673188"/>
                  <a:pt x="230987" y="676449"/>
                  <a:pt x="230987" y="680472"/>
                </a:cubicBezTo>
                <a:cubicBezTo>
                  <a:pt x="230987" y="684495"/>
                  <a:pt x="227493" y="687756"/>
                  <a:pt x="223183" y="687756"/>
                </a:cubicBezTo>
                <a:cubicBezTo>
                  <a:pt x="218873" y="687756"/>
                  <a:pt x="215379" y="684495"/>
                  <a:pt x="215379" y="680472"/>
                </a:cubicBezTo>
                <a:cubicBezTo>
                  <a:pt x="215379" y="676449"/>
                  <a:pt x="218873" y="673188"/>
                  <a:pt x="223183" y="673188"/>
                </a:cubicBezTo>
                <a:close/>
                <a:moveTo>
                  <a:pt x="1818753" y="673187"/>
                </a:moveTo>
                <a:cubicBezTo>
                  <a:pt x="1832545" y="673187"/>
                  <a:pt x="1843725" y="684367"/>
                  <a:pt x="1843725" y="698159"/>
                </a:cubicBezTo>
                <a:cubicBezTo>
                  <a:pt x="1843725" y="711951"/>
                  <a:pt x="1832545" y="723131"/>
                  <a:pt x="1818753" y="723131"/>
                </a:cubicBezTo>
                <a:cubicBezTo>
                  <a:pt x="1804961" y="723131"/>
                  <a:pt x="1793781" y="711951"/>
                  <a:pt x="1793781" y="698159"/>
                </a:cubicBezTo>
                <a:cubicBezTo>
                  <a:pt x="1793781" y="684367"/>
                  <a:pt x="1804961" y="673187"/>
                  <a:pt x="1818753" y="673187"/>
                </a:cubicBezTo>
                <a:close/>
                <a:moveTo>
                  <a:pt x="2167831" y="667985"/>
                </a:moveTo>
                <a:cubicBezTo>
                  <a:pt x="2170416" y="667985"/>
                  <a:pt x="2172513" y="670315"/>
                  <a:pt x="2172513" y="673187"/>
                </a:cubicBezTo>
                <a:cubicBezTo>
                  <a:pt x="2172513" y="676060"/>
                  <a:pt x="2170416" y="678390"/>
                  <a:pt x="2167831" y="678390"/>
                </a:cubicBezTo>
                <a:cubicBezTo>
                  <a:pt x="2165246" y="678390"/>
                  <a:pt x="2163149" y="676060"/>
                  <a:pt x="2163149" y="673187"/>
                </a:cubicBezTo>
                <a:cubicBezTo>
                  <a:pt x="2163149" y="670315"/>
                  <a:pt x="2165246" y="667985"/>
                  <a:pt x="2167831" y="667985"/>
                </a:cubicBezTo>
                <a:close/>
                <a:moveTo>
                  <a:pt x="494227" y="663824"/>
                </a:moveTo>
                <a:cubicBezTo>
                  <a:pt x="504571" y="663824"/>
                  <a:pt x="512956" y="671976"/>
                  <a:pt x="512956" y="682033"/>
                </a:cubicBezTo>
                <a:cubicBezTo>
                  <a:pt x="512956" y="692090"/>
                  <a:pt x="504571" y="700242"/>
                  <a:pt x="494227" y="700242"/>
                </a:cubicBezTo>
                <a:cubicBezTo>
                  <a:pt x="483883" y="700242"/>
                  <a:pt x="475498" y="692090"/>
                  <a:pt x="475498" y="682033"/>
                </a:cubicBezTo>
                <a:cubicBezTo>
                  <a:pt x="475498" y="671976"/>
                  <a:pt x="483883" y="663824"/>
                  <a:pt x="494227" y="663824"/>
                </a:cubicBezTo>
                <a:close/>
                <a:moveTo>
                  <a:pt x="1394237" y="660702"/>
                </a:moveTo>
                <a:cubicBezTo>
                  <a:pt x="1401707" y="660702"/>
                  <a:pt x="1407763" y="666292"/>
                  <a:pt x="1407763" y="673188"/>
                </a:cubicBezTo>
                <a:cubicBezTo>
                  <a:pt x="1407763" y="680084"/>
                  <a:pt x="1401707" y="685674"/>
                  <a:pt x="1394237" y="685674"/>
                </a:cubicBezTo>
                <a:cubicBezTo>
                  <a:pt x="1386767" y="685674"/>
                  <a:pt x="1380711" y="680084"/>
                  <a:pt x="1380711" y="673188"/>
                </a:cubicBezTo>
                <a:cubicBezTo>
                  <a:pt x="1380711" y="666292"/>
                  <a:pt x="1386767" y="660702"/>
                  <a:pt x="1394237" y="660702"/>
                </a:cubicBezTo>
                <a:close/>
                <a:moveTo>
                  <a:pt x="998856" y="660702"/>
                </a:moveTo>
                <a:cubicBezTo>
                  <a:pt x="1006326" y="660702"/>
                  <a:pt x="1012382" y="666758"/>
                  <a:pt x="1012382" y="674228"/>
                </a:cubicBezTo>
                <a:cubicBezTo>
                  <a:pt x="1012382" y="681698"/>
                  <a:pt x="1006326" y="687754"/>
                  <a:pt x="998856" y="687754"/>
                </a:cubicBezTo>
                <a:cubicBezTo>
                  <a:pt x="991386" y="687754"/>
                  <a:pt x="985330" y="681698"/>
                  <a:pt x="985330" y="674228"/>
                </a:cubicBezTo>
                <a:cubicBezTo>
                  <a:pt x="985330" y="666758"/>
                  <a:pt x="991386" y="660702"/>
                  <a:pt x="998856" y="660702"/>
                </a:cubicBezTo>
                <a:close/>
                <a:moveTo>
                  <a:pt x="147748" y="660702"/>
                </a:moveTo>
                <a:cubicBezTo>
                  <a:pt x="150046" y="660702"/>
                  <a:pt x="151910" y="661867"/>
                  <a:pt x="151910" y="663304"/>
                </a:cubicBezTo>
                <a:cubicBezTo>
                  <a:pt x="151910" y="664741"/>
                  <a:pt x="150046" y="665906"/>
                  <a:pt x="147748" y="665906"/>
                </a:cubicBezTo>
                <a:cubicBezTo>
                  <a:pt x="145450" y="665906"/>
                  <a:pt x="143586" y="664741"/>
                  <a:pt x="143586" y="663304"/>
                </a:cubicBezTo>
                <a:cubicBezTo>
                  <a:pt x="143586" y="661867"/>
                  <a:pt x="145450" y="660702"/>
                  <a:pt x="147748" y="660702"/>
                </a:cubicBezTo>
                <a:close/>
                <a:moveTo>
                  <a:pt x="1898348" y="653419"/>
                </a:moveTo>
                <a:cubicBezTo>
                  <a:pt x="1910703" y="653419"/>
                  <a:pt x="1920718" y="663434"/>
                  <a:pt x="1920718" y="675789"/>
                </a:cubicBezTo>
                <a:cubicBezTo>
                  <a:pt x="1920718" y="688144"/>
                  <a:pt x="1910703" y="698159"/>
                  <a:pt x="1898348" y="698159"/>
                </a:cubicBezTo>
                <a:cubicBezTo>
                  <a:pt x="1885993" y="698159"/>
                  <a:pt x="1875978" y="688144"/>
                  <a:pt x="1875978" y="675789"/>
                </a:cubicBezTo>
                <a:cubicBezTo>
                  <a:pt x="1875978" y="663434"/>
                  <a:pt x="1885993" y="653419"/>
                  <a:pt x="1898348" y="653419"/>
                </a:cubicBezTo>
                <a:close/>
                <a:moveTo>
                  <a:pt x="2245347" y="653418"/>
                </a:moveTo>
                <a:cubicBezTo>
                  <a:pt x="2245922" y="653418"/>
                  <a:pt x="2246388" y="654117"/>
                  <a:pt x="2246388" y="654979"/>
                </a:cubicBezTo>
                <a:cubicBezTo>
                  <a:pt x="2246388" y="655841"/>
                  <a:pt x="2245922" y="656540"/>
                  <a:pt x="2245347" y="656540"/>
                </a:cubicBezTo>
                <a:cubicBezTo>
                  <a:pt x="2244772" y="656540"/>
                  <a:pt x="2244306" y="655841"/>
                  <a:pt x="2244306" y="654979"/>
                </a:cubicBezTo>
                <a:cubicBezTo>
                  <a:pt x="2244306" y="654117"/>
                  <a:pt x="2244772" y="653418"/>
                  <a:pt x="2245347" y="653418"/>
                </a:cubicBezTo>
                <a:close/>
                <a:moveTo>
                  <a:pt x="703362" y="653418"/>
                </a:moveTo>
                <a:cubicBezTo>
                  <a:pt x="717154" y="653418"/>
                  <a:pt x="728334" y="663899"/>
                  <a:pt x="728334" y="676829"/>
                </a:cubicBezTo>
                <a:cubicBezTo>
                  <a:pt x="728334" y="689759"/>
                  <a:pt x="717154" y="700240"/>
                  <a:pt x="703362" y="700240"/>
                </a:cubicBezTo>
                <a:cubicBezTo>
                  <a:pt x="689570" y="700240"/>
                  <a:pt x="678390" y="689759"/>
                  <a:pt x="678390" y="676829"/>
                </a:cubicBezTo>
                <a:cubicBezTo>
                  <a:pt x="678390" y="663899"/>
                  <a:pt x="689570" y="653418"/>
                  <a:pt x="703362" y="653418"/>
                </a:cubicBezTo>
                <a:close/>
                <a:moveTo>
                  <a:pt x="1689213" y="651337"/>
                </a:moveTo>
                <a:cubicBezTo>
                  <a:pt x="1702143" y="651337"/>
                  <a:pt x="1712624" y="661352"/>
                  <a:pt x="1712624" y="673707"/>
                </a:cubicBezTo>
                <a:cubicBezTo>
                  <a:pt x="1712624" y="686062"/>
                  <a:pt x="1702143" y="696077"/>
                  <a:pt x="1689213" y="696077"/>
                </a:cubicBezTo>
                <a:cubicBezTo>
                  <a:pt x="1676283" y="696077"/>
                  <a:pt x="1665802" y="686062"/>
                  <a:pt x="1665802" y="673707"/>
                </a:cubicBezTo>
                <a:cubicBezTo>
                  <a:pt x="1665802" y="661352"/>
                  <a:pt x="1676283" y="651337"/>
                  <a:pt x="1689213" y="651337"/>
                </a:cubicBezTo>
                <a:close/>
                <a:moveTo>
                  <a:pt x="415150" y="648216"/>
                </a:moveTo>
                <a:cubicBezTo>
                  <a:pt x="422620" y="648216"/>
                  <a:pt x="428676" y="654505"/>
                  <a:pt x="428676" y="662263"/>
                </a:cubicBezTo>
                <a:cubicBezTo>
                  <a:pt x="428676" y="670021"/>
                  <a:pt x="422620" y="676310"/>
                  <a:pt x="415150" y="676310"/>
                </a:cubicBezTo>
                <a:cubicBezTo>
                  <a:pt x="407680" y="676310"/>
                  <a:pt x="401624" y="670021"/>
                  <a:pt x="401624" y="662263"/>
                </a:cubicBezTo>
                <a:cubicBezTo>
                  <a:pt x="401624" y="654505"/>
                  <a:pt x="407680" y="648216"/>
                  <a:pt x="415150" y="648216"/>
                </a:cubicBezTo>
                <a:close/>
                <a:moveTo>
                  <a:pt x="845387" y="644054"/>
                </a:moveTo>
                <a:cubicBezTo>
                  <a:pt x="857167" y="644054"/>
                  <a:pt x="866717" y="653371"/>
                  <a:pt x="866717" y="664864"/>
                </a:cubicBezTo>
                <a:cubicBezTo>
                  <a:pt x="866717" y="676357"/>
                  <a:pt x="857167" y="685674"/>
                  <a:pt x="845387" y="685674"/>
                </a:cubicBezTo>
                <a:cubicBezTo>
                  <a:pt x="833607" y="685674"/>
                  <a:pt x="824057" y="676357"/>
                  <a:pt x="824057" y="664864"/>
                </a:cubicBezTo>
                <a:cubicBezTo>
                  <a:pt x="824057" y="653371"/>
                  <a:pt x="833607" y="644054"/>
                  <a:pt x="845387" y="644054"/>
                </a:cubicBezTo>
                <a:close/>
                <a:moveTo>
                  <a:pt x="1976905" y="640933"/>
                </a:moveTo>
                <a:cubicBezTo>
                  <a:pt x="1984950" y="640933"/>
                  <a:pt x="1991472" y="647688"/>
                  <a:pt x="1991472" y="656020"/>
                </a:cubicBezTo>
                <a:cubicBezTo>
                  <a:pt x="1991472" y="664352"/>
                  <a:pt x="1984950" y="671107"/>
                  <a:pt x="1976905" y="671107"/>
                </a:cubicBezTo>
                <a:cubicBezTo>
                  <a:pt x="1968860" y="671107"/>
                  <a:pt x="1962338" y="664352"/>
                  <a:pt x="1962338" y="656020"/>
                </a:cubicBezTo>
                <a:cubicBezTo>
                  <a:pt x="1962338" y="647688"/>
                  <a:pt x="1968860" y="640933"/>
                  <a:pt x="1976905" y="640933"/>
                </a:cubicBezTo>
                <a:close/>
                <a:moveTo>
                  <a:pt x="1547708" y="640933"/>
                </a:moveTo>
                <a:cubicBezTo>
                  <a:pt x="1559488" y="640933"/>
                  <a:pt x="1569038" y="650483"/>
                  <a:pt x="1569038" y="662263"/>
                </a:cubicBezTo>
                <a:cubicBezTo>
                  <a:pt x="1569038" y="674043"/>
                  <a:pt x="1559488" y="683593"/>
                  <a:pt x="1547708" y="683593"/>
                </a:cubicBezTo>
                <a:cubicBezTo>
                  <a:pt x="1535928" y="683593"/>
                  <a:pt x="1526378" y="674043"/>
                  <a:pt x="1526378" y="662263"/>
                </a:cubicBezTo>
                <a:cubicBezTo>
                  <a:pt x="1526378" y="650483"/>
                  <a:pt x="1535928" y="640933"/>
                  <a:pt x="1547708" y="640933"/>
                </a:cubicBezTo>
                <a:close/>
                <a:moveTo>
                  <a:pt x="1064407" y="638852"/>
                </a:moveTo>
                <a:cubicBezTo>
                  <a:pt x="1074176" y="638852"/>
                  <a:pt x="1082095" y="646538"/>
                  <a:pt x="1082095" y="656020"/>
                </a:cubicBezTo>
                <a:cubicBezTo>
                  <a:pt x="1082095" y="665502"/>
                  <a:pt x="1074176" y="673188"/>
                  <a:pt x="1064407" y="673188"/>
                </a:cubicBezTo>
                <a:cubicBezTo>
                  <a:pt x="1054638" y="673188"/>
                  <a:pt x="1046719" y="665502"/>
                  <a:pt x="1046719" y="656020"/>
                </a:cubicBezTo>
                <a:cubicBezTo>
                  <a:pt x="1046719" y="646538"/>
                  <a:pt x="1054638" y="638852"/>
                  <a:pt x="1064407" y="638852"/>
                </a:cubicBezTo>
                <a:close/>
                <a:moveTo>
                  <a:pt x="1329208" y="635730"/>
                </a:moveTo>
                <a:cubicBezTo>
                  <a:pt x="1338690" y="635730"/>
                  <a:pt x="1346376" y="644115"/>
                  <a:pt x="1346376" y="654459"/>
                </a:cubicBezTo>
                <a:cubicBezTo>
                  <a:pt x="1346376" y="664803"/>
                  <a:pt x="1338690" y="673188"/>
                  <a:pt x="1329208" y="673188"/>
                </a:cubicBezTo>
                <a:cubicBezTo>
                  <a:pt x="1319726" y="673188"/>
                  <a:pt x="1312040" y="664803"/>
                  <a:pt x="1312040" y="654459"/>
                </a:cubicBezTo>
                <a:cubicBezTo>
                  <a:pt x="1312040" y="644115"/>
                  <a:pt x="1319726" y="635730"/>
                  <a:pt x="1329208" y="635730"/>
                </a:cubicBezTo>
                <a:close/>
                <a:moveTo>
                  <a:pt x="619083" y="633649"/>
                </a:moveTo>
                <a:cubicBezTo>
                  <a:pt x="630001" y="633649"/>
                  <a:pt x="638852" y="642500"/>
                  <a:pt x="638852" y="653418"/>
                </a:cubicBezTo>
                <a:cubicBezTo>
                  <a:pt x="638852" y="664336"/>
                  <a:pt x="630001" y="673187"/>
                  <a:pt x="619083" y="673187"/>
                </a:cubicBezTo>
                <a:cubicBezTo>
                  <a:pt x="608165" y="673187"/>
                  <a:pt x="599314" y="664336"/>
                  <a:pt x="599314" y="653418"/>
                </a:cubicBezTo>
                <a:cubicBezTo>
                  <a:pt x="599314" y="642500"/>
                  <a:pt x="608165" y="633649"/>
                  <a:pt x="619083" y="633649"/>
                </a:cubicBezTo>
                <a:close/>
                <a:moveTo>
                  <a:pt x="336595" y="631569"/>
                </a:moveTo>
                <a:cubicBezTo>
                  <a:pt x="342054" y="631569"/>
                  <a:pt x="346480" y="636460"/>
                  <a:pt x="346480" y="642494"/>
                </a:cubicBezTo>
                <a:cubicBezTo>
                  <a:pt x="346480" y="648528"/>
                  <a:pt x="342054" y="653419"/>
                  <a:pt x="336595" y="653419"/>
                </a:cubicBezTo>
                <a:cubicBezTo>
                  <a:pt x="331136" y="653419"/>
                  <a:pt x="326710" y="648528"/>
                  <a:pt x="326710" y="642494"/>
                </a:cubicBezTo>
                <a:cubicBezTo>
                  <a:pt x="326710" y="636460"/>
                  <a:pt x="331136" y="631569"/>
                  <a:pt x="336595" y="631569"/>
                </a:cubicBezTo>
                <a:close/>
                <a:moveTo>
                  <a:pt x="1263658" y="628447"/>
                </a:moveTo>
                <a:cubicBezTo>
                  <a:pt x="1272565" y="628447"/>
                  <a:pt x="1279786" y="635202"/>
                  <a:pt x="1279786" y="643534"/>
                </a:cubicBezTo>
                <a:cubicBezTo>
                  <a:pt x="1279786" y="651866"/>
                  <a:pt x="1272565" y="658621"/>
                  <a:pt x="1263658" y="658621"/>
                </a:cubicBezTo>
                <a:cubicBezTo>
                  <a:pt x="1254751" y="658621"/>
                  <a:pt x="1247530" y="651866"/>
                  <a:pt x="1247530" y="643534"/>
                </a:cubicBezTo>
                <a:cubicBezTo>
                  <a:pt x="1247530" y="635202"/>
                  <a:pt x="1254751" y="628447"/>
                  <a:pt x="1263658" y="628447"/>
                </a:cubicBezTo>
                <a:close/>
                <a:moveTo>
                  <a:pt x="1129437" y="628447"/>
                </a:moveTo>
                <a:cubicBezTo>
                  <a:pt x="1138344" y="628447"/>
                  <a:pt x="1145565" y="635668"/>
                  <a:pt x="1145565" y="644575"/>
                </a:cubicBezTo>
                <a:cubicBezTo>
                  <a:pt x="1145565" y="653482"/>
                  <a:pt x="1138344" y="660703"/>
                  <a:pt x="1129437" y="660703"/>
                </a:cubicBezTo>
                <a:cubicBezTo>
                  <a:pt x="1120530" y="660703"/>
                  <a:pt x="1113309" y="653482"/>
                  <a:pt x="1113309" y="644575"/>
                </a:cubicBezTo>
                <a:cubicBezTo>
                  <a:pt x="1113309" y="635668"/>
                  <a:pt x="1120530" y="628447"/>
                  <a:pt x="1129437" y="628447"/>
                </a:cubicBezTo>
                <a:close/>
                <a:moveTo>
                  <a:pt x="2056501" y="626366"/>
                </a:moveTo>
                <a:cubicBezTo>
                  <a:pt x="2061960" y="626366"/>
                  <a:pt x="2066386" y="630792"/>
                  <a:pt x="2066386" y="636251"/>
                </a:cubicBezTo>
                <a:cubicBezTo>
                  <a:pt x="2066386" y="641710"/>
                  <a:pt x="2061960" y="646136"/>
                  <a:pt x="2056501" y="646136"/>
                </a:cubicBezTo>
                <a:cubicBezTo>
                  <a:pt x="2051042" y="646136"/>
                  <a:pt x="2046616" y="641710"/>
                  <a:pt x="2046616" y="636251"/>
                </a:cubicBezTo>
                <a:cubicBezTo>
                  <a:pt x="2046616" y="630792"/>
                  <a:pt x="2051042" y="626366"/>
                  <a:pt x="2056501" y="626366"/>
                </a:cubicBezTo>
                <a:close/>
                <a:moveTo>
                  <a:pt x="1772972" y="626366"/>
                </a:moveTo>
                <a:cubicBezTo>
                  <a:pt x="1784465" y="626366"/>
                  <a:pt x="1793782" y="636381"/>
                  <a:pt x="1793782" y="648736"/>
                </a:cubicBezTo>
                <a:cubicBezTo>
                  <a:pt x="1793782" y="661091"/>
                  <a:pt x="1784465" y="671106"/>
                  <a:pt x="1772972" y="671106"/>
                </a:cubicBezTo>
                <a:cubicBezTo>
                  <a:pt x="1761479" y="671106"/>
                  <a:pt x="1752162" y="661091"/>
                  <a:pt x="1752162" y="648736"/>
                </a:cubicBezTo>
                <a:cubicBezTo>
                  <a:pt x="1752162" y="636381"/>
                  <a:pt x="1761479" y="626366"/>
                  <a:pt x="1772972" y="626366"/>
                </a:cubicBezTo>
                <a:close/>
                <a:moveTo>
                  <a:pt x="1195507" y="626366"/>
                </a:moveTo>
                <a:cubicBezTo>
                  <a:pt x="1203552" y="626366"/>
                  <a:pt x="1210074" y="633121"/>
                  <a:pt x="1210074" y="641453"/>
                </a:cubicBezTo>
                <a:cubicBezTo>
                  <a:pt x="1210074" y="649785"/>
                  <a:pt x="1203552" y="656540"/>
                  <a:pt x="1195507" y="656540"/>
                </a:cubicBezTo>
                <a:cubicBezTo>
                  <a:pt x="1187462" y="656540"/>
                  <a:pt x="1180940" y="649785"/>
                  <a:pt x="1180940" y="641453"/>
                </a:cubicBezTo>
                <a:cubicBezTo>
                  <a:pt x="1180940" y="633121"/>
                  <a:pt x="1187462" y="626366"/>
                  <a:pt x="1195507" y="626366"/>
                </a:cubicBezTo>
                <a:close/>
                <a:moveTo>
                  <a:pt x="259079" y="615961"/>
                </a:moveTo>
                <a:cubicBezTo>
                  <a:pt x="262527" y="615961"/>
                  <a:pt x="265322" y="619455"/>
                  <a:pt x="265322" y="623765"/>
                </a:cubicBezTo>
                <a:cubicBezTo>
                  <a:pt x="265322" y="628075"/>
                  <a:pt x="262527" y="631569"/>
                  <a:pt x="259079" y="631569"/>
                </a:cubicBezTo>
                <a:cubicBezTo>
                  <a:pt x="255631" y="631569"/>
                  <a:pt x="252836" y="628075"/>
                  <a:pt x="252836" y="623765"/>
                </a:cubicBezTo>
                <a:cubicBezTo>
                  <a:pt x="252836" y="619455"/>
                  <a:pt x="255631" y="615961"/>
                  <a:pt x="259079" y="615961"/>
                </a:cubicBezTo>
                <a:close/>
                <a:moveTo>
                  <a:pt x="2132976" y="611800"/>
                </a:moveTo>
                <a:cubicBezTo>
                  <a:pt x="2136999" y="611800"/>
                  <a:pt x="2140260" y="614595"/>
                  <a:pt x="2140260" y="618043"/>
                </a:cubicBezTo>
                <a:cubicBezTo>
                  <a:pt x="2140260" y="621491"/>
                  <a:pt x="2136999" y="624286"/>
                  <a:pt x="2132976" y="624286"/>
                </a:cubicBezTo>
                <a:cubicBezTo>
                  <a:pt x="2128953" y="624286"/>
                  <a:pt x="2125692" y="621491"/>
                  <a:pt x="2125692" y="618043"/>
                </a:cubicBezTo>
                <a:cubicBezTo>
                  <a:pt x="2125692" y="614595"/>
                  <a:pt x="2128953" y="611800"/>
                  <a:pt x="2132976" y="611800"/>
                </a:cubicBezTo>
                <a:close/>
                <a:moveTo>
                  <a:pt x="537406" y="611800"/>
                </a:moveTo>
                <a:cubicBezTo>
                  <a:pt x="546888" y="611800"/>
                  <a:pt x="554574" y="619952"/>
                  <a:pt x="554574" y="630009"/>
                </a:cubicBezTo>
                <a:cubicBezTo>
                  <a:pt x="554574" y="640066"/>
                  <a:pt x="546888" y="648218"/>
                  <a:pt x="537406" y="648218"/>
                </a:cubicBezTo>
                <a:cubicBezTo>
                  <a:pt x="527924" y="648218"/>
                  <a:pt x="520238" y="640066"/>
                  <a:pt x="520238" y="630009"/>
                </a:cubicBezTo>
                <a:cubicBezTo>
                  <a:pt x="520238" y="619952"/>
                  <a:pt x="527924" y="611800"/>
                  <a:pt x="537406" y="611800"/>
                </a:cubicBezTo>
                <a:close/>
                <a:moveTo>
                  <a:pt x="1635628" y="608678"/>
                </a:moveTo>
                <a:cubicBezTo>
                  <a:pt x="1647695" y="608678"/>
                  <a:pt x="1657478" y="618693"/>
                  <a:pt x="1657478" y="631048"/>
                </a:cubicBezTo>
                <a:cubicBezTo>
                  <a:pt x="1657478" y="643403"/>
                  <a:pt x="1647695" y="653418"/>
                  <a:pt x="1635628" y="653418"/>
                </a:cubicBezTo>
                <a:cubicBezTo>
                  <a:pt x="1623561" y="653418"/>
                  <a:pt x="1613778" y="643403"/>
                  <a:pt x="1613778" y="631048"/>
                </a:cubicBezTo>
                <a:cubicBezTo>
                  <a:pt x="1613778" y="618693"/>
                  <a:pt x="1623561" y="608678"/>
                  <a:pt x="1635628" y="608678"/>
                </a:cubicBezTo>
                <a:close/>
                <a:moveTo>
                  <a:pt x="1488401" y="608678"/>
                </a:moveTo>
                <a:cubicBezTo>
                  <a:pt x="1501331" y="608678"/>
                  <a:pt x="1511812" y="618693"/>
                  <a:pt x="1511812" y="631048"/>
                </a:cubicBezTo>
                <a:cubicBezTo>
                  <a:pt x="1511812" y="643403"/>
                  <a:pt x="1501331" y="653418"/>
                  <a:pt x="1488401" y="653418"/>
                </a:cubicBezTo>
                <a:cubicBezTo>
                  <a:pt x="1475471" y="653418"/>
                  <a:pt x="1464990" y="643403"/>
                  <a:pt x="1464990" y="631048"/>
                </a:cubicBezTo>
                <a:cubicBezTo>
                  <a:pt x="1464990" y="618693"/>
                  <a:pt x="1475471" y="608678"/>
                  <a:pt x="1488401" y="608678"/>
                </a:cubicBezTo>
                <a:close/>
                <a:moveTo>
                  <a:pt x="904694" y="608678"/>
                </a:moveTo>
                <a:cubicBezTo>
                  <a:pt x="917624" y="608678"/>
                  <a:pt x="928105" y="619392"/>
                  <a:pt x="928105" y="632609"/>
                </a:cubicBezTo>
                <a:cubicBezTo>
                  <a:pt x="928105" y="645826"/>
                  <a:pt x="917624" y="656540"/>
                  <a:pt x="904694" y="656540"/>
                </a:cubicBezTo>
                <a:cubicBezTo>
                  <a:pt x="891764" y="656540"/>
                  <a:pt x="881283" y="645826"/>
                  <a:pt x="881283" y="632609"/>
                </a:cubicBezTo>
                <a:cubicBezTo>
                  <a:pt x="881283" y="619392"/>
                  <a:pt x="891764" y="608678"/>
                  <a:pt x="904694" y="608678"/>
                </a:cubicBezTo>
                <a:close/>
                <a:moveTo>
                  <a:pt x="756426" y="608678"/>
                </a:moveTo>
                <a:cubicBezTo>
                  <a:pt x="770792" y="608678"/>
                  <a:pt x="782438" y="619858"/>
                  <a:pt x="782438" y="633650"/>
                </a:cubicBezTo>
                <a:cubicBezTo>
                  <a:pt x="782438" y="647442"/>
                  <a:pt x="770792" y="658622"/>
                  <a:pt x="756426" y="658622"/>
                </a:cubicBezTo>
                <a:cubicBezTo>
                  <a:pt x="742060" y="658622"/>
                  <a:pt x="730414" y="647442"/>
                  <a:pt x="730414" y="633650"/>
                </a:cubicBezTo>
                <a:cubicBezTo>
                  <a:pt x="730414" y="619858"/>
                  <a:pt x="742060" y="608678"/>
                  <a:pt x="756426" y="608678"/>
                </a:cubicBezTo>
                <a:close/>
                <a:moveTo>
                  <a:pt x="1854649" y="606597"/>
                </a:moveTo>
                <a:cubicBezTo>
                  <a:pt x="1864706" y="606597"/>
                  <a:pt x="1872858" y="614982"/>
                  <a:pt x="1872858" y="625326"/>
                </a:cubicBezTo>
                <a:cubicBezTo>
                  <a:pt x="1872858" y="635670"/>
                  <a:pt x="1864706" y="644055"/>
                  <a:pt x="1854649" y="644055"/>
                </a:cubicBezTo>
                <a:cubicBezTo>
                  <a:pt x="1844592" y="644055"/>
                  <a:pt x="1836440" y="635670"/>
                  <a:pt x="1836440" y="625326"/>
                </a:cubicBezTo>
                <a:cubicBezTo>
                  <a:pt x="1836440" y="614982"/>
                  <a:pt x="1844592" y="606597"/>
                  <a:pt x="1854649" y="606597"/>
                </a:cubicBezTo>
                <a:close/>
                <a:moveTo>
                  <a:pt x="182604" y="601394"/>
                </a:moveTo>
                <a:cubicBezTo>
                  <a:pt x="184615" y="601394"/>
                  <a:pt x="186246" y="603025"/>
                  <a:pt x="186246" y="605036"/>
                </a:cubicBezTo>
                <a:cubicBezTo>
                  <a:pt x="186246" y="607047"/>
                  <a:pt x="184615" y="608678"/>
                  <a:pt x="182604" y="608678"/>
                </a:cubicBezTo>
                <a:cubicBezTo>
                  <a:pt x="180593" y="608678"/>
                  <a:pt x="178962" y="607047"/>
                  <a:pt x="178962" y="605036"/>
                </a:cubicBezTo>
                <a:cubicBezTo>
                  <a:pt x="178962" y="603025"/>
                  <a:pt x="180593" y="601394"/>
                  <a:pt x="182604" y="601394"/>
                </a:cubicBezTo>
                <a:close/>
                <a:moveTo>
                  <a:pt x="457290" y="594112"/>
                </a:moveTo>
                <a:cubicBezTo>
                  <a:pt x="466197" y="594112"/>
                  <a:pt x="473418" y="600867"/>
                  <a:pt x="473418" y="609199"/>
                </a:cubicBezTo>
                <a:cubicBezTo>
                  <a:pt x="473418" y="617531"/>
                  <a:pt x="466197" y="624286"/>
                  <a:pt x="457290" y="624286"/>
                </a:cubicBezTo>
                <a:cubicBezTo>
                  <a:pt x="448383" y="624286"/>
                  <a:pt x="441162" y="617531"/>
                  <a:pt x="441162" y="609199"/>
                </a:cubicBezTo>
                <a:cubicBezTo>
                  <a:pt x="441162" y="600867"/>
                  <a:pt x="448383" y="594112"/>
                  <a:pt x="457290" y="594112"/>
                </a:cubicBezTo>
                <a:close/>
                <a:moveTo>
                  <a:pt x="2209451" y="594111"/>
                </a:moveTo>
                <a:cubicBezTo>
                  <a:pt x="2210888" y="594111"/>
                  <a:pt x="2212053" y="595742"/>
                  <a:pt x="2212053" y="597753"/>
                </a:cubicBezTo>
                <a:cubicBezTo>
                  <a:pt x="2212053" y="599764"/>
                  <a:pt x="2210888" y="601395"/>
                  <a:pt x="2209451" y="601395"/>
                </a:cubicBezTo>
                <a:cubicBezTo>
                  <a:pt x="2208014" y="601395"/>
                  <a:pt x="2206849" y="599764"/>
                  <a:pt x="2206849" y="597753"/>
                </a:cubicBezTo>
                <a:cubicBezTo>
                  <a:pt x="2206849" y="595742"/>
                  <a:pt x="2208014" y="594111"/>
                  <a:pt x="2209451" y="594111"/>
                </a:cubicBezTo>
                <a:close/>
                <a:moveTo>
                  <a:pt x="1935286" y="588909"/>
                </a:moveTo>
                <a:cubicBezTo>
                  <a:pt x="1943331" y="588909"/>
                  <a:pt x="1949853" y="595664"/>
                  <a:pt x="1949853" y="603996"/>
                </a:cubicBezTo>
                <a:cubicBezTo>
                  <a:pt x="1949853" y="612328"/>
                  <a:pt x="1943331" y="619083"/>
                  <a:pt x="1935286" y="619083"/>
                </a:cubicBezTo>
                <a:cubicBezTo>
                  <a:pt x="1927241" y="619083"/>
                  <a:pt x="1920719" y="612328"/>
                  <a:pt x="1920719" y="603996"/>
                </a:cubicBezTo>
                <a:cubicBezTo>
                  <a:pt x="1920719" y="595664"/>
                  <a:pt x="1927241" y="588909"/>
                  <a:pt x="1935286" y="588909"/>
                </a:cubicBezTo>
                <a:close/>
                <a:moveTo>
                  <a:pt x="965562" y="586828"/>
                </a:moveTo>
                <a:cubicBezTo>
                  <a:pt x="976480" y="586828"/>
                  <a:pt x="985331" y="595679"/>
                  <a:pt x="985331" y="606597"/>
                </a:cubicBezTo>
                <a:cubicBezTo>
                  <a:pt x="985331" y="617515"/>
                  <a:pt x="976480" y="626366"/>
                  <a:pt x="965562" y="626366"/>
                </a:cubicBezTo>
                <a:cubicBezTo>
                  <a:pt x="954644" y="626366"/>
                  <a:pt x="945793" y="617515"/>
                  <a:pt x="945793" y="606597"/>
                </a:cubicBezTo>
                <a:cubicBezTo>
                  <a:pt x="945793" y="595679"/>
                  <a:pt x="954644" y="586828"/>
                  <a:pt x="965562" y="586828"/>
                </a:cubicBezTo>
                <a:close/>
                <a:moveTo>
                  <a:pt x="670586" y="586828"/>
                </a:moveTo>
                <a:cubicBezTo>
                  <a:pt x="682941" y="586828"/>
                  <a:pt x="692956" y="596145"/>
                  <a:pt x="692956" y="607638"/>
                </a:cubicBezTo>
                <a:cubicBezTo>
                  <a:pt x="692956" y="619131"/>
                  <a:pt x="682941" y="628448"/>
                  <a:pt x="670586" y="628448"/>
                </a:cubicBezTo>
                <a:cubicBezTo>
                  <a:pt x="658231" y="628448"/>
                  <a:pt x="648216" y="619131"/>
                  <a:pt x="648216" y="607638"/>
                </a:cubicBezTo>
                <a:cubicBezTo>
                  <a:pt x="648216" y="596145"/>
                  <a:pt x="658231" y="586828"/>
                  <a:pt x="670586" y="586828"/>
                </a:cubicBezTo>
                <a:close/>
                <a:moveTo>
                  <a:pt x="105609" y="586828"/>
                </a:moveTo>
                <a:cubicBezTo>
                  <a:pt x="106471" y="586828"/>
                  <a:pt x="107170" y="587294"/>
                  <a:pt x="107170" y="587869"/>
                </a:cubicBezTo>
                <a:cubicBezTo>
                  <a:pt x="107170" y="588444"/>
                  <a:pt x="106471" y="588910"/>
                  <a:pt x="105609" y="588910"/>
                </a:cubicBezTo>
                <a:cubicBezTo>
                  <a:pt x="104747" y="588910"/>
                  <a:pt x="104048" y="588444"/>
                  <a:pt x="104048" y="587869"/>
                </a:cubicBezTo>
                <a:cubicBezTo>
                  <a:pt x="104048" y="587294"/>
                  <a:pt x="104747" y="586828"/>
                  <a:pt x="105609" y="586828"/>
                </a:cubicBezTo>
                <a:close/>
                <a:moveTo>
                  <a:pt x="1425452" y="584747"/>
                </a:moveTo>
                <a:cubicBezTo>
                  <a:pt x="1436370" y="584747"/>
                  <a:pt x="1445221" y="593598"/>
                  <a:pt x="1445221" y="604516"/>
                </a:cubicBezTo>
                <a:cubicBezTo>
                  <a:pt x="1445221" y="615434"/>
                  <a:pt x="1436370" y="624285"/>
                  <a:pt x="1425452" y="624285"/>
                </a:cubicBezTo>
                <a:cubicBezTo>
                  <a:pt x="1414534" y="624285"/>
                  <a:pt x="1405683" y="615434"/>
                  <a:pt x="1405683" y="604516"/>
                </a:cubicBezTo>
                <a:cubicBezTo>
                  <a:pt x="1405683" y="593598"/>
                  <a:pt x="1414534" y="584747"/>
                  <a:pt x="1425452" y="584747"/>
                </a:cubicBezTo>
                <a:close/>
                <a:moveTo>
                  <a:pt x="1722508" y="581626"/>
                </a:moveTo>
                <a:cubicBezTo>
                  <a:pt x="1734863" y="581626"/>
                  <a:pt x="1744878" y="591641"/>
                  <a:pt x="1744878" y="603996"/>
                </a:cubicBezTo>
                <a:cubicBezTo>
                  <a:pt x="1744878" y="616351"/>
                  <a:pt x="1734863" y="626366"/>
                  <a:pt x="1722508" y="626366"/>
                </a:cubicBezTo>
                <a:cubicBezTo>
                  <a:pt x="1710153" y="626366"/>
                  <a:pt x="1700138" y="616351"/>
                  <a:pt x="1700138" y="603996"/>
                </a:cubicBezTo>
                <a:cubicBezTo>
                  <a:pt x="1700138" y="591641"/>
                  <a:pt x="1710153" y="581626"/>
                  <a:pt x="1722508" y="581626"/>
                </a:cubicBezTo>
                <a:close/>
                <a:moveTo>
                  <a:pt x="2286446" y="579545"/>
                </a:moveTo>
                <a:cubicBezTo>
                  <a:pt x="2286734" y="579545"/>
                  <a:pt x="2286967" y="579778"/>
                  <a:pt x="2286967" y="580066"/>
                </a:cubicBezTo>
                <a:cubicBezTo>
                  <a:pt x="2286967" y="580354"/>
                  <a:pt x="2286734" y="580587"/>
                  <a:pt x="2286446" y="580587"/>
                </a:cubicBezTo>
                <a:cubicBezTo>
                  <a:pt x="2286158" y="580587"/>
                  <a:pt x="2285925" y="580354"/>
                  <a:pt x="2285925" y="580066"/>
                </a:cubicBezTo>
                <a:cubicBezTo>
                  <a:pt x="2285925" y="579778"/>
                  <a:pt x="2286158" y="579545"/>
                  <a:pt x="2286446" y="579545"/>
                </a:cubicBezTo>
                <a:close/>
                <a:moveTo>
                  <a:pt x="2015401" y="576423"/>
                </a:moveTo>
                <a:cubicBezTo>
                  <a:pt x="2018849" y="576423"/>
                  <a:pt x="2021644" y="579218"/>
                  <a:pt x="2021644" y="582666"/>
                </a:cubicBezTo>
                <a:cubicBezTo>
                  <a:pt x="2021644" y="586114"/>
                  <a:pt x="2018849" y="588909"/>
                  <a:pt x="2015401" y="588909"/>
                </a:cubicBezTo>
                <a:cubicBezTo>
                  <a:pt x="2011953" y="588909"/>
                  <a:pt x="2009158" y="586114"/>
                  <a:pt x="2009158" y="582666"/>
                </a:cubicBezTo>
                <a:cubicBezTo>
                  <a:pt x="2009158" y="579218"/>
                  <a:pt x="2011953" y="576423"/>
                  <a:pt x="2015401" y="576423"/>
                </a:cubicBezTo>
                <a:close/>
                <a:moveTo>
                  <a:pt x="376653" y="574342"/>
                </a:moveTo>
                <a:cubicBezTo>
                  <a:pt x="383549" y="574342"/>
                  <a:pt x="389139" y="580398"/>
                  <a:pt x="389139" y="587868"/>
                </a:cubicBezTo>
                <a:cubicBezTo>
                  <a:pt x="389139" y="595338"/>
                  <a:pt x="383549" y="601394"/>
                  <a:pt x="376653" y="601394"/>
                </a:cubicBezTo>
                <a:cubicBezTo>
                  <a:pt x="369757" y="601394"/>
                  <a:pt x="364167" y="595338"/>
                  <a:pt x="364167" y="587868"/>
                </a:cubicBezTo>
                <a:cubicBezTo>
                  <a:pt x="364167" y="580398"/>
                  <a:pt x="369757" y="574342"/>
                  <a:pt x="376653" y="574342"/>
                </a:cubicBezTo>
                <a:close/>
                <a:moveTo>
                  <a:pt x="1579963" y="572261"/>
                </a:moveTo>
                <a:cubicBezTo>
                  <a:pt x="1592893" y="572261"/>
                  <a:pt x="1603374" y="582742"/>
                  <a:pt x="1603374" y="595672"/>
                </a:cubicBezTo>
                <a:cubicBezTo>
                  <a:pt x="1603374" y="608602"/>
                  <a:pt x="1592893" y="619083"/>
                  <a:pt x="1579963" y="619083"/>
                </a:cubicBezTo>
                <a:cubicBezTo>
                  <a:pt x="1567033" y="619083"/>
                  <a:pt x="1556552" y="608602"/>
                  <a:pt x="1556552" y="595672"/>
                </a:cubicBezTo>
                <a:cubicBezTo>
                  <a:pt x="1556552" y="582742"/>
                  <a:pt x="1567033" y="572261"/>
                  <a:pt x="1579963" y="572261"/>
                </a:cubicBezTo>
                <a:close/>
                <a:moveTo>
                  <a:pt x="812091" y="572261"/>
                </a:moveTo>
                <a:cubicBezTo>
                  <a:pt x="825595" y="572261"/>
                  <a:pt x="836542" y="583907"/>
                  <a:pt x="836542" y="598273"/>
                </a:cubicBezTo>
                <a:cubicBezTo>
                  <a:pt x="836542" y="612639"/>
                  <a:pt x="825595" y="624285"/>
                  <a:pt x="812091" y="624285"/>
                </a:cubicBezTo>
                <a:cubicBezTo>
                  <a:pt x="798587" y="624285"/>
                  <a:pt x="787640" y="612639"/>
                  <a:pt x="787640" y="598273"/>
                </a:cubicBezTo>
                <a:cubicBezTo>
                  <a:pt x="787640" y="583907"/>
                  <a:pt x="798587" y="572261"/>
                  <a:pt x="812091" y="572261"/>
                </a:cubicBezTo>
                <a:close/>
                <a:moveTo>
                  <a:pt x="585789" y="564978"/>
                </a:moveTo>
                <a:cubicBezTo>
                  <a:pt x="596133" y="564978"/>
                  <a:pt x="604518" y="573130"/>
                  <a:pt x="604518" y="583187"/>
                </a:cubicBezTo>
                <a:cubicBezTo>
                  <a:pt x="604518" y="593244"/>
                  <a:pt x="596133" y="601396"/>
                  <a:pt x="585789" y="601396"/>
                </a:cubicBezTo>
                <a:cubicBezTo>
                  <a:pt x="575445" y="601396"/>
                  <a:pt x="567060" y="593244"/>
                  <a:pt x="567060" y="583187"/>
                </a:cubicBezTo>
                <a:cubicBezTo>
                  <a:pt x="567060" y="573130"/>
                  <a:pt x="575445" y="564978"/>
                  <a:pt x="585789" y="564978"/>
                </a:cubicBezTo>
                <a:close/>
                <a:moveTo>
                  <a:pt x="1362504" y="561857"/>
                </a:moveTo>
                <a:cubicBezTo>
                  <a:pt x="1375434" y="561857"/>
                  <a:pt x="1385915" y="572338"/>
                  <a:pt x="1385915" y="585268"/>
                </a:cubicBezTo>
                <a:cubicBezTo>
                  <a:pt x="1385915" y="598198"/>
                  <a:pt x="1375434" y="608679"/>
                  <a:pt x="1362504" y="608679"/>
                </a:cubicBezTo>
                <a:cubicBezTo>
                  <a:pt x="1349574" y="608679"/>
                  <a:pt x="1339093" y="598198"/>
                  <a:pt x="1339093" y="585268"/>
                </a:cubicBezTo>
                <a:cubicBezTo>
                  <a:pt x="1339093" y="572338"/>
                  <a:pt x="1349574" y="561857"/>
                  <a:pt x="1362504" y="561857"/>
                </a:cubicBezTo>
                <a:close/>
                <a:moveTo>
                  <a:pt x="1029551" y="561857"/>
                </a:moveTo>
                <a:cubicBezTo>
                  <a:pt x="1043055" y="561857"/>
                  <a:pt x="1054002" y="573037"/>
                  <a:pt x="1054002" y="586829"/>
                </a:cubicBezTo>
                <a:cubicBezTo>
                  <a:pt x="1054002" y="600621"/>
                  <a:pt x="1043055" y="611801"/>
                  <a:pt x="1029551" y="611801"/>
                </a:cubicBezTo>
                <a:cubicBezTo>
                  <a:pt x="1016047" y="611801"/>
                  <a:pt x="1005100" y="600621"/>
                  <a:pt x="1005100" y="586829"/>
                </a:cubicBezTo>
                <a:cubicBezTo>
                  <a:pt x="1005100" y="573037"/>
                  <a:pt x="1016047" y="561857"/>
                  <a:pt x="1029551" y="561857"/>
                </a:cubicBezTo>
                <a:close/>
                <a:moveTo>
                  <a:pt x="2094998" y="559776"/>
                </a:moveTo>
                <a:cubicBezTo>
                  <a:pt x="2097010" y="559776"/>
                  <a:pt x="2098640" y="560941"/>
                  <a:pt x="2098640" y="562377"/>
                </a:cubicBezTo>
                <a:cubicBezTo>
                  <a:pt x="2098640" y="563813"/>
                  <a:pt x="2097010" y="564978"/>
                  <a:pt x="2094998" y="564978"/>
                </a:cubicBezTo>
                <a:cubicBezTo>
                  <a:pt x="2092987" y="564978"/>
                  <a:pt x="2091356" y="563813"/>
                  <a:pt x="2091356" y="562377"/>
                </a:cubicBezTo>
                <a:cubicBezTo>
                  <a:pt x="2091356" y="560941"/>
                  <a:pt x="2092987" y="559776"/>
                  <a:pt x="2094998" y="559776"/>
                </a:cubicBezTo>
                <a:close/>
                <a:moveTo>
                  <a:pt x="1807828" y="559776"/>
                </a:moveTo>
                <a:cubicBezTo>
                  <a:pt x="1817885" y="559776"/>
                  <a:pt x="1826037" y="567928"/>
                  <a:pt x="1826037" y="577985"/>
                </a:cubicBezTo>
                <a:cubicBezTo>
                  <a:pt x="1826037" y="588042"/>
                  <a:pt x="1817885" y="596194"/>
                  <a:pt x="1807828" y="596194"/>
                </a:cubicBezTo>
                <a:cubicBezTo>
                  <a:pt x="1797771" y="596194"/>
                  <a:pt x="1789619" y="588042"/>
                  <a:pt x="1789619" y="577985"/>
                </a:cubicBezTo>
                <a:cubicBezTo>
                  <a:pt x="1789619" y="567928"/>
                  <a:pt x="1797771" y="559776"/>
                  <a:pt x="1807828" y="559776"/>
                </a:cubicBezTo>
                <a:close/>
                <a:moveTo>
                  <a:pt x="297056" y="559776"/>
                </a:moveTo>
                <a:cubicBezTo>
                  <a:pt x="302515" y="559776"/>
                  <a:pt x="306941" y="564202"/>
                  <a:pt x="306941" y="569661"/>
                </a:cubicBezTo>
                <a:cubicBezTo>
                  <a:pt x="306941" y="575120"/>
                  <a:pt x="302515" y="579546"/>
                  <a:pt x="297056" y="579546"/>
                </a:cubicBezTo>
                <a:cubicBezTo>
                  <a:pt x="291597" y="579546"/>
                  <a:pt x="287171" y="575120"/>
                  <a:pt x="287171" y="569661"/>
                </a:cubicBezTo>
                <a:cubicBezTo>
                  <a:pt x="287171" y="564202"/>
                  <a:pt x="291597" y="559776"/>
                  <a:pt x="297056" y="559776"/>
                </a:cubicBezTo>
                <a:close/>
                <a:moveTo>
                  <a:pt x="1295913" y="549371"/>
                </a:moveTo>
                <a:cubicBezTo>
                  <a:pt x="1308843" y="549371"/>
                  <a:pt x="1319324" y="559852"/>
                  <a:pt x="1319324" y="572782"/>
                </a:cubicBezTo>
                <a:cubicBezTo>
                  <a:pt x="1319324" y="585712"/>
                  <a:pt x="1308843" y="596193"/>
                  <a:pt x="1295913" y="596193"/>
                </a:cubicBezTo>
                <a:cubicBezTo>
                  <a:pt x="1282983" y="596193"/>
                  <a:pt x="1272502" y="585712"/>
                  <a:pt x="1272502" y="572782"/>
                </a:cubicBezTo>
                <a:cubicBezTo>
                  <a:pt x="1272502" y="559852"/>
                  <a:pt x="1282983" y="549371"/>
                  <a:pt x="1295913" y="549371"/>
                </a:cubicBezTo>
                <a:close/>
                <a:moveTo>
                  <a:pt x="1095101" y="549371"/>
                </a:moveTo>
                <a:cubicBezTo>
                  <a:pt x="1108031" y="549371"/>
                  <a:pt x="1118512" y="559852"/>
                  <a:pt x="1118512" y="572782"/>
                </a:cubicBezTo>
                <a:cubicBezTo>
                  <a:pt x="1118512" y="585712"/>
                  <a:pt x="1108031" y="596193"/>
                  <a:pt x="1095101" y="596193"/>
                </a:cubicBezTo>
                <a:cubicBezTo>
                  <a:pt x="1082171" y="596193"/>
                  <a:pt x="1071690" y="585712"/>
                  <a:pt x="1071690" y="572782"/>
                </a:cubicBezTo>
                <a:cubicBezTo>
                  <a:pt x="1071690" y="559852"/>
                  <a:pt x="1082171" y="549371"/>
                  <a:pt x="1095101" y="549371"/>
                </a:cubicBezTo>
                <a:close/>
                <a:moveTo>
                  <a:pt x="722610" y="544169"/>
                </a:moveTo>
                <a:cubicBezTo>
                  <a:pt x="734965" y="544169"/>
                  <a:pt x="744980" y="554184"/>
                  <a:pt x="744980" y="566539"/>
                </a:cubicBezTo>
                <a:cubicBezTo>
                  <a:pt x="744980" y="578894"/>
                  <a:pt x="734965" y="588909"/>
                  <a:pt x="722610" y="588909"/>
                </a:cubicBezTo>
                <a:cubicBezTo>
                  <a:pt x="710255" y="588909"/>
                  <a:pt x="700240" y="578894"/>
                  <a:pt x="700240" y="566539"/>
                </a:cubicBezTo>
                <a:cubicBezTo>
                  <a:pt x="700240" y="554184"/>
                  <a:pt x="710255" y="544169"/>
                  <a:pt x="722610" y="544169"/>
                </a:cubicBezTo>
                <a:close/>
                <a:moveTo>
                  <a:pt x="1668924" y="542088"/>
                </a:moveTo>
                <a:cubicBezTo>
                  <a:pt x="1680417" y="542088"/>
                  <a:pt x="1689734" y="551638"/>
                  <a:pt x="1689734" y="563418"/>
                </a:cubicBezTo>
                <a:cubicBezTo>
                  <a:pt x="1689734" y="575198"/>
                  <a:pt x="1680417" y="584748"/>
                  <a:pt x="1668924" y="584748"/>
                </a:cubicBezTo>
                <a:cubicBezTo>
                  <a:pt x="1657431" y="584748"/>
                  <a:pt x="1648114" y="575198"/>
                  <a:pt x="1648114" y="563418"/>
                </a:cubicBezTo>
                <a:cubicBezTo>
                  <a:pt x="1648114" y="551638"/>
                  <a:pt x="1657431" y="542088"/>
                  <a:pt x="1668924" y="542088"/>
                </a:cubicBezTo>
                <a:close/>
                <a:moveTo>
                  <a:pt x="1230363" y="542088"/>
                </a:moveTo>
                <a:cubicBezTo>
                  <a:pt x="1242718" y="542088"/>
                  <a:pt x="1252733" y="552569"/>
                  <a:pt x="1252733" y="565499"/>
                </a:cubicBezTo>
                <a:cubicBezTo>
                  <a:pt x="1252733" y="578429"/>
                  <a:pt x="1242718" y="588910"/>
                  <a:pt x="1230363" y="588910"/>
                </a:cubicBezTo>
                <a:cubicBezTo>
                  <a:pt x="1218008" y="588910"/>
                  <a:pt x="1207993" y="578429"/>
                  <a:pt x="1207993" y="565499"/>
                </a:cubicBezTo>
                <a:cubicBezTo>
                  <a:pt x="1207993" y="552569"/>
                  <a:pt x="1218008" y="542088"/>
                  <a:pt x="1230363" y="542088"/>
                </a:cubicBezTo>
                <a:close/>
                <a:moveTo>
                  <a:pt x="1161692" y="542088"/>
                </a:moveTo>
                <a:cubicBezTo>
                  <a:pt x="1174622" y="542088"/>
                  <a:pt x="1185103" y="552569"/>
                  <a:pt x="1185103" y="565499"/>
                </a:cubicBezTo>
                <a:cubicBezTo>
                  <a:pt x="1185103" y="578429"/>
                  <a:pt x="1174622" y="588910"/>
                  <a:pt x="1161692" y="588910"/>
                </a:cubicBezTo>
                <a:cubicBezTo>
                  <a:pt x="1148762" y="588910"/>
                  <a:pt x="1138281" y="578429"/>
                  <a:pt x="1138281" y="565499"/>
                </a:cubicBezTo>
                <a:cubicBezTo>
                  <a:pt x="1138281" y="552569"/>
                  <a:pt x="1148762" y="542088"/>
                  <a:pt x="1161692" y="542088"/>
                </a:cubicBezTo>
                <a:close/>
                <a:moveTo>
                  <a:pt x="502550" y="542088"/>
                </a:moveTo>
                <a:cubicBezTo>
                  <a:pt x="512319" y="542088"/>
                  <a:pt x="520238" y="549774"/>
                  <a:pt x="520238" y="559256"/>
                </a:cubicBezTo>
                <a:cubicBezTo>
                  <a:pt x="520238" y="568738"/>
                  <a:pt x="512319" y="576424"/>
                  <a:pt x="502550" y="576424"/>
                </a:cubicBezTo>
                <a:cubicBezTo>
                  <a:pt x="492781" y="576424"/>
                  <a:pt x="484862" y="568738"/>
                  <a:pt x="484862" y="559256"/>
                </a:cubicBezTo>
                <a:cubicBezTo>
                  <a:pt x="484862" y="549774"/>
                  <a:pt x="492781" y="542088"/>
                  <a:pt x="502550" y="542088"/>
                </a:cubicBezTo>
                <a:close/>
                <a:moveTo>
                  <a:pt x="219541" y="542088"/>
                </a:moveTo>
                <a:cubicBezTo>
                  <a:pt x="222989" y="542088"/>
                  <a:pt x="225784" y="544883"/>
                  <a:pt x="225784" y="548331"/>
                </a:cubicBezTo>
                <a:cubicBezTo>
                  <a:pt x="225784" y="551779"/>
                  <a:pt x="222989" y="554574"/>
                  <a:pt x="219541" y="554574"/>
                </a:cubicBezTo>
                <a:cubicBezTo>
                  <a:pt x="216093" y="554574"/>
                  <a:pt x="213298" y="551779"/>
                  <a:pt x="213298" y="548331"/>
                </a:cubicBezTo>
                <a:cubicBezTo>
                  <a:pt x="213298" y="544883"/>
                  <a:pt x="216093" y="542088"/>
                  <a:pt x="219541" y="542088"/>
                </a:cubicBezTo>
                <a:close/>
                <a:moveTo>
                  <a:pt x="2172513" y="540007"/>
                </a:moveTo>
                <a:cubicBezTo>
                  <a:pt x="2173662" y="540007"/>
                  <a:pt x="2174594" y="540939"/>
                  <a:pt x="2174594" y="542088"/>
                </a:cubicBezTo>
                <a:cubicBezTo>
                  <a:pt x="2174594" y="543237"/>
                  <a:pt x="2173662" y="544169"/>
                  <a:pt x="2172513" y="544169"/>
                </a:cubicBezTo>
                <a:cubicBezTo>
                  <a:pt x="2171364" y="544169"/>
                  <a:pt x="2170432" y="543237"/>
                  <a:pt x="2170432" y="542088"/>
                </a:cubicBezTo>
                <a:cubicBezTo>
                  <a:pt x="2170432" y="540939"/>
                  <a:pt x="2171364" y="540007"/>
                  <a:pt x="2172513" y="540007"/>
                </a:cubicBezTo>
                <a:close/>
                <a:moveTo>
                  <a:pt x="1520656" y="540007"/>
                </a:moveTo>
                <a:cubicBezTo>
                  <a:pt x="1533586" y="540007"/>
                  <a:pt x="1544067" y="550488"/>
                  <a:pt x="1544067" y="563418"/>
                </a:cubicBezTo>
                <a:cubicBezTo>
                  <a:pt x="1544067" y="576348"/>
                  <a:pt x="1533586" y="586829"/>
                  <a:pt x="1520656" y="586829"/>
                </a:cubicBezTo>
                <a:cubicBezTo>
                  <a:pt x="1507726" y="586829"/>
                  <a:pt x="1497245" y="576348"/>
                  <a:pt x="1497245" y="563418"/>
                </a:cubicBezTo>
                <a:cubicBezTo>
                  <a:pt x="1497245" y="550488"/>
                  <a:pt x="1507726" y="540007"/>
                  <a:pt x="1520656" y="540007"/>
                </a:cubicBezTo>
                <a:close/>
                <a:moveTo>
                  <a:pt x="869838" y="540007"/>
                </a:moveTo>
                <a:cubicBezTo>
                  <a:pt x="884204" y="540007"/>
                  <a:pt x="895850" y="551653"/>
                  <a:pt x="895850" y="566019"/>
                </a:cubicBezTo>
                <a:cubicBezTo>
                  <a:pt x="895850" y="580385"/>
                  <a:pt x="884204" y="592031"/>
                  <a:pt x="869838" y="592031"/>
                </a:cubicBezTo>
                <a:cubicBezTo>
                  <a:pt x="855472" y="592031"/>
                  <a:pt x="843826" y="580385"/>
                  <a:pt x="843826" y="566019"/>
                </a:cubicBezTo>
                <a:cubicBezTo>
                  <a:pt x="843826" y="551653"/>
                  <a:pt x="855472" y="540007"/>
                  <a:pt x="869838" y="540007"/>
                </a:cubicBezTo>
                <a:close/>
                <a:moveTo>
                  <a:pt x="1888985" y="536885"/>
                </a:moveTo>
                <a:cubicBezTo>
                  <a:pt x="1897892" y="536885"/>
                  <a:pt x="1905113" y="544106"/>
                  <a:pt x="1905113" y="553013"/>
                </a:cubicBezTo>
                <a:cubicBezTo>
                  <a:pt x="1905113" y="561920"/>
                  <a:pt x="1897892" y="569141"/>
                  <a:pt x="1888985" y="569141"/>
                </a:cubicBezTo>
                <a:cubicBezTo>
                  <a:pt x="1880078" y="569141"/>
                  <a:pt x="1872857" y="561920"/>
                  <a:pt x="1872857" y="553013"/>
                </a:cubicBezTo>
                <a:cubicBezTo>
                  <a:pt x="1872857" y="544106"/>
                  <a:pt x="1880078" y="536885"/>
                  <a:pt x="1888985" y="536885"/>
                </a:cubicBezTo>
                <a:close/>
                <a:moveTo>
                  <a:pt x="141505" y="527521"/>
                </a:moveTo>
                <a:cubicBezTo>
                  <a:pt x="142654" y="527521"/>
                  <a:pt x="143586" y="528686"/>
                  <a:pt x="143586" y="530123"/>
                </a:cubicBezTo>
                <a:cubicBezTo>
                  <a:pt x="143586" y="531560"/>
                  <a:pt x="142654" y="532725"/>
                  <a:pt x="141505" y="532725"/>
                </a:cubicBezTo>
                <a:cubicBezTo>
                  <a:pt x="140356" y="532725"/>
                  <a:pt x="139424" y="531560"/>
                  <a:pt x="139424" y="530123"/>
                </a:cubicBezTo>
                <a:cubicBezTo>
                  <a:pt x="139424" y="528686"/>
                  <a:pt x="140356" y="527521"/>
                  <a:pt x="141505" y="527521"/>
                </a:cubicBezTo>
                <a:close/>
                <a:moveTo>
                  <a:pt x="419833" y="522319"/>
                </a:moveTo>
                <a:cubicBezTo>
                  <a:pt x="428740" y="522319"/>
                  <a:pt x="435961" y="529074"/>
                  <a:pt x="435961" y="537406"/>
                </a:cubicBezTo>
                <a:cubicBezTo>
                  <a:pt x="435961" y="545738"/>
                  <a:pt x="428740" y="552493"/>
                  <a:pt x="419833" y="552493"/>
                </a:cubicBezTo>
                <a:cubicBezTo>
                  <a:pt x="410926" y="552493"/>
                  <a:pt x="403705" y="545738"/>
                  <a:pt x="403705" y="537406"/>
                </a:cubicBezTo>
                <a:cubicBezTo>
                  <a:pt x="403705" y="529074"/>
                  <a:pt x="410926" y="522319"/>
                  <a:pt x="419833" y="522319"/>
                </a:cubicBezTo>
                <a:close/>
                <a:moveTo>
                  <a:pt x="1972222" y="520238"/>
                </a:moveTo>
                <a:cubicBezTo>
                  <a:pt x="1978831" y="520238"/>
                  <a:pt x="1984188" y="525595"/>
                  <a:pt x="1984188" y="532204"/>
                </a:cubicBezTo>
                <a:cubicBezTo>
                  <a:pt x="1984188" y="538813"/>
                  <a:pt x="1978831" y="544170"/>
                  <a:pt x="1972222" y="544170"/>
                </a:cubicBezTo>
                <a:cubicBezTo>
                  <a:pt x="1965613" y="544170"/>
                  <a:pt x="1960256" y="538813"/>
                  <a:pt x="1960256" y="532204"/>
                </a:cubicBezTo>
                <a:cubicBezTo>
                  <a:pt x="1960256" y="525595"/>
                  <a:pt x="1965613" y="520238"/>
                  <a:pt x="1972222" y="520238"/>
                </a:cubicBezTo>
                <a:close/>
                <a:moveTo>
                  <a:pt x="636252" y="520238"/>
                </a:moveTo>
                <a:cubicBezTo>
                  <a:pt x="645734" y="520238"/>
                  <a:pt x="653420" y="528390"/>
                  <a:pt x="653420" y="538447"/>
                </a:cubicBezTo>
                <a:cubicBezTo>
                  <a:pt x="653420" y="548504"/>
                  <a:pt x="645734" y="556656"/>
                  <a:pt x="636252" y="556656"/>
                </a:cubicBezTo>
                <a:cubicBezTo>
                  <a:pt x="626770" y="556656"/>
                  <a:pt x="619084" y="548504"/>
                  <a:pt x="619084" y="538447"/>
                </a:cubicBezTo>
                <a:cubicBezTo>
                  <a:pt x="619084" y="528390"/>
                  <a:pt x="626770" y="520238"/>
                  <a:pt x="636252" y="520238"/>
                </a:cubicBezTo>
                <a:close/>
                <a:moveTo>
                  <a:pt x="1757364" y="515035"/>
                </a:moveTo>
                <a:cubicBezTo>
                  <a:pt x="1768282" y="515035"/>
                  <a:pt x="1777133" y="523886"/>
                  <a:pt x="1777133" y="534804"/>
                </a:cubicBezTo>
                <a:cubicBezTo>
                  <a:pt x="1777133" y="545722"/>
                  <a:pt x="1768282" y="554573"/>
                  <a:pt x="1757364" y="554573"/>
                </a:cubicBezTo>
                <a:cubicBezTo>
                  <a:pt x="1746446" y="554573"/>
                  <a:pt x="1737595" y="545722"/>
                  <a:pt x="1737595" y="534804"/>
                </a:cubicBezTo>
                <a:cubicBezTo>
                  <a:pt x="1737595" y="523886"/>
                  <a:pt x="1746446" y="515035"/>
                  <a:pt x="1757364" y="515035"/>
                </a:cubicBezTo>
                <a:close/>
                <a:moveTo>
                  <a:pt x="1459268" y="512954"/>
                </a:moveTo>
                <a:cubicBezTo>
                  <a:pt x="1472198" y="512954"/>
                  <a:pt x="1482679" y="523901"/>
                  <a:pt x="1482679" y="537405"/>
                </a:cubicBezTo>
                <a:cubicBezTo>
                  <a:pt x="1482679" y="550909"/>
                  <a:pt x="1472198" y="561856"/>
                  <a:pt x="1459268" y="561856"/>
                </a:cubicBezTo>
                <a:cubicBezTo>
                  <a:pt x="1446338" y="561856"/>
                  <a:pt x="1435857" y="550909"/>
                  <a:pt x="1435857" y="537405"/>
                </a:cubicBezTo>
                <a:cubicBezTo>
                  <a:pt x="1435857" y="523901"/>
                  <a:pt x="1446338" y="512954"/>
                  <a:pt x="1459268" y="512954"/>
                </a:cubicBezTo>
                <a:close/>
                <a:moveTo>
                  <a:pt x="932266" y="512954"/>
                </a:moveTo>
                <a:cubicBezTo>
                  <a:pt x="946632" y="512954"/>
                  <a:pt x="958278" y="524600"/>
                  <a:pt x="958278" y="538966"/>
                </a:cubicBezTo>
                <a:cubicBezTo>
                  <a:pt x="958278" y="553332"/>
                  <a:pt x="946632" y="564978"/>
                  <a:pt x="932266" y="564978"/>
                </a:cubicBezTo>
                <a:cubicBezTo>
                  <a:pt x="917900" y="564978"/>
                  <a:pt x="906254" y="553332"/>
                  <a:pt x="906254" y="538966"/>
                </a:cubicBezTo>
                <a:cubicBezTo>
                  <a:pt x="906254" y="524600"/>
                  <a:pt x="917900" y="512954"/>
                  <a:pt x="932266" y="512954"/>
                </a:cubicBezTo>
                <a:close/>
                <a:moveTo>
                  <a:pt x="779836" y="507752"/>
                </a:moveTo>
                <a:cubicBezTo>
                  <a:pt x="792191" y="507752"/>
                  <a:pt x="802206" y="517767"/>
                  <a:pt x="802206" y="530122"/>
                </a:cubicBezTo>
                <a:cubicBezTo>
                  <a:pt x="802206" y="542477"/>
                  <a:pt x="792191" y="552492"/>
                  <a:pt x="779836" y="552492"/>
                </a:cubicBezTo>
                <a:cubicBezTo>
                  <a:pt x="767481" y="552492"/>
                  <a:pt x="757466" y="542477"/>
                  <a:pt x="757466" y="530122"/>
                </a:cubicBezTo>
                <a:cubicBezTo>
                  <a:pt x="757466" y="517767"/>
                  <a:pt x="767481" y="507752"/>
                  <a:pt x="779836" y="507752"/>
                </a:cubicBezTo>
                <a:close/>
                <a:moveTo>
                  <a:pt x="339716" y="507752"/>
                </a:moveTo>
                <a:cubicBezTo>
                  <a:pt x="345175" y="507752"/>
                  <a:pt x="349601" y="511479"/>
                  <a:pt x="349601" y="516076"/>
                </a:cubicBezTo>
                <a:cubicBezTo>
                  <a:pt x="349601" y="520673"/>
                  <a:pt x="345175" y="524400"/>
                  <a:pt x="339716" y="524400"/>
                </a:cubicBezTo>
                <a:cubicBezTo>
                  <a:pt x="334257" y="524400"/>
                  <a:pt x="329831" y="520673"/>
                  <a:pt x="329831" y="516076"/>
                </a:cubicBezTo>
                <a:cubicBezTo>
                  <a:pt x="329831" y="511479"/>
                  <a:pt x="334257" y="507752"/>
                  <a:pt x="339716" y="507752"/>
                </a:cubicBezTo>
                <a:close/>
                <a:moveTo>
                  <a:pt x="2051298" y="504631"/>
                </a:moveTo>
                <a:cubicBezTo>
                  <a:pt x="2053883" y="504631"/>
                  <a:pt x="2055980" y="506961"/>
                  <a:pt x="2055980" y="509833"/>
                </a:cubicBezTo>
                <a:cubicBezTo>
                  <a:pt x="2055980" y="512706"/>
                  <a:pt x="2053883" y="515036"/>
                  <a:pt x="2051298" y="515036"/>
                </a:cubicBezTo>
                <a:cubicBezTo>
                  <a:pt x="2048713" y="515036"/>
                  <a:pt x="2046616" y="512706"/>
                  <a:pt x="2046616" y="509833"/>
                </a:cubicBezTo>
                <a:cubicBezTo>
                  <a:pt x="2046616" y="506961"/>
                  <a:pt x="2048713" y="504631"/>
                  <a:pt x="2051298" y="504631"/>
                </a:cubicBezTo>
                <a:close/>
                <a:moveTo>
                  <a:pt x="1612218" y="504630"/>
                </a:moveTo>
                <a:cubicBezTo>
                  <a:pt x="1623998" y="504630"/>
                  <a:pt x="1633548" y="514645"/>
                  <a:pt x="1633548" y="527000"/>
                </a:cubicBezTo>
                <a:cubicBezTo>
                  <a:pt x="1633548" y="539355"/>
                  <a:pt x="1623998" y="549370"/>
                  <a:pt x="1612218" y="549370"/>
                </a:cubicBezTo>
                <a:cubicBezTo>
                  <a:pt x="1600438" y="549370"/>
                  <a:pt x="1590888" y="539355"/>
                  <a:pt x="1590888" y="527000"/>
                </a:cubicBezTo>
                <a:cubicBezTo>
                  <a:pt x="1590888" y="514645"/>
                  <a:pt x="1600438" y="504630"/>
                  <a:pt x="1612218" y="504630"/>
                </a:cubicBezTo>
                <a:close/>
                <a:moveTo>
                  <a:pt x="550933" y="497347"/>
                </a:moveTo>
                <a:cubicBezTo>
                  <a:pt x="559840" y="497347"/>
                  <a:pt x="567061" y="504102"/>
                  <a:pt x="567061" y="512434"/>
                </a:cubicBezTo>
                <a:cubicBezTo>
                  <a:pt x="567061" y="520766"/>
                  <a:pt x="559840" y="527521"/>
                  <a:pt x="550933" y="527521"/>
                </a:cubicBezTo>
                <a:cubicBezTo>
                  <a:pt x="542026" y="527521"/>
                  <a:pt x="534805" y="520766"/>
                  <a:pt x="534805" y="512434"/>
                </a:cubicBezTo>
                <a:cubicBezTo>
                  <a:pt x="534805" y="504102"/>
                  <a:pt x="542026" y="497347"/>
                  <a:pt x="550933" y="497347"/>
                </a:cubicBezTo>
                <a:close/>
                <a:moveTo>
                  <a:pt x="1839561" y="495266"/>
                </a:moveTo>
                <a:cubicBezTo>
                  <a:pt x="1847031" y="495266"/>
                  <a:pt x="1853087" y="501322"/>
                  <a:pt x="1853087" y="508792"/>
                </a:cubicBezTo>
                <a:cubicBezTo>
                  <a:pt x="1853087" y="516262"/>
                  <a:pt x="1847031" y="522318"/>
                  <a:pt x="1839561" y="522318"/>
                </a:cubicBezTo>
                <a:cubicBezTo>
                  <a:pt x="1832091" y="522318"/>
                  <a:pt x="1826035" y="516262"/>
                  <a:pt x="1826035" y="508792"/>
                </a:cubicBezTo>
                <a:cubicBezTo>
                  <a:pt x="1826035" y="501322"/>
                  <a:pt x="1832091" y="495266"/>
                  <a:pt x="1839561" y="495266"/>
                </a:cubicBezTo>
                <a:close/>
                <a:moveTo>
                  <a:pt x="1394758" y="493185"/>
                </a:moveTo>
                <a:cubicBezTo>
                  <a:pt x="1407688" y="493185"/>
                  <a:pt x="1418169" y="503666"/>
                  <a:pt x="1418169" y="516596"/>
                </a:cubicBezTo>
                <a:cubicBezTo>
                  <a:pt x="1418169" y="529526"/>
                  <a:pt x="1407688" y="540007"/>
                  <a:pt x="1394758" y="540007"/>
                </a:cubicBezTo>
                <a:cubicBezTo>
                  <a:pt x="1381828" y="540007"/>
                  <a:pt x="1371347" y="529526"/>
                  <a:pt x="1371347" y="516596"/>
                </a:cubicBezTo>
                <a:cubicBezTo>
                  <a:pt x="1371347" y="503666"/>
                  <a:pt x="1381828" y="493185"/>
                  <a:pt x="1394758" y="493185"/>
                </a:cubicBezTo>
                <a:close/>
                <a:moveTo>
                  <a:pt x="996256" y="493185"/>
                </a:moveTo>
                <a:cubicBezTo>
                  <a:pt x="1010335" y="493185"/>
                  <a:pt x="1021748" y="504598"/>
                  <a:pt x="1021748" y="518677"/>
                </a:cubicBezTo>
                <a:cubicBezTo>
                  <a:pt x="1021748" y="532756"/>
                  <a:pt x="1010335" y="544169"/>
                  <a:pt x="996256" y="544169"/>
                </a:cubicBezTo>
                <a:cubicBezTo>
                  <a:pt x="982177" y="544169"/>
                  <a:pt x="970764" y="532756"/>
                  <a:pt x="970764" y="518677"/>
                </a:cubicBezTo>
                <a:cubicBezTo>
                  <a:pt x="970764" y="504598"/>
                  <a:pt x="982177" y="493185"/>
                  <a:pt x="996256" y="493185"/>
                </a:cubicBezTo>
                <a:close/>
                <a:moveTo>
                  <a:pt x="260120" y="490064"/>
                </a:moveTo>
                <a:cubicBezTo>
                  <a:pt x="262994" y="490064"/>
                  <a:pt x="265323" y="492393"/>
                  <a:pt x="265323" y="495267"/>
                </a:cubicBezTo>
                <a:cubicBezTo>
                  <a:pt x="265323" y="498141"/>
                  <a:pt x="262994" y="500470"/>
                  <a:pt x="260120" y="500470"/>
                </a:cubicBezTo>
                <a:cubicBezTo>
                  <a:pt x="257246" y="500470"/>
                  <a:pt x="254917" y="498141"/>
                  <a:pt x="254917" y="495267"/>
                </a:cubicBezTo>
                <a:cubicBezTo>
                  <a:pt x="254917" y="492393"/>
                  <a:pt x="257246" y="490064"/>
                  <a:pt x="260120" y="490064"/>
                </a:cubicBezTo>
                <a:close/>
                <a:moveTo>
                  <a:pt x="2131935" y="487983"/>
                </a:moveTo>
                <a:cubicBezTo>
                  <a:pt x="2132510" y="487983"/>
                  <a:pt x="2132976" y="488449"/>
                  <a:pt x="2132976" y="489024"/>
                </a:cubicBezTo>
                <a:cubicBezTo>
                  <a:pt x="2132976" y="489599"/>
                  <a:pt x="2132510" y="490065"/>
                  <a:pt x="2131935" y="490065"/>
                </a:cubicBezTo>
                <a:cubicBezTo>
                  <a:pt x="2131360" y="490065"/>
                  <a:pt x="2130894" y="489599"/>
                  <a:pt x="2130894" y="489024"/>
                </a:cubicBezTo>
                <a:cubicBezTo>
                  <a:pt x="2130894" y="488449"/>
                  <a:pt x="2131360" y="487983"/>
                  <a:pt x="2131935" y="487983"/>
                </a:cubicBezTo>
                <a:close/>
                <a:moveTo>
                  <a:pt x="689316" y="482781"/>
                </a:moveTo>
                <a:cubicBezTo>
                  <a:pt x="698223" y="482781"/>
                  <a:pt x="705444" y="490002"/>
                  <a:pt x="705444" y="498909"/>
                </a:cubicBezTo>
                <a:cubicBezTo>
                  <a:pt x="705444" y="507816"/>
                  <a:pt x="698223" y="515037"/>
                  <a:pt x="689316" y="515037"/>
                </a:cubicBezTo>
                <a:cubicBezTo>
                  <a:pt x="680409" y="515037"/>
                  <a:pt x="673188" y="507816"/>
                  <a:pt x="673188" y="498909"/>
                </a:cubicBezTo>
                <a:cubicBezTo>
                  <a:pt x="673188" y="490002"/>
                  <a:pt x="680409" y="482781"/>
                  <a:pt x="689316" y="482781"/>
                </a:cubicBezTo>
                <a:close/>
                <a:moveTo>
                  <a:pt x="1329208" y="480700"/>
                </a:moveTo>
                <a:cubicBezTo>
                  <a:pt x="1341563" y="480700"/>
                  <a:pt x="1351578" y="490483"/>
                  <a:pt x="1351578" y="502550"/>
                </a:cubicBezTo>
                <a:cubicBezTo>
                  <a:pt x="1351578" y="514617"/>
                  <a:pt x="1341563" y="524400"/>
                  <a:pt x="1329208" y="524400"/>
                </a:cubicBezTo>
                <a:cubicBezTo>
                  <a:pt x="1316853" y="524400"/>
                  <a:pt x="1306838" y="514617"/>
                  <a:pt x="1306838" y="502550"/>
                </a:cubicBezTo>
                <a:cubicBezTo>
                  <a:pt x="1306838" y="490483"/>
                  <a:pt x="1316853" y="480700"/>
                  <a:pt x="1329208" y="480700"/>
                </a:cubicBezTo>
                <a:close/>
                <a:moveTo>
                  <a:pt x="1062846" y="480700"/>
                </a:moveTo>
                <a:cubicBezTo>
                  <a:pt x="1075776" y="480700"/>
                  <a:pt x="1086257" y="490483"/>
                  <a:pt x="1086257" y="502550"/>
                </a:cubicBezTo>
                <a:cubicBezTo>
                  <a:pt x="1086257" y="514617"/>
                  <a:pt x="1075776" y="524400"/>
                  <a:pt x="1062846" y="524400"/>
                </a:cubicBezTo>
                <a:cubicBezTo>
                  <a:pt x="1049916" y="524400"/>
                  <a:pt x="1039435" y="514617"/>
                  <a:pt x="1039435" y="502550"/>
                </a:cubicBezTo>
                <a:cubicBezTo>
                  <a:pt x="1039435" y="490483"/>
                  <a:pt x="1049916" y="480700"/>
                  <a:pt x="1062846" y="480700"/>
                </a:cubicBezTo>
                <a:close/>
                <a:moveTo>
                  <a:pt x="1702739" y="477578"/>
                </a:moveTo>
                <a:cubicBezTo>
                  <a:pt x="1712221" y="477578"/>
                  <a:pt x="1719907" y="485497"/>
                  <a:pt x="1719907" y="495266"/>
                </a:cubicBezTo>
                <a:cubicBezTo>
                  <a:pt x="1719907" y="505035"/>
                  <a:pt x="1712221" y="512954"/>
                  <a:pt x="1702739" y="512954"/>
                </a:cubicBezTo>
                <a:cubicBezTo>
                  <a:pt x="1693257" y="512954"/>
                  <a:pt x="1685571" y="505035"/>
                  <a:pt x="1685571" y="495266"/>
                </a:cubicBezTo>
                <a:cubicBezTo>
                  <a:pt x="1685571" y="485497"/>
                  <a:pt x="1693257" y="477578"/>
                  <a:pt x="1702739" y="477578"/>
                </a:cubicBezTo>
                <a:close/>
                <a:moveTo>
                  <a:pt x="1552911" y="477578"/>
                </a:moveTo>
                <a:cubicBezTo>
                  <a:pt x="1562968" y="477578"/>
                  <a:pt x="1571120" y="485963"/>
                  <a:pt x="1571120" y="496307"/>
                </a:cubicBezTo>
                <a:cubicBezTo>
                  <a:pt x="1571120" y="506651"/>
                  <a:pt x="1562968" y="515036"/>
                  <a:pt x="1552911" y="515036"/>
                </a:cubicBezTo>
                <a:cubicBezTo>
                  <a:pt x="1542854" y="515036"/>
                  <a:pt x="1534702" y="506651"/>
                  <a:pt x="1534702" y="496307"/>
                </a:cubicBezTo>
                <a:cubicBezTo>
                  <a:pt x="1534702" y="485963"/>
                  <a:pt x="1542854" y="477578"/>
                  <a:pt x="1552911" y="477578"/>
                </a:cubicBezTo>
                <a:close/>
                <a:moveTo>
                  <a:pt x="839144" y="477578"/>
                </a:moveTo>
                <a:cubicBezTo>
                  <a:pt x="850350" y="477578"/>
                  <a:pt x="859434" y="486429"/>
                  <a:pt x="859434" y="497347"/>
                </a:cubicBezTo>
                <a:cubicBezTo>
                  <a:pt x="859434" y="508265"/>
                  <a:pt x="850350" y="517116"/>
                  <a:pt x="839144" y="517116"/>
                </a:cubicBezTo>
                <a:cubicBezTo>
                  <a:pt x="827938" y="517116"/>
                  <a:pt x="818854" y="508265"/>
                  <a:pt x="818854" y="497347"/>
                </a:cubicBezTo>
                <a:cubicBezTo>
                  <a:pt x="818854" y="486429"/>
                  <a:pt x="827938" y="477578"/>
                  <a:pt x="839144" y="477578"/>
                </a:cubicBezTo>
                <a:close/>
                <a:moveTo>
                  <a:pt x="467174" y="475497"/>
                </a:moveTo>
                <a:cubicBezTo>
                  <a:pt x="474644" y="475497"/>
                  <a:pt x="480700" y="481553"/>
                  <a:pt x="480700" y="489023"/>
                </a:cubicBezTo>
                <a:cubicBezTo>
                  <a:pt x="480700" y="496493"/>
                  <a:pt x="474644" y="502549"/>
                  <a:pt x="467174" y="502549"/>
                </a:cubicBezTo>
                <a:cubicBezTo>
                  <a:pt x="459704" y="502549"/>
                  <a:pt x="453648" y="496493"/>
                  <a:pt x="453648" y="489023"/>
                </a:cubicBezTo>
                <a:cubicBezTo>
                  <a:pt x="453648" y="481553"/>
                  <a:pt x="459704" y="475497"/>
                  <a:pt x="467174" y="475497"/>
                </a:cubicBezTo>
                <a:close/>
                <a:moveTo>
                  <a:pt x="1925401" y="472376"/>
                </a:moveTo>
                <a:cubicBezTo>
                  <a:pt x="1930860" y="472376"/>
                  <a:pt x="1935286" y="477034"/>
                  <a:pt x="1935286" y="482781"/>
                </a:cubicBezTo>
                <a:cubicBezTo>
                  <a:pt x="1935286" y="488528"/>
                  <a:pt x="1930860" y="493186"/>
                  <a:pt x="1925401" y="493186"/>
                </a:cubicBezTo>
                <a:cubicBezTo>
                  <a:pt x="1919942" y="493186"/>
                  <a:pt x="1915516" y="488528"/>
                  <a:pt x="1915516" y="482781"/>
                </a:cubicBezTo>
                <a:cubicBezTo>
                  <a:pt x="1915516" y="477034"/>
                  <a:pt x="1919942" y="472376"/>
                  <a:pt x="1925401" y="472376"/>
                </a:cubicBezTo>
                <a:close/>
                <a:moveTo>
                  <a:pt x="180003" y="472376"/>
                </a:moveTo>
                <a:cubicBezTo>
                  <a:pt x="180578" y="472376"/>
                  <a:pt x="181044" y="473541"/>
                  <a:pt x="181044" y="474978"/>
                </a:cubicBezTo>
                <a:cubicBezTo>
                  <a:pt x="181044" y="476415"/>
                  <a:pt x="180578" y="477580"/>
                  <a:pt x="180003" y="477580"/>
                </a:cubicBezTo>
                <a:cubicBezTo>
                  <a:pt x="179428" y="477580"/>
                  <a:pt x="178962" y="476415"/>
                  <a:pt x="178962" y="474978"/>
                </a:cubicBezTo>
                <a:cubicBezTo>
                  <a:pt x="178962" y="473541"/>
                  <a:pt x="179428" y="472376"/>
                  <a:pt x="180003" y="472376"/>
                </a:cubicBezTo>
                <a:close/>
                <a:moveTo>
                  <a:pt x="1263658" y="470295"/>
                </a:moveTo>
                <a:cubicBezTo>
                  <a:pt x="1276588" y="470295"/>
                  <a:pt x="1287069" y="480310"/>
                  <a:pt x="1287069" y="492665"/>
                </a:cubicBezTo>
                <a:cubicBezTo>
                  <a:pt x="1287069" y="505020"/>
                  <a:pt x="1276588" y="515035"/>
                  <a:pt x="1263658" y="515035"/>
                </a:cubicBezTo>
                <a:cubicBezTo>
                  <a:pt x="1250728" y="515035"/>
                  <a:pt x="1240247" y="505020"/>
                  <a:pt x="1240247" y="492665"/>
                </a:cubicBezTo>
                <a:cubicBezTo>
                  <a:pt x="1240247" y="480310"/>
                  <a:pt x="1250728" y="470295"/>
                  <a:pt x="1263658" y="470295"/>
                </a:cubicBezTo>
                <a:close/>
                <a:moveTo>
                  <a:pt x="1128396" y="470295"/>
                </a:moveTo>
                <a:cubicBezTo>
                  <a:pt x="1140751" y="470295"/>
                  <a:pt x="1150766" y="480776"/>
                  <a:pt x="1150766" y="493706"/>
                </a:cubicBezTo>
                <a:cubicBezTo>
                  <a:pt x="1150766" y="506636"/>
                  <a:pt x="1140751" y="517117"/>
                  <a:pt x="1128396" y="517117"/>
                </a:cubicBezTo>
                <a:cubicBezTo>
                  <a:pt x="1116041" y="517117"/>
                  <a:pt x="1106026" y="506636"/>
                  <a:pt x="1106026" y="493706"/>
                </a:cubicBezTo>
                <a:cubicBezTo>
                  <a:pt x="1106026" y="480776"/>
                  <a:pt x="1116041" y="470295"/>
                  <a:pt x="1128396" y="470295"/>
                </a:cubicBezTo>
                <a:close/>
                <a:moveTo>
                  <a:pt x="1194986" y="468214"/>
                </a:moveTo>
                <a:cubicBezTo>
                  <a:pt x="1207341" y="468214"/>
                  <a:pt x="1217356" y="478229"/>
                  <a:pt x="1217356" y="490584"/>
                </a:cubicBezTo>
                <a:cubicBezTo>
                  <a:pt x="1217356" y="502939"/>
                  <a:pt x="1207341" y="512954"/>
                  <a:pt x="1194986" y="512954"/>
                </a:cubicBezTo>
                <a:cubicBezTo>
                  <a:pt x="1182631" y="512954"/>
                  <a:pt x="1172616" y="502939"/>
                  <a:pt x="1172616" y="490584"/>
                </a:cubicBezTo>
                <a:cubicBezTo>
                  <a:pt x="1172616" y="478229"/>
                  <a:pt x="1182631" y="468214"/>
                  <a:pt x="1194986" y="468214"/>
                </a:cubicBezTo>
                <a:close/>
                <a:moveTo>
                  <a:pt x="2007077" y="455728"/>
                </a:moveTo>
                <a:cubicBezTo>
                  <a:pt x="2009950" y="455728"/>
                  <a:pt x="2012280" y="457825"/>
                  <a:pt x="2012280" y="460410"/>
                </a:cubicBezTo>
                <a:cubicBezTo>
                  <a:pt x="2012280" y="462995"/>
                  <a:pt x="2009950" y="465092"/>
                  <a:pt x="2007077" y="465092"/>
                </a:cubicBezTo>
                <a:cubicBezTo>
                  <a:pt x="2004205" y="465092"/>
                  <a:pt x="2001875" y="462995"/>
                  <a:pt x="2001875" y="460410"/>
                </a:cubicBezTo>
                <a:cubicBezTo>
                  <a:pt x="2001875" y="457825"/>
                  <a:pt x="2004205" y="455728"/>
                  <a:pt x="2007077" y="455728"/>
                </a:cubicBezTo>
                <a:close/>
                <a:moveTo>
                  <a:pt x="602957" y="452607"/>
                </a:moveTo>
                <a:cubicBezTo>
                  <a:pt x="611864" y="452607"/>
                  <a:pt x="619085" y="459828"/>
                  <a:pt x="619085" y="468735"/>
                </a:cubicBezTo>
                <a:cubicBezTo>
                  <a:pt x="619085" y="477642"/>
                  <a:pt x="611864" y="484863"/>
                  <a:pt x="602957" y="484863"/>
                </a:cubicBezTo>
                <a:cubicBezTo>
                  <a:pt x="594050" y="484863"/>
                  <a:pt x="586829" y="477642"/>
                  <a:pt x="586829" y="468735"/>
                </a:cubicBezTo>
                <a:cubicBezTo>
                  <a:pt x="586829" y="459828"/>
                  <a:pt x="594050" y="452607"/>
                  <a:pt x="602957" y="452607"/>
                </a:cubicBezTo>
                <a:close/>
                <a:moveTo>
                  <a:pt x="383936" y="452607"/>
                </a:moveTo>
                <a:cubicBezTo>
                  <a:pt x="390832" y="452607"/>
                  <a:pt x="396422" y="458197"/>
                  <a:pt x="396422" y="465093"/>
                </a:cubicBezTo>
                <a:cubicBezTo>
                  <a:pt x="396422" y="471989"/>
                  <a:pt x="390832" y="477579"/>
                  <a:pt x="383936" y="477579"/>
                </a:cubicBezTo>
                <a:cubicBezTo>
                  <a:pt x="377040" y="477579"/>
                  <a:pt x="371450" y="471989"/>
                  <a:pt x="371450" y="465093"/>
                </a:cubicBezTo>
                <a:cubicBezTo>
                  <a:pt x="371450" y="458197"/>
                  <a:pt x="377040" y="452607"/>
                  <a:pt x="383936" y="452607"/>
                </a:cubicBezTo>
                <a:close/>
                <a:moveTo>
                  <a:pt x="1789099" y="450526"/>
                </a:moveTo>
                <a:cubicBezTo>
                  <a:pt x="1797431" y="450526"/>
                  <a:pt x="1804186" y="457281"/>
                  <a:pt x="1804186" y="465613"/>
                </a:cubicBezTo>
                <a:cubicBezTo>
                  <a:pt x="1804186" y="473945"/>
                  <a:pt x="1797431" y="480700"/>
                  <a:pt x="1789099" y="480700"/>
                </a:cubicBezTo>
                <a:cubicBezTo>
                  <a:pt x="1780767" y="480700"/>
                  <a:pt x="1774012" y="473945"/>
                  <a:pt x="1774012" y="465613"/>
                </a:cubicBezTo>
                <a:cubicBezTo>
                  <a:pt x="1774012" y="457281"/>
                  <a:pt x="1780767" y="450526"/>
                  <a:pt x="1789099" y="450526"/>
                </a:cubicBezTo>
                <a:close/>
                <a:moveTo>
                  <a:pt x="1491003" y="450526"/>
                </a:moveTo>
                <a:cubicBezTo>
                  <a:pt x="1501347" y="450526"/>
                  <a:pt x="1509732" y="458911"/>
                  <a:pt x="1509732" y="469255"/>
                </a:cubicBezTo>
                <a:cubicBezTo>
                  <a:pt x="1509732" y="479599"/>
                  <a:pt x="1501347" y="487984"/>
                  <a:pt x="1491003" y="487984"/>
                </a:cubicBezTo>
                <a:cubicBezTo>
                  <a:pt x="1480659" y="487984"/>
                  <a:pt x="1472274" y="479599"/>
                  <a:pt x="1472274" y="469255"/>
                </a:cubicBezTo>
                <a:cubicBezTo>
                  <a:pt x="1472274" y="458911"/>
                  <a:pt x="1480659" y="450526"/>
                  <a:pt x="1491003" y="450526"/>
                </a:cubicBezTo>
                <a:close/>
                <a:moveTo>
                  <a:pt x="901052" y="448445"/>
                </a:moveTo>
                <a:cubicBezTo>
                  <a:pt x="913119" y="448445"/>
                  <a:pt x="922902" y="458460"/>
                  <a:pt x="922902" y="470815"/>
                </a:cubicBezTo>
                <a:cubicBezTo>
                  <a:pt x="922902" y="483170"/>
                  <a:pt x="913119" y="493185"/>
                  <a:pt x="901052" y="493185"/>
                </a:cubicBezTo>
                <a:cubicBezTo>
                  <a:pt x="888985" y="493185"/>
                  <a:pt x="879202" y="483170"/>
                  <a:pt x="879202" y="470815"/>
                </a:cubicBezTo>
                <a:cubicBezTo>
                  <a:pt x="879202" y="458460"/>
                  <a:pt x="888985" y="448445"/>
                  <a:pt x="901052" y="448445"/>
                </a:cubicBezTo>
                <a:close/>
                <a:moveTo>
                  <a:pt x="746543" y="445324"/>
                </a:moveTo>
                <a:cubicBezTo>
                  <a:pt x="756600" y="445324"/>
                  <a:pt x="764752" y="453243"/>
                  <a:pt x="764752" y="463012"/>
                </a:cubicBezTo>
                <a:cubicBezTo>
                  <a:pt x="764752" y="472781"/>
                  <a:pt x="756600" y="480700"/>
                  <a:pt x="746543" y="480700"/>
                </a:cubicBezTo>
                <a:cubicBezTo>
                  <a:pt x="736486" y="480700"/>
                  <a:pt x="728334" y="472781"/>
                  <a:pt x="728334" y="463012"/>
                </a:cubicBezTo>
                <a:cubicBezTo>
                  <a:pt x="728334" y="453243"/>
                  <a:pt x="736486" y="445324"/>
                  <a:pt x="746543" y="445324"/>
                </a:cubicBezTo>
                <a:close/>
                <a:moveTo>
                  <a:pt x="1645513" y="441162"/>
                </a:moveTo>
                <a:cubicBezTo>
                  <a:pt x="1654995" y="441162"/>
                  <a:pt x="1662681" y="449314"/>
                  <a:pt x="1662681" y="459371"/>
                </a:cubicBezTo>
                <a:cubicBezTo>
                  <a:pt x="1662681" y="469428"/>
                  <a:pt x="1654995" y="477580"/>
                  <a:pt x="1645513" y="477580"/>
                </a:cubicBezTo>
                <a:cubicBezTo>
                  <a:pt x="1636031" y="477580"/>
                  <a:pt x="1628345" y="469428"/>
                  <a:pt x="1628345" y="459371"/>
                </a:cubicBezTo>
                <a:cubicBezTo>
                  <a:pt x="1628345" y="449314"/>
                  <a:pt x="1636031" y="441162"/>
                  <a:pt x="1645513" y="441162"/>
                </a:cubicBezTo>
                <a:close/>
                <a:moveTo>
                  <a:pt x="2088756" y="435959"/>
                </a:moveTo>
                <a:cubicBezTo>
                  <a:pt x="2090193" y="435959"/>
                  <a:pt x="2091358" y="436425"/>
                  <a:pt x="2091358" y="437000"/>
                </a:cubicBezTo>
                <a:cubicBezTo>
                  <a:pt x="2091358" y="437575"/>
                  <a:pt x="2090193" y="438041"/>
                  <a:pt x="2088756" y="438041"/>
                </a:cubicBezTo>
                <a:cubicBezTo>
                  <a:pt x="2087319" y="438041"/>
                  <a:pt x="2086154" y="437575"/>
                  <a:pt x="2086154" y="437000"/>
                </a:cubicBezTo>
                <a:cubicBezTo>
                  <a:pt x="2086154" y="436425"/>
                  <a:pt x="2087319" y="435959"/>
                  <a:pt x="2088756" y="435959"/>
                </a:cubicBezTo>
                <a:close/>
                <a:moveTo>
                  <a:pt x="303299" y="435959"/>
                </a:moveTo>
                <a:cubicBezTo>
                  <a:pt x="308183" y="435959"/>
                  <a:pt x="312143" y="439686"/>
                  <a:pt x="312143" y="444283"/>
                </a:cubicBezTo>
                <a:cubicBezTo>
                  <a:pt x="312143" y="448880"/>
                  <a:pt x="308183" y="452607"/>
                  <a:pt x="303299" y="452607"/>
                </a:cubicBezTo>
                <a:cubicBezTo>
                  <a:pt x="298415" y="452607"/>
                  <a:pt x="294455" y="448880"/>
                  <a:pt x="294455" y="444283"/>
                </a:cubicBezTo>
                <a:cubicBezTo>
                  <a:pt x="294455" y="439686"/>
                  <a:pt x="298415" y="435959"/>
                  <a:pt x="303299" y="435959"/>
                </a:cubicBezTo>
                <a:close/>
                <a:moveTo>
                  <a:pt x="516597" y="428676"/>
                </a:moveTo>
                <a:cubicBezTo>
                  <a:pt x="525504" y="428676"/>
                  <a:pt x="532725" y="435198"/>
                  <a:pt x="532725" y="443243"/>
                </a:cubicBezTo>
                <a:cubicBezTo>
                  <a:pt x="532725" y="451288"/>
                  <a:pt x="525504" y="457810"/>
                  <a:pt x="516597" y="457810"/>
                </a:cubicBezTo>
                <a:cubicBezTo>
                  <a:pt x="507690" y="457810"/>
                  <a:pt x="500469" y="451288"/>
                  <a:pt x="500469" y="443243"/>
                </a:cubicBezTo>
                <a:cubicBezTo>
                  <a:pt x="500469" y="435198"/>
                  <a:pt x="507690" y="428676"/>
                  <a:pt x="516597" y="428676"/>
                </a:cubicBezTo>
                <a:close/>
                <a:moveTo>
                  <a:pt x="1874417" y="425554"/>
                </a:moveTo>
                <a:cubicBezTo>
                  <a:pt x="1882175" y="425554"/>
                  <a:pt x="1888464" y="431610"/>
                  <a:pt x="1888464" y="439080"/>
                </a:cubicBezTo>
                <a:cubicBezTo>
                  <a:pt x="1888464" y="446550"/>
                  <a:pt x="1882175" y="452606"/>
                  <a:pt x="1874417" y="452606"/>
                </a:cubicBezTo>
                <a:cubicBezTo>
                  <a:pt x="1866659" y="452606"/>
                  <a:pt x="1860370" y="446550"/>
                  <a:pt x="1860370" y="439080"/>
                </a:cubicBezTo>
                <a:cubicBezTo>
                  <a:pt x="1860370" y="431610"/>
                  <a:pt x="1866659" y="425554"/>
                  <a:pt x="1874417" y="425554"/>
                </a:cubicBezTo>
                <a:close/>
                <a:moveTo>
                  <a:pt x="1426493" y="425554"/>
                </a:moveTo>
                <a:cubicBezTo>
                  <a:pt x="1437986" y="425554"/>
                  <a:pt x="1447303" y="435104"/>
                  <a:pt x="1447303" y="446884"/>
                </a:cubicBezTo>
                <a:cubicBezTo>
                  <a:pt x="1447303" y="458664"/>
                  <a:pt x="1437986" y="468214"/>
                  <a:pt x="1426493" y="468214"/>
                </a:cubicBezTo>
                <a:cubicBezTo>
                  <a:pt x="1415000" y="468214"/>
                  <a:pt x="1405683" y="458664"/>
                  <a:pt x="1405683" y="446884"/>
                </a:cubicBezTo>
                <a:cubicBezTo>
                  <a:pt x="1405683" y="435104"/>
                  <a:pt x="1415000" y="425554"/>
                  <a:pt x="1426493" y="425554"/>
                </a:cubicBezTo>
                <a:close/>
                <a:moveTo>
                  <a:pt x="964001" y="425554"/>
                </a:moveTo>
                <a:cubicBezTo>
                  <a:pt x="976931" y="425554"/>
                  <a:pt x="987412" y="436035"/>
                  <a:pt x="987412" y="448965"/>
                </a:cubicBezTo>
                <a:cubicBezTo>
                  <a:pt x="987412" y="461895"/>
                  <a:pt x="976931" y="472376"/>
                  <a:pt x="964001" y="472376"/>
                </a:cubicBezTo>
                <a:cubicBezTo>
                  <a:pt x="951071" y="472376"/>
                  <a:pt x="940590" y="461895"/>
                  <a:pt x="940590" y="448965"/>
                </a:cubicBezTo>
                <a:cubicBezTo>
                  <a:pt x="940590" y="436035"/>
                  <a:pt x="951071" y="425554"/>
                  <a:pt x="964001" y="425554"/>
                </a:cubicBezTo>
                <a:close/>
                <a:moveTo>
                  <a:pt x="657581" y="418271"/>
                </a:moveTo>
                <a:cubicBezTo>
                  <a:pt x="665051" y="418271"/>
                  <a:pt x="671107" y="423861"/>
                  <a:pt x="671107" y="430757"/>
                </a:cubicBezTo>
                <a:cubicBezTo>
                  <a:pt x="671107" y="437653"/>
                  <a:pt x="665051" y="443243"/>
                  <a:pt x="657581" y="443243"/>
                </a:cubicBezTo>
                <a:cubicBezTo>
                  <a:pt x="650111" y="443243"/>
                  <a:pt x="644055" y="437653"/>
                  <a:pt x="644055" y="430757"/>
                </a:cubicBezTo>
                <a:cubicBezTo>
                  <a:pt x="644055" y="423861"/>
                  <a:pt x="650111" y="418271"/>
                  <a:pt x="657581" y="418271"/>
                </a:cubicBezTo>
                <a:close/>
                <a:moveTo>
                  <a:pt x="222142" y="418271"/>
                </a:moveTo>
                <a:cubicBezTo>
                  <a:pt x="224153" y="418271"/>
                  <a:pt x="225784" y="419902"/>
                  <a:pt x="225784" y="421913"/>
                </a:cubicBezTo>
                <a:cubicBezTo>
                  <a:pt x="225784" y="423924"/>
                  <a:pt x="224153" y="425555"/>
                  <a:pt x="222142" y="425555"/>
                </a:cubicBezTo>
                <a:cubicBezTo>
                  <a:pt x="220131" y="425555"/>
                  <a:pt x="218500" y="423924"/>
                  <a:pt x="218500" y="421913"/>
                </a:cubicBezTo>
                <a:cubicBezTo>
                  <a:pt x="218500" y="419902"/>
                  <a:pt x="220131" y="418271"/>
                  <a:pt x="222142" y="418271"/>
                </a:cubicBezTo>
                <a:close/>
                <a:moveTo>
                  <a:pt x="805850" y="416190"/>
                </a:moveTo>
                <a:cubicBezTo>
                  <a:pt x="814757" y="416190"/>
                  <a:pt x="821978" y="423411"/>
                  <a:pt x="821978" y="432318"/>
                </a:cubicBezTo>
                <a:cubicBezTo>
                  <a:pt x="821978" y="441225"/>
                  <a:pt x="814757" y="448446"/>
                  <a:pt x="805850" y="448446"/>
                </a:cubicBezTo>
                <a:cubicBezTo>
                  <a:pt x="796943" y="448446"/>
                  <a:pt x="789722" y="441225"/>
                  <a:pt x="789722" y="432318"/>
                </a:cubicBezTo>
                <a:cubicBezTo>
                  <a:pt x="789722" y="423411"/>
                  <a:pt x="796943" y="416190"/>
                  <a:pt x="805850" y="416190"/>
                </a:cubicBezTo>
                <a:close/>
                <a:moveTo>
                  <a:pt x="1734474" y="413069"/>
                </a:moveTo>
                <a:cubicBezTo>
                  <a:pt x="1741370" y="413069"/>
                  <a:pt x="1746960" y="419358"/>
                  <a:pt x="1746960" y="427116"/>
                </a:cubicBezTo>
                <a:cubicBezTo>
                  <a:pt x="1746960" y="434874"/>
                  <a:pt x="1741370" y="441163"/>
                  <a:pt x="1734474" y="441163"/>
                </a:cubicBezTo>
                <a:cubicBezTo>
                  <a:pt x="1727578" y="441163"/>
                  <a:pt x="1721988" y="434874"/>
                  <a:pt x="1721988" y="427116"/>
                </a:cubicBezTo>
                <a:cubicBezTo>
                  <a:pt x="1721988" y="419358"/>
                  <a:pt x="1727578" y="413069"/>
                  <a:pt x="1734474" y="413069"/>
                </a:cubicBezTo>
                <a:close/>
                <a:moveTo>
                  <a:pt x="1586206" y="413069"/>
                </a:moveTo>
                <a:cubicBezTo>
                  <a:pt x="1594538" y="413069"/>
                  <a:pt x="1601293" y="419824"/>
                  <a:pt x="1601293" y="428156"/>
                </a:cubicBezTo>
                <a:cubicBezTo>
                  <a:pt x="1601293" y="436488"/>
                  <a:pt x="1594538" y="443243"/>
                  <a:pt x="1586206" y="443243"/>
                </a:cubicBezTo>
                <a:cubicBezTo>
                  <a:pt x="1577874" y="443243"/>
                  <a:pt x="1571119" y="436488"/>
                  <a:pt x="1571119" y="428156"/>
                </a:cubicBezTo>
                <a:cubicBezTo>
                  <a:pt x="1571119" y="419824"/>
                  <a:pt x="1577874" y="413069"/>
                  <a:pt x="1586206" y="413069"/>
                </a:cubicBezTo>
                <a:close/>
                <a:moveTo>
                  <a:pt x="1362504" y="413069"/>
                </a:moveTo>
                <a:cubicBezTo>
                  <a:pt x="1372561" y="413069"/>
                  <a:pt x="1380713" y="421454"/>
                  <a:pt x="1380713" y="431798"/>
                </a:cubicBezTo>
                <a:cubicBezTo>
                  <a:pt x="1380713" y="442142"/>
                  <a:pt x="1372561" y="450527"/>
                  <a:pt x="1362504" y="450527"/>
                </a:cubicBezTo>
                <a:cubicBezTo>
                  <a:pt x="1352447" y="450527"/>
                  <a:pt x="1344295" y="442142"/>
                  <a:pt x="1344295" y="431798"/>
                </a:cubicBezTo>
                <a:cubicBezTo>
                  <a:pt x="1344295" y="421454"/>
                  <a:pt x="1352447" y="413069"/>
                  <a:pt x="1362504" y="413069"/>
                </a:cubicBezTo>
                <a:close/>
                <a:moveTo>
                  <a:pt x="1028511" y="413069"/>
                </a:moveTo>
                <a:cubicBezTo>
                  <a:pt x="1038568" y="413069"/>
                  <a:pt x="1046720" y="421920"/>
                  <a:pt x="1046720" y="432838"/>
                </a:cubicBezTo>
                <a:cubicBezTo>
                  <a:pt x="1046720" y="443756"/>
                  <a:pt x="1038568" y="452607"/>
                  <a:pt x="1028511" y="452607"/>
                </a:cubicBezTo>
                <a:cubicBezTo>
                  <a:pt x="1018454" y="452607"/>
                  <a:pt x="1010302" y="443756"/>
                  <a:pt x="1010302" y="432838"/>
                </a:cubicBezTo>
                <a:cubicBezTo>
                  <a:pt x="1010302" y="421920"/>
                  <a:pt x="1018454" y="413069"/>
                  <a:pt x="1028511" y="413069"/>
                </a:cubicBezTo>
                <a:close/>
                <a:moveTo>
                  <a:pt x="1959736" y="405785"/>
                </a:moveTo>
                <a:cubicBezTo>
                  <a:pt x="1964046" y="405785"/>
                  <a:pt x="1967540" y="409279"/>
                  <a:pt x="1967540" y="413589"/>
                </a:cubicBezTo>
                <a:cubicBezTo>
                  <a:pt x="1967540" y="417899"/>
                  <a:pt x="1964046" y="421393"/>
                  <a:pt x="1959736" y="421393"/>
                </a:cubicBezTo>
                <a:cubicBezTo>
                  <a:pt x="1955426" y="421393"/>
                  <a:pt x="1951932" y="417899"/>
                  <a:pt x="1951932" y="413589"/>
                </a:cubicBezTo>
                <a:cubicBezTo>
                  <a:pt x="1951932" y="409279"/>
                  <a:pt x="1955426" y="405785"/>
                  <a:pt x="1959736" y="405785"/>
                </a:cubicBezTo>
                <a:close/>
                <a:moveTo>
                  <a:pt x="432318" y="405785"/>
                </a:moveTo>
                <a:cubicBezTo>
                  <a:pt x="438352" y="405785"/>
                  <a:pt x="443243" y="411375"/>
                  <a:pt x="443243" y="418271"/>
                </a:cubicBezTo>
                <a:cubicBezTo>
                  <a:pt x="443243" y="425167"/>
                  <a:pt x="438352" y="430757"/>
                  <a:pt x="432318" y="430757"/>
                </a:cubicBezTo>
                <a:cubicBezTo>
                  <a:pt x="426284" y="430757"/>
                  <a:pt x="421393" y="425167"/>
                  <a:pt x="421393" y="418271"/>
                </a:cubicBezTo>
                <a:cubicBezTo>
                  <a:pt x="421393" y="411375"/>
                  <a:pt x="426284" y="405785"/>
                  <a:pt x="432318" y="405785"/>
                </a:cubicBezTo>
                <a:close/>
                <a:moveTo>
                  <a:pt x="1295393" y="403704"/>
                </a:moveTo>
                <a:cubicBezTo>
                  <a:pt x="1305737" y="403704"/>
                  <a:pt x="1314122" y="412089"/>
                  <a:pt x="1314122" y="422433"/>
                </a:cubicBezTo>
                <a:cubicBezTo>
                  <a:pt x="1314122" y="432777"/>
                  <a:pt x="1305737" y="441162"/>
                  <a:pt x="1295393" y="441162"/>
                </a:cubicBezTo>
                <a:cubicBezTo>
                  <a:pt x="1285049" y="441162"/>
                  <a:pt x="1276664" y="432777"/>
                  <a:pt x="1276664" y="422433"/>
                </a:cubicBezTo>
                <a:cubicBezTo>
                  <a:pt x="1276664" y="412089"/>
                  <a:pt x="1285049" y="403704"/>
                  <a:pt x="1295393" y="403704"/>
                </a:cubicBezTo>
                <a:close/>
                <a:moveTo>
                  <a:pt x="1095102" y="403704"/>
                </a:moveTo>
                <a:cubicBezTo>
                  <a:pt x="1105159" y="403704"/>
                  <a:pt x="1113311" y="412089"/>
                  <a:pt x="1113311" y="422433"/>
                </a:cubicBezTo>
                <a:cubicBezTo>
                  <a:pt x="1113311" y="432777"/>
                  <a:pt x="1105159" y="441162"/>
                  <a:pt x="1095102" y="441162"/>
                </a:cubicBezTo>
                <a:cubicBezTo>
                  <a:pt x="1085045" y="441162"/>
                  <a:pt x="1076893" y="432777"/>
                  <a:pt x="1076893" y="422433"/>
                </a:cubicBezTo>
                <a:cubicBezTo>
                  <a:pt x="1076893" y="412089"/>
                  <a:pt x="1085045" y="403704"/>
                  <a:pt x="1095102" y="403704"/>
                </a:cubicBezTo>
                <a:close/>
                <a:moveTo>
                  <a:pt x="1228803" y="398502"/>
                </a:moveTo>
                <a:cubicBezTo>
                  <a:pt x="1239147" y="398502"/>
                  <a:pt x="1247532" y="406887"/>
                  <a:pt x="1247532" y="417231"/>
                </a:cubicBezTo>
                <a:cubicBezTo>
                  <a:pt x="1247532" y="427575"/>
                  <a:pt x="1239147" y="435960"/>
                  <a:pt x="1228803" y="435960"/>
                </a:cubicBezTo>
                <a:cubicBezTo>
                  <a:pt x="1218459" y="435960"/>
                  <a:pt x="1210074" y="427575"/>
                  <a:pt x="1210074" y="417231"/>
                </a:cubicBezTo>
                <a:cubicBezTo>
                  <a:pt x="1210074" y="406887"/>
                  <a:pt x="1218459" y="398502"/>
                  <a:pt x="1228803" y="398502"/>
                </a:cubicBezTo>
                <a:close/>
                <a:moveTo>
                  <a:pt x="1162212" y="398502"/>
                </a:moveTo>
                <a:cubicBezTo>
                  <a:pt x="1172556" y="398502"/>
                  <a:pt x="1180941" y="406887"/>
                  <a:pt x="1180941" y="417231"/>
                </a:cubicBezTo>
                <a:cubicBezTo>
                  <a:pt x="1180941" y="427575"/>
                  <a:pt x="1172556" y="435960"/>
                  <a:pt x="1162212" y="435960"/>
                </a:cubicBezTo>
                <a:cubicBezTo>
                  <a:pt x="1151868" y="435960"/>
                  <a:pt x="1143483" y="427575"/>
                  <a:pt x="1143483" y="417231"/>
                </a:cubicBezTo>
                <a:cubicBezTo>
                  <a:pt x="1143483" y="406887"/>
                  <a:pt x="1151868" y="398502"/>
                  <a:pt x="1162212" y="398502"/>
                </a:cubicBezTo>
                <a:close/>
                <a:moveTo>
                  <a:pt x="568100" y="389138"/>
                </a:moveTo>
                <a:cubicBezTo>
                  <a:pt x="575570" y="389138"/>
                  <a:pt x="581626" y="394495"/>
                  <a:pt x="581626" y="401104"/>
                </a:cubicBezTo>
                <a:cubicBezTo>
                  <a:pt x="581626" y="407713"/>
                  <a:pt x="575570" y="413070"/>
                  <a:pt x="568100" y="413070"/>
                </a:cubicBezTo>
                <a:cubicBezTo>
                  <a:pt x="560630" y="413070"/>
                  <a:pt x="554574" y="407713"/>
                  <a:pt x="554574" y="401104"/>
                </a:cubicBezTo>
                <a:cubicBezTo>
                  <a:pt x="554574" y="394495"/>
                  <a:pt x="560630" y="389138"/>
                  <a:pt x="568100" y="389138"/>
                </a:cubicBezTo>
                <a:close/>
                <a:moveTo>
                  <a:pt x="1522737" y="386017"/>
                </a:moveTo>
                <a:cubicBezTo>
                  <a:pt x="1531644" y="386017"/>
                  <a:pt x="1538865" y="392772"/>
                  <a:pt x="1538865" y="401104"/>
                </a:cubicBezTo>
                <a:cubicBezTo>
                  <a:pt x="1538865" y="409436"/>
                  <a:pt x="1531644" y="416191"/>
                  <a:pt x="1522737" y="416191"/>
                </a:cubicBezTo>
                <a:cubicBezTo>
                  <a:pt x="1513830" y="416191"/>
                  <a:pt x="1506609" y="409436"/>
                  <a:pt x="1506609" y="401104"/>
                </a:cubicBezTo>
                <a:cubicBezTo>
                  <a:pt x="1506609" y="392772"/>
                  <a:pt x="1513830" y="386017"/>
                  <a:pt x="1522737" y="386017"/>
                </a:cubicBezTo>
                <a:close/>
                <a:moveTo>
                  <a:pt x="867758" y="386017"/>
                </a:moveTo>
                <a:cubicBezTo>
                  <a:pt x="878102" y="386017"/>
                  <a:pt x="886487" y="393936"/>
                  <a:pt x="886487" y="403705"/>
                </a:cubicBezTo>
                <a:cubicBezTo>
                  <a:pt x="886487" y="413474"/>
                  <a:pt x="878102" y="421393"/>
                  <a:pt x="867758" y="421393"/>
                </a:cubicBezTo>
                <a:cubicBezTo>
                  <a:pt x="857414" y="421393"/>
                  <a:pt x="849029" y="413474"/>
                  <a:pt x="849029" y="403705"/>
                </a:cubicBezTo>
                <a:cubicBezTo>
                  <a:pt x="849029" y="393936"/>
                  <a:pt x="857414" y="386017"/>
                  <a:pt x="867758" y="386017"/>
                </a:cubicBezTo>
                <a:close/>
                <a:moveTo>
                  <a:pt x="2042974" y="386016"/>
                </a:moveTo>
                <a:cubicBezTo>
                  <a:pt x="2044985" y="386016"/>
                  <a:pt x="2046616" y="387647"/>
                  <a:pt x="2046616" y="389658"/>
                </a:cubicBezTo>
                <a:cubicBezTo>
                  <a:pt x="2046616" y="391669"/>
                  <a:pt x="2044985" y="393300"/>
                  <a:pt x="2042974" y="393300"/>
                </a:cubicBezTo>
                <a:cubicBezTo>
                  <a:pt x="2040963" y="393300"/>
                  <a:pt x="2039332" y="391669"/>
                  <a:pt x="2039332" y="389658"/>
                </a:cubicBezTo>
                <a:cubicBezTo>
                  <a:pt x="2039332" y="387647"/>
                  <a:pt x="2040963" y="386016"/>
                  <a:pt x="2042974" y="386016"/>
                </a:cubicBezTo>
                <a:close/>
                <a:moveTo>
                  <a:pt x="1822393" y="386016"/>
                </a:moveTo>
                <a:cubicBezTo>
                  <a:pt x="1828427" y="386016"/>
                  <a:pt x="1833318" y="391140"/>
                  <a:pt x="1833318" y="397461"/>
                </a:cubicBezTo>
                <a:cubicBezTo>
                  <a:pt x="1833318" y="403782"/>
                  <a:pt x="1828427" y="408906"/>
                  <a:pt x="1822393" y="408906"/>
                </a:cubicBezTo>
                <a:cubicBezTo>
                  <a:pt x="1816359" y="408906"/>
                  <a:pt x="1811468" y="403782"/>
                  <a:pt x="1811468" y="397461"/>
                </a:cubicBezTo>
                <a:cubicBezTo>
                  <a:pt x="1811468" y="391140"/>
                  <a:pt x="1816359" y="386016"/>
                  <a:pt x="1822393" y="386016"/>
                </a:cubicBezTo>
                <a:close/>
                <a:moveTo>
                  <a:pt x="349080" y="383935"/>
                </a:moveTo>
                <a:cubicBezTo>
                  <a:pt x="354539" y="383935"/>
                  <a:pt x="358965" y="388826"/>
                  <a:pt x="358965" y="394860"/>
                </a:cubicBezTo>
                <a:cubicBezTo>
                  <a:pt x="358965" y="400894"/>
                  <a:pt x="354539" y="405785"/>
                  <a:pt x="349080" y="405785"/>
                </a:cubicBezTo>
                <a:cubicBezTo>
                  <a:pt x="343621" y="405785"/>
                  <a:pt x="339195" y="400894"/>
                  <a:pt x="339195" y="394860"/>
                </a:cubicBezTo>
                <a:cubicBezTo>
                  <a:pt x="339195" y="388826"/>
                  <a:pt x="343621" y="383935"/>
                  <a:pt x="349080" y="383935"/>
                </a:cubicBezTo>
                <a:close/>
                <a:moveTo>
                  <a:pt x="714288" y="380814"/>
                </a:moveTo>
                <a:cubicBezTo>
                  <a:pt x="722046" y="380814"/>
                  <a:pt x="728335" y="387103"/>
                  <a:pt x="728335" y="394861"/>
                </a:cubicBezTo>
                <a:cubicBezTo>
                  <a:pt x="728335" y="402619"/>
                  <a:pt x="722046" y="408908"/>
                  <a:pt x="714288" y="408908"/>
                </a:cubicBezTo>
                <a:cubicBezTo>
                  <a:pt x="706530" y="408908"/>
                  <a:pt x="700241" y="402619"/>
                  <a:pt x="700241" y="394861"/>
                </a:cubicBezTo>
                <a:cubicBezTo>
                  <a:pt x="700241" y="387103"/>
                  <a:pt x="706530" y="380814"/>
                  <a:pt x="714288" y="380814"/>
                </a:cubicBezTo>
                <a:close/>
                <a:moveTo>
                  <a:pt x="1676207" y="378733"/>
                </a:moveTo>
                <a:cubicBezTo>
                  <a:pt x="1683677" y="378733"/>
                  <a:pt x="1689733" y="384789"/>
                  <a:pt x="1689733" y="392259"/>
                </a:cubicBezTo>
                <a:cubicBezTo>
                  <a:pt x="1689733" y="399729"/>
                  <a:pt x="1683677" y="405785"/>
                  <a:pt x="1676207" y="405785"/>
                </a:cubicBezTo>
                <a:cubicBezTo>
                  <a:pt x="1668737" y="405785"/>
                  <a:pt x="1662681" y="399729"/>
                  <a:pt x="1662681" y="392259"/>
                </a:cubicBezTo>
                <a:cubicBezTo>
                  <a:pt x="1662681" y="384789"/>
                  <a:pt x="1668737" y="378733"/>
                  <a:pt x="1676207" y="378733"/>
                </a:cubicBezTo>
                <a:close/>
                <a:moveTo>
                  <a:pt x="266883" y="369369"/>
                </a:moveTo>
                <a:cubicBezTo>
                  <a:pt x="268894" y="369369"/>
                  <a:pt x="270525" y="371000"/>
                  <a:pt x="270525" y="373011"/>
                </a:cubicBezTo>
                <a:cubicBezTo>
                  <a:pt x="270525" y="375022"/>
                  <a:pt x="268894" y="376653"/>
                  <a:pt x="266883" y="376653"/>
                </a:cubicBezTo>
                <a:cubicBezTo>
                  <a:pt x="264872" y="376653"/>
                  <a:pt x="263241" y="375022"/>
                  <a:pt x="263241" y="373011"/>
                </a:cubicBezTo>
                <a:cubicBezTo>
                  <a:pt x="263241" y="371000"/>
                  <a:pt x="264872" y="369369"/>
                  <a:pt x="266883" y="369369"/>
                </a:cubicBezTo>
                <a:close/>
                <a:moveTo>
                  <a:pt x="930706" y="364167"/>
                </a:moveTo>
                <a:cubicBezTo>
                  <a:pt x="940188" y="364167"/>
                  <a:pt x="947874" y="371853"/>
                  <a:pt x="947874" y="381335"/>
                </a:cubicBezTo>
                <a:cubicBezTo>
                  <a:pt x="947874" y="390817"/>
                  <a:pt x="940188" y="398503"/>
                  <a:pt x="930706" y="398503"/>
                </a:cubicBezTo>
                <a:cubicBezTo>
                  <a:pt x="921224" y="398503"/>
                  <a:pt x="913538" y="390817"/>
                  <a:pt x="913538" y="381335"/>
                </a:cubicBezTo>
                <a:cubicBezTo>
                  <a:pt x="913538" y="371853"/>
                  <a:pt x="921224" y="364167"/>
                  <a:pt x="930706" y="364167"/>
                </a:cubicBezTo>
                <a:close/>
                <a:moveTo>
                  <a:pt x="1460308" y="361045"/>
                </a:moveTo>
                <a:cubicBezTo>
                  <a:pt x="1469790" y="361045"/>
                  <a:pt x="1477476" y="368964"/>
                  <a:pt x="1477476" y="378733"/>
                </a:cubicBezTo>
                <a:cubicBezTo>
                  <a:pt x="1477476" y="388502"/>
                  <a:pt x="1469790" y="396421"/>
                  <a:pt x="1460308" y="396421"/>
                </a:cubicBezTo>
                <a:cubicBezTo>
                  <a:pt x="1450826" y="396421"/>
                  <a:pt x="1443140" y="388502"/>
                  <a:pt x="1443140" y="378733"/>
                </a:cubicBezTo>
                <a:cubicBezTo>
                  <a:pt x="1443140" y="368964"/>
                  <a:pt x="1450826" y="361045"/>
                  <a:pt x="1460308" y="361045"/>
                </a:cubicBezTo>
                <a:close/>
                <a:moveTo>
                  <a:pt x="482781" y="361045"/>
                </a:moveTo>
                <a:cubicBezTo>
                  <a:pt x="489677" y="361045"/>
                  <a:pt x="495267" y="366635"/>
                  <a:pt x="495267" y="373531"/>
                </a:cubicBezTo>
                <a:cubicBezTo>
                  <a:pt x="495267" y="380427"/>
                  <a:pt x="489677" y="386017"/>
                  <a:pt x="482781" y="386017"/>
                </a:cubicBezTo>
                <a:cubicBezTo>
                  <a:pt x="475885" y="386017"/>
                  <a:pt x="470295" y="380427"/>
                  <a:pt x="470295" y="373531"/>
                </a:cubicBezTo>
                <a:cubicBezTo>
                  <a:pt x="470295" y="366635"/>
                  <a:pt x="475885" y="361045"/>
                  <a:pt x="482781" y="361045"/>
                </a:cubicBezTo>
                <a:close/>
                <a:moveTo>
                  <a:pt x="1907713" y="358964"/>
                </a:moveTo>
                <a:cubicBezTo>
                  <a:pt x="1913172" y="358964"/>
                  <a:pt x="1917598" y="363390"/>
                  <a:pt x="1917598" y="368849"/>
                </a:cubicBezTo>
                <a:cubicBezTo>
                  <a:pt x="1917598" y="374308"/>
                  <a:pt x="1913172" y="378734"/>
                  <a:pt x="1907713" y="378734"/>
                </a:cubicBezTo>
                <a:cubicBezTo>
                  <a:pt x="1902254" y="378734"/>
                  <a:pt x="1897828" y="374308"/>
                  <a:pt x="1897828" y="368849"/>
                </a:cubicBezTo>
                <a:cubicBezTo>
                  <a:pt x="1897828" y="363390"/>
                  <a:pt x="1902254" y="358964"/>
                  <a:pt x="1907713" y="358964"/>
                </a:cubicBezTo>
                <a:close/>
                <a:moveTo>
                  <a:pt x="1766728" y="353762"/>
                </a:moveTo>
                <a:cubicBezTo>
                  <a:pt x="1769602" y="353762"/>
                  <a:pt x="1771931" y="356091"/>
                  <a:pt x="1771931" y="358965"/>
                </a:cubicBezTo>
                <a:cubicBezTo>
                  <a:pt x="1771931" y="361839"/>
                  <a:pt x="1769602" y="364168"/>
                  <a:pt x="1766728" y="364168"/>
                </a:cubicBezTo>
                <a:cubicBezTo>
                  <a:pt x="1763854" y="364168"/>
                  <a:pt x="1761525" y="361839"/>
                  <a:pt x="1761525" y="358965"/>
                </a:cubicBezTo>
                <a:cubicBezTo>
                  <a:pt x="1761525" y="356091"/>
                  <a:pt x="1763854" y="353762"/>
                  <a:pt x="1766728" y="353762"/>
                </a:cubicBezTo>
                <a:close/>
                <a:moveTo>
                  <a:pt x="1616900" y="353762"/>
                </a:moveTo>
                <a:cubicBezTo>
                  <a:pt x="1620348" y="353762"/>
                  <a:pt x="1623143" y="356557"/>
                  <a:pt x="1623143" y="360005"/>
                </a:cubicBezTo>
                <a:cubicBezTo>
                  <a:pt x="1623143" y="363453"/>
                  <a:pt x="1620348" y="366248"/>
                  <a:pt x="1616900" y="366248"/>
                </a:cubicBezTo>
                <a:cubicBezTo>
                  <a:pt x="1613452" y="366248"/>
                  <a:pt x="1610657" y="363453"/>
                  <a:pt x="1610657" y="360005"/>
                </a:cubicBezTo>
                <a:cubicBezTo>
                  <a:pt x="1610657" y="356557"/>
                  <a:pt x="1613452" y="353762"/>
                  <a:pt x="1616900" y="353762"/>
                </a:cubicBezTo>
                <a:close/>
                <a:moveTo>
                  <a:pt x="772554" y="353762"/>
                </a:moveTo>
                <a:cubicBezTo>
                  <a:pt x="778013" y="353762"/>
                  <a:pt x="782439" y="358188"/>
                  <a:pt x="782439" y="363647"/>
                </a:cubicBezTo>
                <a:cubicBezTo>
                  <a:pt x="782439" y="369106"/>
                  <a:pt x="778013" y="373532"/>
                  <a:pt x="772554" y="373532"/>
                </a:cubicBezTo>
                <a:cubicBezTo>
                  <a:pt x="767095" y="373532"/>
                  <a:pt x="762669" y="369106"/>
                  <a:pt x="762669" y="363647"/>
                </a:cubicBezTo>
                <a:cubicBezTo>
                  <a:pt x="762669" y="358188"/>
                  <a:pt x="767095" y="353762"/>
                  <a:pt x="772554" y="353762"/>
                </a:cubicBezTo>
                <a:close/>
                <a:moveTo>
                  <a:pt x="624286" y="353762"/>
                </a:moveTo>
                <a:cubicBezTo>
                  <a:pt x="628309" y="353762"/>
                  <a:pt x="631570" y="357722"/>
                  <a:pt x="631570" y="362606"/>
                </a:cubicBezTo>
                <a:cubicBezTo>
                  <a:pt x="631570" y="367490"/>
                  <a:pt x="628309" y="371450"/>
                  <a:pt x="624286" y="371450"/>
                </a:cubicBezTo>
                <a:cubicBezTo>
                  <a:pt x="620263" y="371450"/>
                  <a:pt x="617002" y="367490"/>
                  <a:pt x="617002" y="362606"/>
                </a:cubicBezTo>
                <a:cubicBezTo>
                  <a:pt x="617002" y="357722"/>
                  <a:pt x="620263" y="353762"/>
                  <a:pt x="624286" y="353762"/>
                </a:cubicBezTo>
                <a:close/>
                <a:moveTo>
                  <a:pt x="1395799" y="351681"/>
                </a:moveTo>
                <a:cubicBezTo>
                  <a:pt x="1401258" y="351681"/>
                  <a:pt x="1405684" y="356572"/>
                  <a:pt x="1405684" y="362606"/>
                </a:cubicBezTo>
                <a:cubicBezTo>
                  <a:pt x="1405684" y="368640"/>
                  <a:pt x="1401258" y="373531"/>
                  <a:pt x="1395799" y="373531"/>
                </a:cubicBezTo>
                <a:cubicBezTo>
                  <a:pt x="1390340" y="373531"/>
                  <a:pt x="1385914" y="368640"/>
                  <a:pt x="1385914" y="362606"/>
                </a:cubicBezTo>
                <a:cubicBezTo>
                  <a:pt x="1385914" y="356572"/>
                  <a:pt x="1390340" y="351681"/>
                  <a:pt x="1395799" y="351681"/>
                </a:cubicBezTo>
                <a:close/>
                <a:moveTo>
                  <a:pt x="995216" y="349600"/>
                </a:moveTo>
                <a:cubicBezTo>
                  <a:pt x="1003548" y="349600"/>
                  <a:pt x="1010303" y="356122"/>
                  <a:pt x="1010303" y="364167"/>
                </a:cubicBezTo>
                <a:cubicBezTo>
                  <a:pt x="1010303" y="372212"/>
                  <a:pt x="1003548" y="378734"/>
                  <a:pt x="995216" y="378734"/>
                </a:cubicBezTo>
                <a:cubicBezTo>
                  <a:pt x="986884" y="378734"/>
                  <a:pt x="980129" y="372212"/>
                  <a:pt x="980129" y="364167"/>
                </a:cubicBezTo>
                <a:cubicBezTo>
                  <a:pt x="980129" y="356122"/>
                  <a:pt x="986884" y="349600"/>
                  <a:pt x="995216" y="349600"/>
                </a:cubicBezTo>
                <a:close/>
                <a:moveTo>
                  <a:pt x="1993031" y="341276"/>
                </a:moveTo>
                <a:cubicBezTo>
                  <a:pt x="1993893" y="341276"/>
                  <a:pt x="1994592" y="341975"/>
                  <a:pt x="1994592" y="342837"/>
                </a:cubicBezTo>
                <a:cubicBezTo>
                  <a:pt x="1994592" y="343699"/>
                  <a:pt x="1993893" y="344398"/>
                  <a:pt x="1993031" y="344398"/>
                </a:cubicBezTo>
                <a:cubicBezTo>
                  <a:pt x="1992169" y="344398"/>
                  <a:pt x="1991470" y="343699"/>
                  <a:pt x="1991470" y="342837"/>
                </a:cubicBezTo>
                <a:cubicBezTo>
                  <a:pt x="1991470" y="341975"/>
                  <a:pt x="1992169" y="341276"/>
                  <a:pt x="1993031" y="341276"/>
                </a:cubicBezTo>
                <a:close/>
                <a:moveTo>
                  <a:pt x="397462" y="341276"/>
                </a:moveTo>
                <a:cubicBezTo>
                  <a:pt x="400910" y="341276"/>
                  <a:pt x="403705" y="344071"/>
                  <a:pt x="403705" y="347519"/>
                </a:cubicBezTo>
                <a:cubicBezTo>
                  <a:pt x="403705" y="350967"/>
                  <a:pt x="400910" y="353762"/>
                  <a:pt x="397462" y="353762"/>
                </a:cubicBezTo>
                <a:cubicBezTo>
                  <a:pt x="394014" y="353762"/>
                  <a:pt x="391219" y="350967"/>
                  <a:pt x="391219" y="347519"/>
                </a:cubicBezTo>
                <a:cubicBezTo>
                  <a:pt x="391219" y="344071"/>
                  <a:pt x="394014" y="341276"/>
                  <a:pt x="397462" y="341276"/>
                </a:cubicBezTo>
                <a:close/>
                <a:moveTo>
                  <a:pt x="1328688" y="339195"/>
                </a:moveTo>
                <a:cubicBezTo>
                  <a:pt x="1335584" y="339195"/>
                  <a:pt x="1341174" y="344086"/>
                  <a:pt x="1341174" y="350120"/>
                </a:cubicBezTo>
                <a:cubicBezTo>
                  <a:pt x="1341174" y="356154"/>
                  <a:pt x="1335584" y="361045"/>
                  <a:pt x="1328688" y="361045"/>
                </a:cubicBezTo>
                <a:cubicBezTo>
                  <a:pt x="1321792" y="361045"/>
                  <a:pt x="1316202" y="356154"/>
                  <a:pt x="1316202" y="350120"/>
                </a:cubicBezTo>
                <a:cubicBezTo>
                  <a:pt x="1316202" y="344086"/>
                  <a:pt x="1321792" y="339195"/>
                  <a:pt x="1328688" y="339195"/>
                </a:cubicBezTo>
                <a:close/>
                <a:moveTo>
                  <a:pt x="1061806" y="337114"/>
                </a:moveTo>
                <a:cubicBezTo>
                  <a:pt x="1070138" y="337114"/>
                  <a:pt x="1076893" y="343636"/>
                  <a:pt x="1076893" y="351681"/>
                </a:cubicBezTo>
                <a:cubicBezTo>
                  <a:pt x="1076893" y="359726"/>
                  <a:pt x="1070138" y="366248"/>
                  <a:pt x="1061806" y="366248"/>
                </a:cubicBezTo>
                <a:cubicBezTo>
                  <a:pt x="1053474" y="366248"/>
                  <a:pt x="1046719" y="359726"/>
                  <a:pt x="1046719" y="351681"/>
                </a:cubicBezTo>
                <a:cubicBezTo>
                  <a:pt x="1046719" y="343636"/>
                  <a:pt x="1053474" y="337114"/>
                  <a:pt x="1061806" y="337114"/>
                </a:cubicBezTo>
                <a:close/>
                <a:moveTo>
                  <a:pt x="1262098" y="331912"/>
                </a:moveTo>
                <a:cubicBezTo>
                  <a:pt x="1268994" y="331912"/>
                  <a:pt x="1274584" y="336803"/>
                  <a:pt x="1274584" y="342837"/>
                </a:cubicBezTo>
                <a:cubicBezTo>
                  <a:pt x="1274584" y="348871"/>
                  <a:pt x="1268994" y="353762"/>
                  <a:pt x="1262098" y="353762"/>
                </a:cubicBezTo>
                <a:cubicBezTo>
                  <a:pt x="1255202" y="353762"/>
                  <a:pt x="1249612" y="348871"/>
                  <a:pt x="1249612" y="342837"/>
                </a:cubicBezTo>
                <a:cubicBezTo>
                  <a:pt x="1249612" y="336803"/>
                  <a:pt x="1255202" y="331912"/>
                  <a:pt x="1262098" y="331912"/>
                </a:cubicBezTo>
                <a:close/>
                <a:moveTo>
                  <a:pt x="1195507" y="329831"/>
                </a:moveTo>
                <a:cubicBezTo>
                  <a:pt x="1202403" y="329831"/>
                  <a:pt x="1207993" y="335188"/>
                  <a:pt x="1207993" y="341797"/>
                </a:cubicBezTo>
                <a:cubicBezTo>
                  <a:pt x="1207993" y="348406"/>
                  <a:pt x="1202403" y="353763"/>
                  <a:pt x="1195507" y="353763"/>
                </a:cubicBezTo>
                <a:cubicBezTo>
                  <a:pt x="1188611" y="353763"/>
                  <a:pt x="1183021" y="348406"/>
                  <a:pt x="1183021" y="341797"/>
                </a:cubicBezTo>
                <a:cubicBezTo>
                  <a:pt x="1183021" y="335188"/>
                  <a:pt x="1188611" y="329831"/>
                  <a:pt x="1195507" y="329831"/>
                </a:cubicBezTo>
                <a:close/>
                <a:moveTo>
                  <a:pt x="1127357" y="329831"/>
                </a:moveTo>
                <a:cubicBezTo>
                  <a:pt x="1135115" y="329831"/>
                  <a:pt x="1141404" y="335887"/>
                  <a:pt x="1141404" y="343357"/>
                </a:cubicBezTo>
                <a:cubicBezTo>
                  <a:pt x="1141404" y="350827"/>
                  <a:pt x="1135115" y="356883"/>
                  <a:pt x="1127357" y="356883"/>
                </a:cubicBezTo>
                <a:cubicBezTo>
                  <a:pt x="1119599" y="356883"/>
                  <a:pt x="1113310" y="350827"/>
                  <a:pt x="1113310" y="343357"/>
                </a:cubicBezTo>
                <a:cubicBezTo>
                  <a:pt x="1113310" y="335887"/>
                  <a:pt x="1119599" y="329831"/>
                  <a:pt x="1127357" y="329831"/>
                </a:cubicBezTo>
                <a:close/>
                <a:moveTo>
                  <a:pt x="1556553" y="326709"/>
                </a:moveTo>
                <a:cubicBezTo>
                  <a:pt x="1560576" y="326709"/>
                  <a:pt x="1563837" y="329970"/>
                  <a:pt x="1563837" y="333993"/>
                </a:cubicBezTo>
                <a:cubicBezTo>
                  <a:pt x="1563837" y="338016"/>
                  <a:pt x="1560576" y="341277"/>
                  <a:pt x="1556553" y="341277"/>
                </a:cubicBezTo>
                <a:cubicBezTo>
                  <a:pt x="1552530" y="341277"/>
                  <a:pt x="1549269" y="338016"/>
                  <a:pt x="1549269" y="333993"/>
                </a:cubicBezTo>
                <a:cubicBezTo>
                  <a:pt x="1549269" y="329970"/>
                  <a:pt x="1552530" y="326709"/>
                  <a:pt x="1556553" y="326709"/>
                </a:cubicBezTo>
                <a:close/>
                <a:moveTo>
                  <a:pt x="1854648" y="324628"/>
                </a:moveTo>
                <a:cubicBezTo>
                  <a:pt x="1856660" y="324628"/>
                  <a:pt x="1858290" y="326259"/>
                  <a:pt x="1858290" y="328270"/>
                </a:cubicBezTo>
                <a:cubicBezTo>
                  <a:pt x="1858290" y="330282"/>
                  <a:pt x="1856660" y="331912"/>
                  <a:pt x="1854648" y="331912"/>
                </a:cubicBezTo>
                <a:cubicBezTo>
                  <a:pt x="1852637" y="331912"/>
                  <a:pt x="1851006" y="330282"/>
                  <a:pt x="1851006" y="328270"/>
                </a:cubicBezTo>
                <a:cubicBezTo>
                  <a:pt x="1851006" y="326259"/>
                  <a:pt x="1852637" y="324628"/>
                  <a:pt x="1854648" y="324628"/>
                </a:cubicBezTo>
                <a:close/>
                <a:moveTo>
                  <a:pt x="834462" y="324628"/>
                </a:moveTo>
                <a:cubicBezTo>
                  <a:pt x="841358" y="324628"/>
                  <a:pt x="846948" y="330218"/>
                  <a:pt x="846948" y="337114"/>
                </a:cubicBezTo>
                <a:cubicBezTo>
                  <a:pt x="846948" y="344010"/>
                  <a:pt x="841358" y="349600"/>
                  <a:pt x="834462" y="349600"/>
                </a:cubicBezTo>
                <a:cubicBezTo>
                  <a:pt x="827566" y="349600"/>
                  <a:pt x="821976" y="344010"/>
                  <a:pt x="821976" y="337114"/>
                </a:cubicBezTo>
                <a:cubicBezTo>
                  <a:pt x="821976" y="330218"/>
                  <a:pt x="827566" y="324628"/>
                  <a:pt x="834462" y="324628"/>
                </a:cubicBezTo>
                <a:close/>
                <a:moveTo>
                  <a:pt x="534805" y="324628"/>
                </a:moveTo>
                <a:cubicBezTo>
                  <a:pt x="538828" y="324628"/>
                  <a:pt x="542089" y="328355"/>
                  <a:pt x="542089" y="332952"/>
                </a:cubicBezTo>
                <a:cubicBezTo>
                  <a:pt x="542089" y="337549"/>
                  <a:pt x="538828" y="341276"/>
                  <a:pt x="534805" y="341276"/>
                </a:cubicBezTo>
                <a:cubicBezTo>
                  <a:pt x="530782" y="341276"/>
                  <a:pt x="527521" y="337549"/>
                  <a:pt x="527521" y="332952"/>
                </a:cubicBezTo>
                <a:cubicBezTo>
                  <a:pt x="527521" y="328355"/>
                  <a:pt x="530782" y="324628"/>
                  <a:pt x="534805" y="324628"/>
                </a:cubicBezTo>
                <a:close/>
                <a:moveTo>
                  <a:pt x="313704" y="321507"/>
                </a:moveTo>
                <a:cubicBezTo>
                  <a:pt x="315715" y="321507"/>
                  <a:pt x="317346" y="323371"/>
                  <a:pt x="317346" y="325669"/>
                </a:cubicBezTo>
                <a:cubicBezTo>
                  <a:pt x="317346" y="327967"/>
                  <a:pt x="315715" y="329831"/>
                  <a:pt x="313704" y="329831"/>
                </a:cubicBezTo>
                <a:cubicBezTo>
                  <a:pt x="311693" y="329831"/>
                  <a:pt x="310062" y="327967"/>
                  <a:pt x="310062" y="325669"/>
                </a:cubicBezTo>
                <a:cubicBezTo>
                  <a:pt x="310062" y="323371"/>
                  <a:pt x="311693" y="321507"/>
                  <a:pt x="313704" y="321507"/>
                </a:cubicBezTo>
                <a:close/>
                <a:moveTo>
                  <a:pt x="680472" y="319426"/>
                </a:moveTo>
                <a:cubicBezTo>
                  <a:pt x="684495" y="319426"/>
                  <a:pt x="687756" y="323386"/>
                  <a:pt x="687756" y="328270"/>
                </a:cubicBezTo>
                <a:cubicBezTo>
                  <a:pt x="687756" y="333154"/>
                  <a:pt x="684495" y="337114"/>
                  <a:pt x="680472" y="337114"/>
                </a:cubicBezTo>
                <a:cubicBezTo>
                  <a:pt x="676449" y="337114"/>
                  <a:pt x="673188" y="333154"/>
                  <a:pt x="673188" y="328270"/>
                </a:cubicBezTo>
                <a:cubicBezTo>
                  <a:pt x="673188" y="323386"/>
                  <a:pt x="676449" y="319426"/>
                  <a:pt x="680472" y="319426"/>
                </a:cubicBezTo>
                <a:close/>
                <a:moveTo>
                  <a:pt x="1708461" y="317345"/>
                </a:moveTo>
                <a:cubicBezTo>
                  <a:pt x="1711909" y="317345"/>
                  <a:pt x="1714704" y="320140"/>
                  <a:pt x="1714704" y="323588"/>
                </a:cubicBezTo>
                <a:cubicBezTo>
                  <a:pt x="1714704" y="327036"/>
                  <a:pt x="1711909" y="329831"/>
                  <a:pt x="1708461" y="329831"/>
                </a:cubicBezTo>
                <a:cubicBezTo>
                  <a:pt x="1705013" y="329831"/>
                  <a:pt x="1702218" y="327036"/>
                  <a:pt x="1702218" y="323588"/>
                </a:cubicBezTo>
                <a:cubicBezTo>
                  <a:pt x="1702218" y="320140"/>
                  <a:pt x="1705013" y="317345"/>
                  <a:pt x="1708461" y="317345"/>
                </a:cubicBezTo>
                <a:close/>
                <a:moveTo>
                  <a:pt x="1492563" y="301738"/>
                </a:moveTo>
                <a:cubicBezTo>
                  <a:pt x="1498022" y="301738"/>
                  <a:pt x="1502448" y="305698"/>
                  <a:pt x="1502448" y="310582"/>
                </a:cubicBezTo>
                <a:cubicBezTo>
                  <a:pt x="1502448" y="315466"/>
                  <a:pt x="1498022" y="319426"/>
                  <a:pt x="1492563" y="319426"/>
                </a:cubicBezTo>
                <a:cubicBezTo>
                  <a:pt x="1487104" y="319426"/>
                  <a:pt x="1482678" y="315466"/>
                  <a:pt x="1482678" y="310582"/>
                </a:cubicBezTo>
                <a:cubicBezTo>
                  <a:pt x="1482678" y="305698"/>
                  <a:pt x="1487104" y="301738"/>
                  <a:pt x="1492563" y="301738"/>
                </a:cubicBezTo>
                <a:close/>
                <a:moveTo>
                  <a:pt x="896890" y="299657"/>
                </a:moveTo>
                <a:cubicBezTo>
                  <a:pt x="904360" y="299657"/>
                  <a:pt x="910416" y="305713"/>
                  <a:pt x="910416" y="313183"/>
                </a:cubicBezTo>
                <a:cubicBezTo>
                  <a:pt x="910416" y="320653"/>
                  <a:pt x="904360" y="326709"/>
                  <a:pt x="896890" y="326709"/>
                </a:cubicBezTo>
                <a:cubicBezTo>
                  <a:pt x="889420" y="326709"/>
                  <a:pt x="883364" y="320653"/>
                  <a:pt x="883364" y="313183"/>
                </a:cubicBezTo>
                <a:cubicBezTo>
                  <a:pt x="883364" y="305713"/>
                  <a:pt x="889420" y="299657"/>
                  <a:pt x="896890" y="299657"/>
                </a:cubicBezTo>
                <a:close/>
                <a:moveTo>
                  <a:pt x="1941008" y="297576"/>
                </a:moveTo>
                <a:cubicBezTo>
                  <a:pt x="1943019" y="297576"/>
                  <a:pt x="1944650" y="298508"/>
                  <a:pt x="1944650" y="299657"/>
                </a:cubicBezTo>
                <a:cubicBezTo>
                  <a:pt x="1944650" y="300806"/>
                  <a:pt x="1943019" y="301738"/>
                  <a:pt x="1941008" y="301738"/>
                </a:cubicBezTo>
                <a:cubicBezTo>
                  <a:pt x="1938997" y="301738"/>
                  <a:pt x="1937366" y="300806"/>
                  <a:pt x="1937366" y="299657"/>
                </a:cubicBezTo>
                <a:cubicBezTo>
                  <a:pt x="1937366" y="298508"/>
                  <a:pt x="1938997" y="297576"/>
                  <a:pt x="1941008" y="297576"/>
                </a:cubicBezTo>
                <a:close/>
                <a:moveTo>
                  <a:pt x="448446" y="297576"/>
                </a:moveTo>
                <a:cubicBezTo>
                  <a:pt x="452469" y="297576"/>
                  <a:pt x="455730" y="300837"/>
                  <a:pt x="455730" y="304860"/>
                </a:cubicBezTo>
                <a:cubicBezTo>
                  <a:pt x="455730" y="308883"/>
                  <a:pt x="452469" y="312144"/>
                  <a:pt x="448446" y="312144"/>
                </a:cubicBezTo>
                <a:cubicBezTo>
                  <a:pt x="444423" y="312144"/>
                  <a:pt x="441162" y="308883"/>
                  <a:pt x="441162" y="304860"/>
                </a:cubicBezTo>
                <a:cubicBezTo>
                  <a:pt x="441162" y="300837"/>
                  <a:pt x="444423" y="297576"/>
                  <a:pt x="448446" y="297576"/>
                </a:cubicBezTo>
                <a:close/>
                <a:moveTo>
                  <a:pt x="740299" y="287171"/>
                </a:moveTo>
                <a:cubicBezTo>
                  <a:pt x="745758" y="287171"/>
                  <a:pt x="750184" y="291597"/>
                  <a:pt x="750184" y="297056"/>
                </a:cubicBezTo>
                <a:cubicBezTo>
                  <a:pt x="750184" y="302515"/>
                  <a:pt x="745758" y="306941"/>
                  <a:pt x="740299" y="306941"/>
                </a:cubicBezTo>
                <a:cubicBezTo>
                  <a:pt x="734840" y="306941"/>
                  <a:pt x="730414" y="302515"/>
                  <a:pt x="730414" y="297056"/>
                </a:cubicBezTo>
                <a:cubicBezTo>
                  <a:pt x="730414" y="291597"/>
                  <a:pt x="734840" y="287171"/>
                  <a:pt x="740299" y="287171"/>
                </a:cubicBezTo>
                <a:close/>
                <a:moveTo>
                  <a:pt x="590470" y="287171"/>
                </a:moveTo>
                <a:cubicBezTo>
                  <a:pt x="595354" y="287171"/>
                  <a:pt x="599314" y="290432"/>
                  <a:pt x="599314" y="294455"/>
                </a:cubicBezTo>
                <a:cubicBezTo>
                  <a:pt x="599314" y="298478"/>
                  <a:pt x="595354" y="301739"/>
                  <a:pt x="590470" y="301739"/>
                </a:cubicBezTo>
                <a:cubicBezTo>
                  <a:pt x="585586" y="301739"/>
                  <a:pt x="581626" y="298478"/>
                  <a:pt x="581626" y="294455"/>
                </a:cubicBezTo>
                <a:cubicBezTo>
                  <a:pt x="581626" y="290432"/>
                  <a:pt x="585586" y="287171"/>
                  <a:pt x="590470" y="287171"/>
                </a:cubicBezTo>
                <a:close/>
                <a:moveTo>
                  <a:pt x="1798983" y="285090"/>
                </a:moveTo>
                <a:cubicBezTo>
                  <a:pt x="1801857" y="285090"/>
                  <a:pt x="1804186" y="287885"/>
                  <a:pt x="1804186" y="291333"/>
                </a:cubicBezTo>
                <a:cubicBezTo>
                  <a:pt x="1804186" y="294781"/>
                  <a:pt x="1801857" y="297576"/>
                  <a:pt x="1798983" y="297576"/>
                </a:cubicBezTo>
                <a:cubicBezTo>
                  <a:pt x="1796109" y="297576"/>
                  <a:pt x="1793780" y="294781"/>
                  <a:pt x="1793780" y="291333"/>
                </a:cubicBezTo>
                <a:cubicBezTo>
                  <a:pt x="1793780" y="287885"/>
                  <a:pt x="1796109" y="285090"/>
                  <a:pt x="1798983" y="285090"/>
                </a:cubicBezTo>
                <a:close/>
                <a:moveTo>
                  <a:pt x="1649154" y="285090"/>
                </a:moveTo>
                <a:cubicBezTo>
                  <a:pt x="1652602" y="285090"/>
                  <a:pt x="1655397" y="288351"/>
                  <a:pt x="1655397" y="292374"/>
                </a:cubicBezTo>
                <a:cubicBezTo>
                  <a:pt x="1655397" y="296397"/>
                  <a:pt x="1652602" y="299658"/>
                  <a:pt x="1649154" y="299658"/>
                </a:cubicBezTo>
                <a:cubicBezTo>
                  <a:pt x="1645706" y="299658"/>
                  <a:pt x="1642911" y="296397"/>
                  <a:pt x="1642911" y="292374"/>
                </a:cubicBezTo>
                <a:cubicBezTo>
                  <a:pt x="1642911" y="288351"/>
                  <a:pt x="1645706" y="285090"/>
                  <a:pt x="1649154" y="285090"/>
                </a:cubicBezTo>
                <a:close/>
                <a:moveTo>
                  <a:pt x="1428054" y="281969"/>
                </a:moveTo>
                <a:cubicBezTo>
                  <a:pt x="1433513" y="281969"/>
                  <a:pt x="1437939" y="287093"/>
                  <a:pt x="1437939" y="293414"/>
                </a:cubicBezTo>
                <a:cubicBezTo>
                  <a:pt x="1437939" y="299735"/>
                  <a:pt x="1433513" y="304859"/>
                  <a:pt x="1428054" y="304859"/>
                </a:cubicBezTo>
                <a:cubicBezTo>
                  <a:pt x="1422595" y="304859"/>
                  <a:pt x="1418169" y="299735"/>
                  <a:pt x="1418169" y="293414"/>
                </a:cubicBezTo>
                <a:cubicBezTo>
                  <a:pt x="1418169" y="287093"/>
                  <a:pt x="1422595" y="281969"/>
                  <a:pt x="1428054" y="281969"/>
                </a:cubicBezTo>
                <a:close/>
                <a:moveTo>
                  <a:pt x="962961" y="279888"/>
                </a:moveTo>
                <a:cubicBezTo>
                  <a:pt x="971293" y="279888"/>
                  <a:pt x="978048" y="286643"/>
                  <a:pt x="978048" y="294975"/>
                </a:cubicBezTo>
                <a:cubicBezTo>
                  <a:pt x="978048" y="303307"/>
                  <a:pt x="971293" y="310062"/>
                  <a:pt x="962961" y="310062"/>
                </a:cubicBezTo>
                <a:cubicBezTo>
                  <a:pt x="954629" y="310062"/>
                  <a:pt x="947874" y="303307"/>
                  <a:pt x="947874" y="294975"/>
                </a:cubicBezTo>
                <a:cubicBezTo>
                  <a:pt x="947874" y="286643"/>
                  <a:pt x="954629" y="279888"/>
                  <a:pt x="962961" y="279888"/>
                </a:cubicBezTo>
                <a:close/>
                <a:moveTo>
                  <a:pt x="362606" y="277807"/>
                </a:moveTo>
                <a:cubicBezTo>
                  <a:pt x="364617" y="277807"/>
                  <a:pt x="366248" y="278739"/>
                  <a:pt x="366248" y="279888"/>
                </a:cubicBezTo>
                <a:cubicBezTo>
                  <a:pt x="366248" y="281037"/>
                  <a:pt x="364617" y="281969"/>
                  <a:pt x="362606" y="281969"/>
                </a:cubicBezTo>
                <a:cubicBezTo>
                  <a:pt x="360595" y="281969"/>
                  <a:pt x="358964" y="281037"/>
                  <a:pt x="358964" y="279888"/>
                </a:cubicBezTo>
                <a:cubicBezTo>
                  <a:pt x="358964" y="278739"/>
                  <a:pt x="360595" y="277807"/>
                  <a:pt x="362606" y="277807"/>
                </a:cubicBezTo>
                <a:close/>
                <a:moveTo>
                  <a:pt x="1361983" y="274686"/>
                </a:moveTo>
                <a:cubicBezTo>
                  <a:pt x="1365431" y="274686"/>
                  <a:pt x="1368226" y="277015"/>
                  <a:pt x="1368226" y="279889"/>
                </a:cubicBezTo>
                <a:cubicBezTo>
                  <a:pt x="1368226" y="282763"/>
                  <a:pt x="1365431" y="285092"/>
                  <a:pt x="1361983" y="285092"/>
                </a:cubicBezTo>
                <a:cubicBezTo>
                  <a:pt x="1358535" y="285092"/>
                  <a:pt x="1355740" y="282763"/>
                  <a:pt x="1355740" y="279889"/>
                </a:cubicBezTo>
                <a:cubicBezTo>
                  <a:pt x="1355740" y="277015"/>
                  <a:pt x="1358535" y="274686"/>
                  <a:pt x="1361983" y="274686"/>
                </a:cubicBezTo>
                <a:close/>
                <a:moveTo>
                  <a:pt x="1028511" y="269483"/>
                </a:moveTo>
                <a:cubicBezTo>
                  <a:pt x="1034545" y="269483"/>
                  <a:pt x="1039436" y="274607"/>
                  <a:pt x="1039436" y="280928"/>
                </a:cubicBezTo>
                <a:cubicBezTo>
                  <a:pt x="1039436" y="287249"/>
                  <a:pt x="1034545" y="292373"/>
                  <a:pt x="1028511" y="292373"/>
                </a:cubicBezTo>
                <a:cubicBezTo>
                  <a:pt x="1022477" y="292373"/>
                  <a:pt x="1017586" y="287249"/>
                  <a:pt x="1017586" y="280928"/>
                </a:cubicBezTo>
                <a:cubicBezTo>
                  <a:pt x="1017586" y="274607"/>
                  <a:pt x="1022477" y="269483"/>
                  <a:pt x="1028511" y="269483"/>
                </a:cubicBezTo>
                <a:close/>
                <a:moveTo>
                  <a:pt x="1295393" y="265321"/>
                </a:moveTo>
                <a:cubicBezTo>
                  <a:pt x="1298841" y="265321"/>
                  <a:pt x="1301636" y="268116"/>
                  <a:pt x="1301636" y="271564"/>
                </a:cubicBezTo>
                <a:cubicBezTo>
                  <a:pt x="1301636" y="275012"/>
                  <a:pt x="1298841" y="277807"/>
                  <a:pt x="1295393" y="277807"/>
                </a:cubicBezTo>
                <a:cubicBezTo>
                  <a:pt x="1291945" y="277807"/>
                  <a:pt x="1289150" y="275012"/>
                  <a:pt x="1289150" y="271564"/>
                </a:cubicBezTo>
                <a:cubicBezTo>
                  <a:pt x="1289150" y="268116"/>
                  <a:pt x="1291945" y="265321"/>
                  <a:pt x="1295393" y="265321"/>
                </a:cubicBezTo>
                <a:close/>
                <a:moveTo>
                  <a:pt x="1588806" y="262200"/>
                </a:moveTo>
                <a:cubicBezTo>
                  <a:pt x="1589955" y="262200"/>
                  <a:pt x="1590887" y="263831"/>
                  <a:pt x="1590887" y="265842"/>
                </a:cubicBezTo>
                <a:cubicBezTo>
                  <a:pt x="1590887" y="267854"/>
                  <a:pt x="1589955" y="269484"/>
                  <a:pt x="1588806" y="269484"/>
                </a:cubicBezTo>
                <a:cubicBezTo>
                  <a:pt x="1587657" y="269484"/>
                  <a:pt x="1586725" y="267854"/>
                  <a:pt x="1586725" y="265842"/>
                </a:cubicBezTo>
                <a:cubicBezTo>
                  <a:pt x="1586725" y="263831"/>
                  <a:pt x="1587657" y="262200"/>
                  <a:pt x="1588806" y="262200"/>
                </a:cubicBezTo>
                <a:close/>
                <a:moveTo>
                  <a:pt x="1094061" y="262200"/>
                </a:moveTo>
                <a:cubicBezTo>
                  <a:pt x="1099520" y="262200"/>
                  <a:pt x="1103946" y="266160"/>
                  <a:pt x="1103946" y="271044"/>
                </a:cubicBezTo>
                <a:cubicBezTo>
                  <a:pt x="1103946" y="275928"/>
                  <a:pt x="1099520" y="279888"/>
                  <a:pt x="1094061" y="279888"/>
                </a:cubicBezTo>
                <a:cubicBezTo>
                  <a:pt x="1088602" y="279888"/>
                  <a:pt x="1084176" y="275928"/>
                  <a:pt x="1084176" y="271044"/>
                </a:cubicBezTo>
                <a:cubicBezTo>
                  <a:pt x="1084176" y="266160"/>
                  <a:pt x="1088602" y="262200"/>
                  <a:pt x="1094061" y="262200"/>
                </a:cubicBezTo>
                <a:close/>
                <a:moveTo>
                  <a:pt x="800646" y="260119"/>
                </a:moveTo>
                <a:cubicBezTo>
                  <a:pt x="805530" y="260119"/>
                  <a:pt x="809490" y="264079"/>
                  <a:pt x="809490" y="268963"/>
                </a:cubicBezTo>
                <a:cubicBezTo>
                  <a:pt x="809490" y="273847"/>
                  <a:pt x="805530" y="277807"/>
                  <a:pt x="800646" y="277807"/>
                </a:cubicBezTo>
                <a:cubicBezTo>
                  <a:pt x="795762" y="277807"/>
                  <a:pt x="791802" y="273847"/>
                  <a:pt x="791802" y="268963"/>
                </a:cubicBezTo>
                <a:cubicBezTo>
                  <a:pt x="791802" y="264079"/>
                  <a:pt x="795762" y="260119"/>
                  <a:pt x="800646" y="260119"/>
                </a:cubicBezTo>
                <a:close/>
                <a:moveTo>
                  <a:pt x="501509" y="260119"/>
                </a:moveTo>
                <a:cubicBezTo>
                  <a:pt x="503807" y="260119"/>
                  <a:pt x="505671" y="261750"/>
                  <a:pt x="505671" y="263761"/>
                </a:cubicBezTo>
                <a:cubicBezTo>
                  <a:pt x="505671" y="265772"/>
                  <a:pt x="503807" y="267403"/>
                  <a:pt x="501509" y="267403"/>
                </a:cubicBezTo>
                <a:cubicBezTo>
                  <a:pt x="499211" y="267403"/>
                  <a:pt x="497347" y="265772"/>
                  <a:pt x="497347" y="263761"/>
                </a:cubicBezTo>
                <a:cubicBezTo>
                  <a:pt x="497347" y="261750"/>
                  <a:pt x="499211" y="260119"/>
                  <a:pt x="501509" y="260119"/>
                </a:cubicBezTo>
                <a:close/>
                <a:moveTo>
                  <a:pt x="1887944" y="258038"/>
                </a:moveTo>
                <a:cubicBezTo>
                  <a:pt x="1889381" y="258038"/>
                  <a:pt x="1890546" y="258504"/>
                  <a:pt x="1890546" y="259079"/>
                </a:cubicBezTo>
                <a:cubicBezTo>
                  <a:pt x="1890546" y="259654"/>
                  <a:pt x="1889381" y="260120"/>
                  <a:pt x="1887944" y="260120"/>
                </a:cubicBezTo>
                <a:cubicBezTo>
                  <a:pt x="1886507" y="260120"/>
                  <a:pt x="1885342" y="259654"/>
                  <a:pt x="1885342" y="259079"/>
                </a:cubicBezTo>
                <a:cubicBezTo>
                  <a:pt x="1885342" y="258504"/>
                  <a:pt x="1886507" y="258038"/>
                  <a:pt x="1887944" y="258038"/>
                </a:cubicBezTo>
                <a:close/>
                <a:moveTo>
                  <a:pt x="1228803" y="258038"/>
                </a:moveTo>
                <a:cubicBezTo>
                  <a:pt x="1233400" y="258038"/>
                  <a:pt x="1237127" y="261765"/>
                  <a:pt x="1237127" y="266362"/>
                </a:cubicBezTo>
                <a:cubicBezTo>
                  <a:pt x="1237127" y="270959"/>
                  <a:pt x="1233400" y="274686"/>
                  <a:pt x="1228803" y="274686"/>
                </a:cubicBezTo>
                <a:cubicBezTo>
                  <a:pt x="1224206" y="274686"/>
                  <a:pt x="1220479" y="270959"/>
                  <a:pt x="1220479" y="266362"/>
                </a:cubicBezTo>
                <a:cubicBezTo>
                  <a:pt x="1220479" y="261765"/>
                  <a:pt x="1224206" y="258038"/>
                  <a:pt x="1228803" y="258038"/>
                </a:cubicBezTo>
                <a:close/>
                <a:moveTo>
                  <a:pt x="1160652" y="258038"/>
                </a:moveTo>
                <a:cubicBezTo>
                  <a:pt x="1166111" y="258038"/>
                  <a:pt x="1170537" y="262464"/>
                  <a:pt x="1170537" y="267923"/>
                </a:cubicBezTo>
                <a:cubicBezTo>
                  <a:pt x="1170537" y="273382"/>
                  <a:pt x="1166111" y="277808"/>
                  <a:pt x="1160652" y="277808"/>
                </a:cubicBezTo>
                <a:cubicBezTo>
                  <a:pt x="1155193" y="277808"/>
                  <a:pt x="1150767" y="273382"/>
                  <a:pt x="1150767" y="267923"/>
                </a:cubicBezTo>
                <a:cubicBezTo>
                  <a:pt x="1150767" y="262464"/>
                  <a:pt x="1155193" y="258038"/>
                  <a:pt x="1160652" y="258038"/>
                </a:cubicBezTo>
                <a:close/>
                <a:moveTo>
                  <a:pt x="647697" y="258038"/>
                </a:moveTo>
                <a:cubicBezTo>
                  <a:pt x="649709" y="258038"/>
                  <a:pt x="651339" y="258970"/>
                  <a:pt x="651339" y="260119"/>
                </a:cubicBezTo>
                <a:cubicBezTo>
                  <a:pt x="651339" y="261268"/>
                  <a:pt x="649709" y="262200"/>
                  <a:pt x="647697" y="262200"/>
                </a:cubicBezTo>
                <a:cubicBezTo>
                  <a:pt x="645686" y="262200"/>
                  <a:pt x="644055" y="261268"/>
                  <a:pt x="644055" y="260119"/>
                </a:cubicBezTo>
                <a:cubicBezTo>
                  <a:pt x="644055" y="258970"/>
                  <a:pt x="645686" y="258038"/>
                  <a:pt x="647697" y="258038"/>
                </a:cubicBezTo>
                <a:close/>
                <a:moveTo>
                  <a:pt x="1742276" y="254917"/>
                </a:moveTo>
                <a:cubicBezTo>
                  <a:pt x="1743712" y="254917"/>
                  <a:pt x="1744877" y="255616"/>
                  <a:pt x="1744877" y="256478"/>
                </a:cubicBezTo>
                <a:cubicBezTo>
                  <a:pt x="1744877" y="257340"/>
                  <a:pt x="1743712" y="258039"/>
                  <a:pt x="1742276" y="258039"/>
                </a:cubicBezTo>
                <a:cubicBezTo>
                  <a:pt x="1740840" y="258039"/>
                  <a:pt x="1739675" y="257340"/>
                  <a:pt x="1739675" y="256478"/>
                </a:cubicBezTo>
                <a:cubicBezTo>
                  <a:pt x="1739675" y="255616"/>
                  <a:pt x="1740840" y="254917"/>
                  <a:pt x="1742276" y="254917"/>
                </a:cubicBezTo>
                <a:close/>
                <a:moveTo>
                  <a:pt x="1525858" y="240350"/>
                </a:moveTo>
                <a:cubicBezTo>
                  <a:pt x="1527870" y="240350"/>
                  <a:pt x="1529500" y="241981"/>
                  <a:pt x="1529500" y="243992"/>
                </a:cubicBezTo>
                <a:cubicBezTo>
                  <a:pt x="1529500" y="246004"/>
                  <a:pt x="1527870" y="247634"/>
                  <a:pt x="1525858" y="247634"/>
                </a:cubicBezTo>
                <a:cubicBezTo>
                  <a:pt x="1523847" y="247634"/>
                  <a:pt x="1522216" y="246004"/>
                  <a:pt x="1522216" y="243992"/>
                </a:cubicBezTo>
                <a:cubicBezTo>
                  <a:pt x="1522216" y="241981"/>
                  <a:pt x="1523847" y="240350"/>
                  <a:pt x="1525858" y="240350"/>
                </a:cubicBezTo>
                <a:close/>
                <a:moveTo>
                  <a:pt x="865156" y="238269"/>
                </a:moveTo>
                <a:cubicBezTo>
                  <a:pt x="870040" y="238269"/>
                  <a:pt x="874000" y="241996"/>
                  <a:pt x="874000" y="246593"/>
                </a:cubicBezTo>
                <a:cubicBezTo>
                  <a:pt x="874000" y="251190"/>
                  <a:pt x="870040" y="254917"/>
                  <a:pt x="865156" y="254917"/>
                </a:cubicBezTo>
                <a:cubicBezTo>
                  <a:pt x="860272" y="254917"/>
                  <a:pt x="856312" y="251190"/>
                  <a:pt x="856312" y="246593"/>
                </a:cubicBezTo>
                <a:cubicBezTo>
                  <a:pt x="856312" y="241996"/>
                  <a:pt x="860272" y="238269"/>
                  <a:pt x="865156" y="238269"/>
                </a:cubicBezTo>
                <a:close/>
                <a:moveTo>
                  <a:pt x="414630" y="233066"/>
                </a:moveTo>
                <a:cubicBezTo>
                  <a:pt x="416641" y="233066"/>
                  <a:pt x="418272" y="234697"/>
                  <a:pt x="418272" y="236708"/>
                </a:cubicBezTo>
                <a:cubicBezTo>
                  <a:pt x="418272" y="238719"/>
                  <a:pt x="416641" y="240350"/>
                  <a:pt x="414630" y="240350"/>
                </a:cubicBezTo>
                <a:cubicBezTo>
                  <a:pt x="412619" y="240350"/>
                  <a:pt x="410988" y="238719"/>
                  <a:pt x="410988" y="236708"/>
                </a:cubicBezTo>
                <a:cubicBezTo>
                  <a:pt x="410988" y="234697"/>
                  <a:pt x="412619" y="233066"/>
                  <a:pt x="414630" y="233066"/>
                </a:cubicBezTo>
                <a:close/>
                <a:moveTo>
                  <a:pt x="707004" y="225783"/>
                </a:moveTo>
                <a:cubicBezTo>
                  <a:pt x="709016" y="225783"/>
                  <a:pt x="710646" y="227414"/>
                  <a:pt x="710646" y="229425"/>
                </a:cubicBezTo>
                <a:cubicBezTo>
                  <a:pt x="710646" y="231437"/>
                  <a:pt x="709016" y="233067"/>
                  <a:pt x="707004" y="233067"/>
                </a:cubicBezTo>
                <a:cubicBezTo>
                  <a:pt x="704993" y="233067"/>
                  <a:pt x="703362" y="231437"/>
                  <a:pt x="703362" y="229425"/>
                </a:cubicBezTo>
                <a:cubicBezTo>
                  <a:pt x="703362" y="227414"/>
                  <a:pt x="704993" y="225783"/>
                  <a:pt x="707004" y="225783"/>
                </a:cubicBezTo>
                <a:close/>
                <a:moveTo>
                  <a:pt x="1682969" y="222662"/>
                </a:moveTo>
                <a:cubicBezTo>
                  <a:pt x="1684405" y="222662"/>
                  <a:pt x="1685570" y="223827"/>
                  <a:pt x="1685570" y="225263"/>
                </a:cubicBezTo>
                <a:cubicBezTo>
                  <a:pt x="1685570" y="226699"/>
                  <a:pt x="1684405" y="227864"/>
                  <a:pt x="1682969" y="227864"/>
                </a:cubicBezTo>
                <a:cubicBezTo>
                  <a:pt x="1681533" y="227864"/>
                  <a:pt x="1680368" y="226699"/>
                  <a:pt x="1680368" y="225263"/>
                </a:cubicBezTo>
                <a:cubicBezTo>
                  <a:pt x="1680368" y="223827"/>
                  <a:pt x="1681533" y="222662"/>
                  <a:pt x="1682969" y="222662"/>
                </a:cubicBezTo>
                <a:close/>
                <a:moveTo>
                  <a:pt x="558216" y="222661"/>
                </a:moveTo>
                <a:cubicBezTo>
                  <a:pt x="560227" y="222661"/>
                  <a:pt x="561858" y="224292"/>
                  <a:pt x="561858" y="226303"/>
                </a:cubicBezTo>
                <a:cubicBezTo>
                  <a:pt x="561858" y="228314"/>
                  <a:pt x="560227" y="229945"/>
                  <a:pt x="558216" y="229945"/>
                </a:cubicBezTo>
                <a:cubicBezTo>
                  <a:pt x="556205" y="229945"/>
                  <a:pt x="554574" y="228314"/>
                  <a:pt x="554574" y="226303"/>
                </a:cubicBezTo>
                <a:cubicBezTo>
                  <a:pt x="554574" y="224292"/>
                  <a:pt x="556205" y="222661"/>
                  <a:pt x="558216" y="222661"/>
                </a:cubicBezTo>
                <a:close/>
                <a:moveTo>
                  <a:pt x="1460307" y="220581"/>
                </a:moveTo>
                <a:cubicBezTo>
                  <a:pt x="1462892" y="220581"/>
                  <a:pt x="1464989" y="222212"/>
                  <a:pt x="1464989" y="224223"/>
                </a:cubicBezTo>
                <a:cubicBezTo>
                  <a:pt x="1464989" y="226235"/>
                  <a:pt x="1462892" y="227865"/>
                  <a:pt x="1460307" y="227865"/>
                </a:cubicBezTo>
                <a:cubicBezTo>
                  <a:pt x="1457722" y="227865"/>
                  <a:pt x="1455625" y="226235"/>
                  <a:pt x="1455625" y="224223"/>
                </a:cubicBezTo>
                <a:cubicBezTo>
                  <a:pt x="1455625" y="222212"/>
                  <a:pt x="1457722" y="220581"/>
                  <a:pt x="1460307" y="220581"/>
                </a:cubicBezTo>
                <a:close/>
                <a:moveTo>
                  <a:pt x="1832278" y="220580"/>
                </a:moveTo>
                <a:cubicBezTo>
                  <a:pt x="1832853" y="220580"/>
                  <a:pt x="1833319" y="221745"/>
                  <a:pt x="1833319" y="223182"/>
                </a:cubicBezTo>
                <a:cubicBezTo>
                  <a:pt x="1833319" y="224619"/>
                  <a:pt x="1832853" y="225784"/>
                  <a:pt x="1832278" y="225784"/>
                </a:cubicBezTo>
                <a:cubicBezTo>
                  <a:pt x="1831703" y="225784"/>
                  <a:pt x="1831237" y="224619"/>
                  <a:pt x="1831237" y="223182"/>
                </a:cubicBezTo>
                <a:cubicBezTo>
                  <a:pt x="1831237" y="221745"/>
                  <a:pt x="1831703" y="220580"/>
                  <a:pt x="1832278" y="220580"/>
                </a:cubicBezTo>
                <a:close/>
                <a:moveTo>
                  <a:pt x="929665" y="215378"/>
                </a:moveTo>
                <a:cubicBezTo>
                  <a:pt x="935699" y="215378"/>
                  <a:pt x="940590" y="220502"/>
                  <a:pt x="940590" y="226823"/>
                </a:cubicBezTo>
                <a:cubicBezTo>
                  <a:pt x="940590" y="233144"/>
                  <a:pt x="935699" y="238268"/>
                  <a:pt x="929665" y="238268"/>
                </a:cubicBezTo>
                <a:cubicBezTo>
                  <a:pt x="923631" y="238268"/>
                  <a:pt x="918740" y="233144"/>
                  <a:pt x="918740" y="226823"/>
                </a:cubicBezTo>
                <a:cubicBezTo>
                  <a:pt x="918740" y="220502"/>
                  <a:pt x="923631" y="215378"/>
                  <a:pt x="929665" y="215378"/>
                </a:cubicBezTo>
                <a:close/>
                <a:moveTo>
                  <a:pt x="1394238" y="208095"/>
                </a:moveTo>
                <a:cubicBezTo>
                  <a:pt x="1394813" y="208095"/>
                  <a:pt x="1395279" y="208561"/>
                  <a:pt x="1395279" y="209136"/>
                </a:cubicBezTo>
                <a:cubicBezTo>
                  <a:pt x="1395279" y="209711"/>
                  <a:pt x="1394813" y="210177"/>
                  <a:pt x="1394238" y="210177"/>
                </a:cubicBezTo>
                <a:cubicBezTo>
                  <a:pt x="1393663" y="210177"/>
                  <a:pt x="1393197" y="209711"/>
                  <a:pt x="1393197" y="209136"/>
                </a:cubicBezTo>
                <a:cubicBezTo>
                  <a:pt x="1393197" y="208561"/>
                  <a:pt x="1393663" y="208095"/>
                  <a:pt x="1394238" y="208095"/>
                </a:cubicBezTo>
                <a:close/>
                <a:moveTo>
                  <a:pt x="995216" y="200812"/>
                </a:moveTo>
                <a:cubicBezTo>
                  <a:pt x="1000675" y="200812"/>
                  <a:pt x="1005101" y="205238"/>
                  <a:pt x="1005101" y="210697"/>
                </a:cubicBezTo>
                <a:cubicBezTo>
                  <a:pt x="1005101" y="216156"/>
                  <a:pt x="1000675" y="220582"/>
                  <a:pt x="995216" y="220582"/>
                </a:cubicBezTo>
                <a:cubicBezTo>
                  <a:pt x="989757" y="220582"/>
                  <a:pt x="985331" y="216156"/>
                  <a:pt x="985331" y="210697"/>
                </a:cubicBezTo>
                <a:cubicBezTo>
                  <a:pt x="985331" y="205238"/>
                  <a:pt x="989757" y="200812"/>
                  <a:pt x="995216" y="200812"/>
                </a:cubicBezTo>
                <a:close/>
                <a:moveTo>
                  <a:pt x="1621581" y="197690"/>
                </a:moveTo>
                <a:cubicBezTo>
                  <a:pt x="1621868" y="197690"/>
                  <a:pt x="1622101" y="197923"/>
                  <a:pt x="1622101" y="198210"/>
                </a:cubicBezTo>
                <a:cubicBezTo>
                  <a:pt x="1622101" y="198497"/>
                  <a:pt x="1621868" y="198730"/>
                  <a:pt x="1621581" y="198730"/>
                </a:cubicBezTo>
                <a:cubicBezTo>
                  <a:pt x="1621294" y="198730"/>
                  <a:pt x="1621061" y="198497"/>
                  <a:pt x="1621061" y="198210"/>
                </a:cubicBezTo>
                <a:cubicBezTo>
                  <a:pt x="1621061" y="197923"/>
                  <a:pt x="1621294" y="197690"/>
                  <a:pt x="1621581" y="197690"/>
                </a:cubicBezTo>
                <a:close/>
                <a:moveTo>
                  <a:pt x="1329207" y="197690"/>
                </a:moveTo>
                <a:cubicBezTo>
                  <a:pt x="1330643" y="197690"/>
                  <a:pt x="1331808" y="198389"/>
                  <a:pt x="1331808" y="199251"/>
                </a:cubicBezTo>
                <a:cubicBezTo>
                  <a:pt x="1331808" y="200113"/>
                  <a:pt x="1330643" y="200812"/>
                  <a:pt x="1329207" y="200812"/>
                </a:cubicBezTo>
                <a:cubicBezTo>
                  <a:pt x="1327771" y="200812"/>
                  <a:pt x="1326606" y="200113"/>
                  <a:pt x="1326606" y="199251"/>
                </a:cubicBezTo>
                <a:cubicBezTo>
                  <a:pt x="1326606" y="198389"/>
                  <a:pt x="1327771" y="197690"/>
                  <a:pt x="1329207" y="197690"/>
                </a:cubicBezTo>
                <a:close/>
                <a:moveTo>
                  <a:pt x="769952" y="197690"/>
                </a:moveTo>
                <a:cubicBezTo>
                  <a:pt x="771101" y="197690"/>
                  <a:pt x="772033" y="198855"/>
                  <a:pt x="772033" y="200291"/>
                </a:cubicBezTo>
                <a:cubicBezTo>
                  <a:pt x="772033" y="201727"/>
                  <a:pt x="771101" y="202892"/>
                  <a:pt x="769952" y="202892"/>
                </a:cubicBezTo>
                <a:cubicBezTo>
                  <a:pt x="768803" y="202892"/>
                  <a:pt x="767871" y="201727"/>
                  <a:pt x="767871" y="200291"/>
                </a:cubicBezTo>
                <a:cubicBezTo>
                  <a:pt x="767871" y="198855"/>
                  <a:pt x="768803" y="197690"/>
                  <a:pt x="769952" y="197690"/>
                </a:cubicBezTo>
                <a:close/>
                <a:moveTo>
                  <a:pt x="469255" y="195609"/>
                </a:moveTo>
                <a:cubicBezTo>
                  <a:pt x="469830" y="195609"/>
                  <a:pt x="470296" y="196075"/>
                  <a:pt x="470296" y="196650"/>
                </a:cubicBezTo>
                <a:cubicBezTo>
                  <a:pt x="470296" y="197225"/>
                  <a:pt x="469830" y="197691"/>
                  <a:pt x="469255" y="197691"/>
                </a:cubicBezTo>
                <a:cubicBezTo>
                  <a:pt x="468680" y="197691"/>
                  <a:pt x="468214" y="197225"/>
                  <a:pt x="468214" y="196650"/>
                </a:cubicBezTo>
                <a:cubicBezTo>
                  <a:pt x="468214" y="196075"/>
                  <a:pt x="468680" y="195609"/>
                  <a:pt x="469255" y="195609"/>
                </a:cubicBezTo>
                <a:close/>
                <a:moveTo>
                  <a:pt x="1262097" y="190407"/>
                </a:moveTo>
                <a:cubicBezTo>
                  <a:pt x="1263246" y="190407"/>
                  <a:pt x="1264178" y="191572"/>
                  <a:pt x="1264178" y="193008"/>
                </a:cubicBezTo>
                <a:cubicBezTo>
                  <a:pt x="1264178" y="194444"/>
                  <a:pt x="1263246" y="195609"/>
                  <a:pt x="1262097" y="195609"/>
                </a:cubicBezTo>
                <a:cubicBezTo>
                  <a:pt x="1260948" y="195609"/>
                  <a:pt x="1260016" y="194444"/>
                  <a:pt x="1260016" y="193008"/>
                </a:cubicBezTo>
                <a:cubicBezTo>
                  <a:pt x="1260016" y="191572"/>
                  <a:pt x="1260948" y="190407"/>
                  <a:pt x="1262097" y="190407"/>
                </a:cubicBezTo>
                <a:close/>
                <a:moveTo>
                  <a:pt x="1061806" y="190407"/>
                </a:moveTo>
                <a:cubicBezTo>
                  <a:pt x="1067265" y="190407"/>
                  <a:pt x="1071691" y="194833"/>
                  <a:pt x="1071691" y="200292"/>
                </a:cubicBezTo>
                <a:cubicBezTo>
                  <a:pt x="1071691" y="205751"/>
                  <a:pt x="1067265" y="210177"/>
                  <a:pt x="1061806" y="210177"/>
                </a:cubicBezTo>
                <a:cubicBezTo>
                  <a:pt x="1056347" y="210177"/>
                  <a:pt x="1051921" y="205751"/>
                  <a:pt x="1051921" y="200292"/>
                </a:cubicBezTo>
                <a:cubicBezTo>
                  <a:pt x="1051921" y="194833"/>
                  <a:pt x="1056347" y="190407"/>
                  <a:pt x="1061806" y="190407"/>
                </a:cubicBezTo>
                <a:close/>
                <a:moveTo>
                  <a:pt x="615442" y="190407"/>
                </a:moveTo>
                <a:cubicBezTo>
                  <a:pt x="616304" y="190407"/>
                  <a:pt x="617003" y="191106"/>
                  <a:pt x="617003" y="191968"/>
                </a:cubicBezTo>
                <a:cubicBezTo>
                  <a:pt x="617003" y="192830"/>
                  <a:pt x="616304" y="193529"/>
                  <a:pt x="615442" y="193529"/>
                </a:cubicBezTo>
                <a:cubicBezTo>
                  <a:pt x="614580" y="193529"/>
                  <a:pt x="613881" y="192830"/>
                  <a:pt x="613881" y="191968"/>
                </a:cubicBezTo>
                <a:cubicBezTo>
                  <a:pt x="613881" y="191106"/>
                  <a:pt x="614580" y="190407"/>
                  <a:pt x="615442" y="190407"/>
                </a:cubicBezTo>
                <a:close/>
                <a:moveTo>
                  <a:pt x="1195507" y="186245"/>
                </a:moveTo>
                <a:cubicBezTo>
                  <a:pt x="1198379" y="186245"/>
                  <a:pt x="1200709" y="188342"/>
                  <a:pt x="1200709" y="190927"/>
                </a:cubicBezTo>
                <a:cubicBezTo>
                  <a:pt x="1200709" y="193512"/>
                  <a:pt x="1198379" y="195609"/>
                  <a:pt x="1195507" y="195609"/>
                </a:cubicBezTo>
                <a:cubicBezTo>
                  <a:pt x="1192634" y="195609"/>
                  <a:pt x="1190304" y="193512"/>
                  <a:pt x="1190304" y="190927"/>
                </a:cubicBezTo>
                <a:cubicBezTo>
                  <a:pt x="1190304" y="188342"/>
                  <a:pt x="1192634" y="186245"/>
                  <a:pt x="1195507" y="186245"/>
                </a:cubicBezTo>
                <a:close/>
                <a:moveTo>
                  <a:pt x="1127355" y="186245"/>
                </a:moveTo>
                <a:cubicBezTo>
                  <a:pt x="1132239" y="186245"/>
                  <a:pt x="1136199" y="189506"/>
                  <a:pt x="1136199" y="193529"/>
                </a:cubicBezTo>
                <a:cubicBezTo>
                  <a:pt x="1136199" y="197552"/>
                  <a:pt x="1132239" y="200813"/>
                  <a:pt x="1127355" y="200813"/>
                </a:cubicBezTo>
                <a:cubicBezTo>
                  <a:pt x="1122471" y="200813"/>
                  <a:pt x="1118511" y="197552"/>
                  <a:pt x="1118511" y="193529"/>
                </a:cubicBezTo>
                <a:cubicBezTo>
                  <a:pt x="1118511" y="189506"/>
                  <a:pt x="1122471" y="186245"/>
                  <a:pt x="1127355" y="186245"/>
                </a:cubicBezTo>
                <a:close/>
                <a:moveTo>
                  <a:pt x="1557593" y="173759"/>
                </a:moveTo>
                <a:cubicBezTo>
                  <a:pt x="1558168" y="173759"/>
                  <a:pt x="1558634" y="174225"/>
                  <a:pt x="1558634" y="174800"/>
                </a:cubicBezTo>
                <a:cubicBezTo>
                  <a:pt x="1558634" y="175375"/>
                  <a:pt x="1558168" y="175841"/>
                  <a:pt x="1557593" y="175841"/>
                </a:cubicBezTo>
                <a:cubicBezTo>
                  <a:pt x="1557018" y="175841"/>
                  <a:pt x="1556552" y="175375"/>
                  <a:pt x="1556552" y="174800"/>
                </a:cubicBezTo>
                <a:cubicBezTo>
                  <a:pt x="1556552" y="174225"/>
                  <a:pt x="1557018" y="173759"/>
                  <a:pt x="1557593" y="173759"/>
                </a:cubicBezTo>
                <a:close/>
                <a:moveTo>
                  <a:pt x="831860" y="173759"/>
                </a:moveTo>
                <a:cubicBezTo>
                  <a:pt x="834445" y="173759"/>
                  <a:pt x="836542" y="175856"/>
                  <a:pt x="836542" y="178441"/>
                </a:cubicBezTo>
                <a:cubicBezTo>
                  <a:pt x="836542" y="181026"/>
                  <a:pt x="834445" y="183123"/>
                  <a:pt x="831860" y="183123"/>
                </a:cubicBezTo>
                <a:cubicBezTo>
                  <a:pt x="829275" y="183123"/>
                  <a:pt x="827178" y="181026"/>
                  <a:pt x="827178" y="178441"/>
                </a:cubicBezTo>
                <a:cubicBezTo>
                  <a:pt x="827178" y="175856"/>
                  <a:pt x="829275" y="173759"/>
                  <a:pt x="831860" y="173759"/>
                </a:cubicBezTo>
                <a:close/>
                <a:moveTo>
                  <a:pt x="674749" y="161274"/>
                </a:moveTo>
                <a:cubicBezTo>
                  <a:pt x="675611" y="161274"/>
                  <a:pt x="676310" y="161740"/>
                  <a:pt x="676310" y="162315"/>
                </a:cubicBezTo>
                <a:cubicBezTo>
                  <a:pt x="676310" y="162890"/>
                  <a:pt x="675611" y="163356"/>
                  <a:pt x="674749" y="163356"/>
                </a:cubicBezTo>
                <a:cubicBezTo>
                  <a:pt x="673887" y="163356"/>
                  <a:pt x="673188" y="162890"/>
                  <a:pt x="673188" y="162315"/>
                </a:cubicBezTo>
                <a:cubicBezTo>
                  <a:pt x="673188" y="161740"/>
                  <a:pt x="673887" y="161274"/>
                  <a:pt x="674749" y="161274"/>
                </a:cubicBezTo>
                <a:close/>
                <a:moveTo>
                  <a:pt x="1493603" y="153990"/>
                </a:moveTo>
                <a:cubicBezTo>
                  <a:pt x="1494465" y="153990"/>
                  <a:pt x="1495164" y="154456"/>
                  <a:pt x="1495164" y="155031"/>
                </a:cubicBezTo>
                <a:cubicBezTo>
                  <a:pt x="1495164" y="155606"/>
                  <a:pt x="1494465" y="156072"/>
                  <a:pt x="1493603" y="156072"/>
                </a:cubicBezTo>
                <a:cubicBezTo>
                  <a:pt x="1492741" y="156072"/>
                  <a:pt x="1492042" y="155606"/>
                  <a:pt x="1492042" y="155031"/>
                </a:cubicBezTo>
                <a:cubicBezTo>
                  <a:pt x="1492042" y="154456"/>
                  <a:pt x="1492741" y="153990"/>
                  <a:pt x="1493603" y="153990"/>
                </a:cubicBezTo>
                <a:close/>
                <a:moveTo>
                  <a:pt x="894809" y="148788"/>
                </a:moveTo>
                <a:cubicBezTo>
                  <a:pt x="899406" y="148788"/>
                  <a:pt x="903133" y="152748"/>
                  <a:pt x="903133" y="157632"/>
                </a:cubicBezTo>
                <a:cubicBezTo>
                  <a:pt x="903133" y="162516"/>
                  <a:pt x="899406" y="166476"/>
                  <a:pt x="894809" y="166476"/>
                </a:cubicBezTo>
                <a:cubicBezTo>
                  <a:pt x="890212" y="166476"/>
                  <a:pt x="886485" y="162516"/>
                  <a:pt x="886485" y="157632"/>
                </a:cubicBezTo>
                <a:cubicBezTo>
                  <a:pt x="886485" y="152748"/>
                  <a:pt x="890212" y="148788"/>
                  <a:pt x="894809" y="148788"/>
                </a:cubicBezTo>
                <a:close/>
                <a:moveTo>
                  <a:pt x="1428053" y="138384"/>
                </a:moveTo>
                <a:cubicBezTo>
                  <a:pt x="1429489" y="138384"/>
                  <a:pt x="1430654" y="139082"/>
                  <a:pt x="1430654" y="139944"/>
                </a:cubicBezTo>
                <a:cubicBezTo>
                  <a:pt x="1430654" y="140806"/>
                  <a:pt x="1429489" y="141505"/>
                  <a:pt x="1428053" y="141505"/>
                </a:cubicBezTo>
                <a:cubicBezTo>
                  <a:pt x="1426617" y="141505"/>
                  <a:pt x="1425452" y="140806"/>
                  <a:pt x="1425452" y="139944"/>
                </a:cubicBezTo>
                <a:cubicBezTo>
                  <a:pt x="1425452" y="139082"/>
                  <a:pt x="1426617" y="138384"/>
                  <a:pt x="1428053" y="138384"/>
                </a:cubicBezTo>
                <a:close/>
                <a:moveTo>
                  <a:pt x="960359" y="131101"/>
                </a:moveTo>
                <a:cubicBezTo>
                  <a:pt x="966106" y="131101"/>
                  <a:pt x="970764" y="135527"/>
                  <a:pt x="970764" y="140985"/>
                </a:cubicBezTo>
                <a:cubicBezTo>
                  <a:pt x="970764" y="146444"/>
                  <a:pt x="966106" y="150870"/>
                  <a:pt x="960359" y="150870"/>
                </a:cubicBezTo>
                <a:cubicBezTo>
                  <a:pt x="954612" y="150870"/>
                  <a:pt x="949954" y="146444"/>
                  <a:pt x="949954" y="140985"/>
                </a:cubicBezTo>
                <a:cubicBezTo>
                  <a:pt x="949954" y="135527"/>
                  <a:pt x="954612" y="131101"/>
                  <a:pt x="960359" y="131101"/>
                </a:cubicBezTo>
                <a:close/>
                <a:moveTo>
                  <a:pt x="1362503" y="125899"/>
                </a:moveTo>
                <a:cubicBezTo>
                  <a:pt x="1363365" y="125899"/>
                  <a:pt x="1364064" y="126598"/>
                  <a:pt x="1364064" y="127460"/>
                </a:cubicBezTo>
                <a:cubicBezTo>
                  <a:pt x="1364064" y="128322"/>
                  <a:pt x="1363365" y="129021"/>
                  <a:pt x="1362503" y="129021"/>
                </a:cubicBezTo>
                <a:cubicBezTo>
                  <a:pt x="1361641" y="129021"/>
                  <a:pt x="1360942" y="128322"/>
                  <a:pt x="1360942" y="127460"/>
                </a:cubicBezTo>
                <a:cubicBezTo>
                  <a:pt x="1360942" y="126598"/>
                  <a:pt x="1361641" y="125899"/>
                  <a:pt x="1362503" y="125899"/>
                </a:cubicBezTo>
                <a:close/>
                <a:moveTo>
                  <a:pt x="1026950" y="121737"/>
                </a:moveTo>
                <a:cubicBezTo>
                  <a:pt x="1030973" y="121737"/>
                  <a:pt x="1034234" y="124998"/>
                  <a:pt x="1034234" y="129021"/>
                </a:cubicBezTo>
                <a:cubicBezTo>
                  <a:pt x="1034234" y="133044"/>
                  <a:pt x="1030973" y="136305"/>
                  <a:pt x="1026950" y="136305"/>
                </a:cubicBezTo>
                <a:cubicBezTo>
                  <a:pt x="1022927" y="136305"/>
                  <a:pt x="1019666" y="133044"/>
                  <a:pt x="1019666" y="129021"/>
                </a:cubicBezTo>
                <a:cubicBezTo>
                  <a:pt x="1019666" y="124998"/>
                  <a:pt x="1022927" y="121737"/>
                  <a:pt x="1026950" y="121737"/>
                </a:cubicBezTo>
                <a:close/>
                <a:moveTo>
                  <a:pt x="1295393" y="118615"/>
                </a:moveTo>
                <a:cubicBezTo>
                  <a:pt x="1295968" y="118615"/>
                  <a:pt x="1296434" y="119314"/>
                  <a:pt x="1296434" y="120176"/>
                </a:cubicBezTo>
                <a:cubicBezTo>
                  <a:pt x="1296434" y="121038"/>
                  <a:pt x="1295968" y="121737"/>
                  <a:pt x="1295393" y="121737"/>
                </a:cubicBezTo>
                <a:cubicBezTo>
                  <a:pt x="1294818" y="121737"/>
                  <a:pt x="1294352" y="121038"/>
                  <a:pt x="1294352" y="120176"/>
                </a:cubicBezTo>
                <a:cubicBezTo>
                  <a:pt x="1294352" y="119314"/>
                  <a:pt x="1294818" y="118615"/>
                  <a:pt x="1295393" y="118615"/>
                </a:cubicBezTo>
                <a:close/>
                <a:moveTo>
                  <a:pt x="1092500" y="114453"/>
                </a:moveTo>
                <a:cubicBezTo>
                  <a:pt x="1095948" y="114453"/>
                  <a:pt x="1098743" y="117015"/>
                  <a:pt x="1098743" y="120176"/>
                </a:cubicBezTo>
                <a:cubicBezTo>
                  <a:pt x="1098743" y="123337"/>
                  <a:pt x="1095948" y="125899"/>
                  <a:pt x="1092500" y="125899"/>
                </a:cubicBezTo>
                <a:cubicBezTo>
                  <a:pt x="1089052" y="125899"/>
                  <a:pt x="1086257" y="123337"/>
                  <a:pt x="1086257" y="120176"/>
                </a:cubicBezTo>
                <a:cubicBezTo>
                  <a:pt x="1086257" y="117015"/>
                  <a:pt x="1089052" y="114453"/>
                  <a:pt x="1092500" y="114453"/>
                </a:cubicBezTo>
                <a:close/>
                <a:moveTo>
                  <a:pt x="1228802" y="111332"/>
                </a:moveTo>
                <a:cubicBezTo>
                  <a:pt x="1231100" y="111332"/>
                  <a:pt x="1232964" y="112962"/>
                  <a:pt x="1232964" y="114974"/>
                </a:cubicBezTo>
                <a:cubicBezTo>
                  <a:pt x="1232964" y="116986"/>
                  <a:pt x="1231100" y="118616"/>
                  <a:pt x="1228802" y="118616"/>
                </a:cubicBezTo>
                <a:cubicBezTo>
                  <a:pt x="1226504" y="118616"/>
                  <a:pt x="1224640" y="116986"/>
                  <a:pt x="1224640" y="114974"/>
                </a:cubicBezTo>
                <a:cubicBezTo>
                  <a:pt x="1224640" y="112962"/>
                  <a:pt x="1226504" y="111332"/>
                  <a:pt x="1228802" y="111332"/>
                </a:cubicBezTo>
                <a:close/>
                <a:moveTo>
                  <a:pt x="1160651" y="109251"/>
                </a:moveTo>
                <a:cubicBezTo>
                  <a:pt x="1164961" y="109251"/>
                  <a:pt x="1168455" y="112512"/>
                  <a:pt x="1168455" y="116535"/>
                </a:cubicBezTo>
                <a:cubicBezTo>
                  <a:pt x="1168455" y="120558"/>
                  <a:pt x="1164961" y="123819"/>
                  <a:pt x="1160651" y="123819"/>
                </a:cubicBezTo>
                <a:cubicBezTo>
                  <a:pt x="1156341" y="123819"/>
                  <a:pt x="1152847" y="120558"/>
                  <a:pt x="1152847" y="116535"/>
                </a:cubicBezTo>
                <a:cubicBezTo>
                  <a:pt x="1152847" y="112512"/>
                  <a:pt x="1156341" y="109251"/>
                  <a:pt x="1160651" y="109251"/>
                </a:cubicBezTo>
                <a:close/>
                <a:moveTo>
                  <a:pt x="799606" y="106129"/>
                </a:moveTo>
                <a:cubicBezTo>
                  <a:pt x="801043" y="106129"/>
                  <a:pt x="802208" y="107294"/>
                  <a:pt x="802208" y="108731"/>
                </a:cubicBezTo>
                <a:cubicBezTo>
                  <a:pt x="802208" y="110168"/>
                  <a:pt x="801043" y="111333"/>
                  <a:pt x="799606" y="111333"/>
                </a:cubicBezTo>
                <a:cubicBezTo>
                  <a:pt x="798169" y="111333"/>
                  <a:pt x="797004" y="110168"/>
                  <a:pt x="797004" y="108731"/>
                </a:cubicBezTo>
                <a:cubicBezTo>
                  <a:pt x="797004" y="107294"/>
                  <a:pt x="798169" y="106129"/>
                  <a:pt x="799606" y="106129"/>
                </a:cubicBezTo>
                <a:close/>
                <a:moveTo>
                  <a:pt x="863075" y="86360"/>
                </a:moveTo>
                <a:cubicBezTo>
                  <a:pt x="865086" y="86360"/>
                  <a:pt x="866717" y="87524"/>
                  <a:pt x="866717" y="88962"/>
                </a:cubicBezTo>
                <a:cubicBezTo>
                  <a:pt x="866717" y="90399"/>
                  <a:pt x="865086" y="91564"/>
                  <a:pt x="863075" y="91564"/>
                </a:cubicBezTo>
                <a:cubicBezTo>
                  <a:pt x="861064" y="91564"/>
                  <a:pt x="859433" y="90399"/>
                  <a:pt x="859433" y="88962"/>
                </a:cubicBezTo>
                <a:cubicBezTo>
                  <a:pt x="859433" y="87524"/>
                  <a:pt x="861064" y="86360"/>
                  <a:pt x="863075" y="86360"/>
                </a:cubicBezTo>
                <a:close/>
                <a:moveTo>
                  <a:pt x="1461349" y="69713"/>
                </a:moveTo>
                <a:cubicBezTo>
                  <a:pt x="1462211" y="69713"/>
                  <a:pt x="1462910" y="70178"/>
                  <a:pt x="1462910" y="70753"/>
                </a:cubicBezTo>
                <a:cubicBezTo>
                  <a:pt x="1462910" y="71328"/>
                  <a:pt x="1462211" y="71794"/>
                  <a:pt x="1461349" y="71794"/>
                </a:cubicBezTo>
                <a:cubicBezTo>
                  <a:pt x="1460487" y="71794"/>
                  <a:pt x="1459788" y="71328"/>
                  <a:pt x="1459788" y="70753"/>
                </a:cubicBezTo>
                <a:cubicBezTo>
                  <a:pt x="1459788" y="70178"/>
                  <a:pt x="1460487" y="69713"/>
                  <a:pt x="1461349" y="69713"/>
                </a:cubicBezTo>
                <a:close/>
                <a:moveTo>
                  <a:pt x="928105" y="66591"/>
                </a:moveTo>
                <a:cubicBezTo>
                  <a:pt x="930979" y="66591"/>
                  <a:pt x="933308" y="68919"/>
                  <a:pt x="933308" y="71794"/>
                </a:cubicBezTo>
                <a:cubicBezTo>
                  <a:pt x="933308" y="74667"/>
                  <a:pt x="930979" y="76996"/>
                  <a:pt x="928105" y="76996"/>
                </a:cubicBezTo>
                <a:cubicBezTo>
                  <a:pt x="925231" y="76996"/>
                  <a:pt x="922902" y="74667"/>
                  <a:pt x="922902" y="71794"/>
                </a:cubicBezTo>
                <a:cubicBezTo>
                  <a:pt x="922902" y="68919"/>
                  <a:pt x="925231" y="66591"/>
                  <a:pt x="928105" y="66591"/>
                </a:cubicBezTo>
                <a:close/>
                <a:moveTo>
                  <a:pt x="703883" y="66590"/>
                </a:moveTo>
                <a:cubicBezTo>
                  <a:pt x="704171" y="66590"/>
                  <a:pt x="704404" y="66824"/>
                  <a:pt x="704404" y="67111"/>
                </a:cubicBezTo>
                <a:cubicBezTo>
                  <a:pt x="704404" y="67399"/>
                  <a:pt x="704171" y="67632"/>
                  <a:pt x="703883" y="67632"/>
                </a:cubicBezTo>
                <a:cubicBezTo>
                  <a:pt x="703595" y="67632"/>
                  <a:pt x="703362" y="67399"/>
                  <a:pt x="703362" y="67111"/>
                </a:cubicBezTo>
                <a:cubicBezTo>
                  <a:pt x="703362" y="66824"/>
                  <a:pt x="703595" y="66590"/>
                  <a:pt x="703883" y="66590"/>
                </a:cubicBezTo>
                <a:close/>
                <a:moveTo>
                  <a:pt x="992614" y="57227"/>
                </a:moveTo>
                <a:cubicBezTo>
                  <a:pt x="993763" y="57227"/>
                  <a:pt x="994695" y="58391"/>
                  <a:pt x="994695" y="59829"/>
                </a:cubicBezTo>
                <a:cubicBezTo>
                  <a:pt x="994695" y="61266"/>
                  <a:pt x="993763" y="62431"/>
                  <a:pt x="992614" y="62431"/>
                </a:cubicBezTo>
                <a:cubicBezTo>
                  <a:pt x="991465" y="62431"/>
                  <a:pt x="990533" y="61266"/>
                  <a:pt x="990533" y="59829"/>
                </a:cubicBezTo>
                <a:cubicBezTo>
                  <a:pt x="990533" y="58391"/>
                  <a:pt x="991465" y="57227"/>
                  <a:pt x="992614" y="57227"/>
                </a:cubicBezTo>
                <a:close/>
                <a:moveTo>
                  <a:pt x="1327648" y="46821"/>
                </a:moveTo>
                <a:cubicBezTo>
                  <a:pt x="1328223" y="46821"/>
                  <a:pt x="1328689" y="47521"/>
                  <a:pt x="1328689" y="48383"/>
                </a:cubicBezTo>
                <a:cubicBezTo>
                  <a:pt x="1328689" y="49244"/>
                  <a:pt x="1328223" y="49943"/>
                  <a:pt x="1327648" y="49943"/>
                </a:cubicBezTo>
                <a:cubicBezTo>
                  <a:pt x="1327073" y="49943"/>
                  <a:pt x="1326607" y="49244"/>
                  <a:pt x="1326607" y="48383"/>
                </a:cubicBezTo>
                <a:cubicBezTo>
                  <a:pt x="1326607" y="47521"/>
                  <a:pt x="1327073" y="46821"/>
                  <a:pt x="1327648" y="46821"/>
                </a:cubicBezTo>
                <a:close/>
                <a:moveTo>
                  <a:pt x="1059204" y="46821"/>
                </a:moveTo>
                <a:cubicBezTo>
                  <a:pt x="1060353" y="46821"/>
                  <a:pt x="1061285" y="47987"/>
                  <a:pt x="1061285" y="49423"/>
                </a:cubicBezTo>
                <a:cubicBezTo>
                  <a:pt x="1061285" y="50861"/>
                  <a:pt x="1060353" y="52026"/>
                  <a:pt x="1059204" y="52026"/>
                </a:cubicBezTo>
                <a:cubicBezTo>
                  <a:pt x="1058055" y="52026"/>
                  <a:pt x="1057123" y="50861"/>
                  <a:pt x="1057123" y="49423"/>
                </a:cubicBezTo>
                <a:cubicBezTo>
                  <a:pt x="1057123" y="47987"/>
                  <a:pt x="1058055" y="46821"/>
                  <a:pt x="1059204" y="46821"/>
                </a:cubicBezTo>
                <a:close/>
                <a:moveTo>
                  <a:pt x="1261057" y="42661"/>
                </a:moveTo>
                <a:cubicBezTo>
                  <a:pt x="1261632" y="42661"/>
                  <a:pt x="1262098" y="43127"/>
                  <a:pt x="1262098" y="43701"/>
                </a:cubicBezTo>
                <a:cubicBezTo>
                  <a:pt x="1262098" y="44277"/>
                  <a:pt x="1261632" y="44742"/>
                  <a:pt x="1261057" y="44742"/>
                </a:cubicBezTo>
                <a:cubicBezTo>
                  <a:pt x="1260482" y="44742"/>
                  <a:pt x="1260016" y="44277"/>
                  <a:pt x="1260016" y="43701"/>
                </a:cubicBezTo>
                <a:cubicBezTo>
                  <a:pt x="1260016" y="43127"/>
                  <a:pt x="1260482" y="42661"/>
                  <a:pt x="1261057" y="42661"/>
                </a:cubicBezTo>
                <a:close/>
                <a:moveTo>
                  <a:pt x="1193946" y="39539"/>
                </a:moveTo>
                <a:cubicBezTo>
                  <a:pt x="1194808" y="39539"/>
                  <a:pt x="1195507" y="40237"/>
                  <a:pt x="1195507" y="41099"/>
                </a:cubicBezTo>
                <a:cubicBezTo>
                  <a:pt x="1195507" y="41962"/>
                  <a:pt x="1194808" y="42661"/>
                  <a:pt x="1193946" y="42661"/>
                </a:cubicBezTo>
                <a:cubicBezTo>
                  <a:pt x="1193084" y="42661"/>
                  <a:pt x="1192385" y="41962"/>
                  <a:pt x="1192385" y="41099"/>
                </a:cubicBezTo>
                <a:cubicBezTo>
                  <a:pt x="1192385" y="40237"/>
                  <a:pt x="1193084" y="39539"/>
                  <a:pt x="1193946" y="39539"/>
                </a:cubicBezTo>
                <a:close/>
                <a:moveTo>
                  <a:pt x="1126316" y="39539"/>
                </a:moveTo>
                <a:cubicBezTo>
                  <a:pt x="1127753" y="39539"/>
                  <a:pt x="1128918" y="41169"/>
                  <a:pt x="1128918" y="43181"/>
                </a:cubicBezTo>
                <a:cubicBezTo>
                  <a:pt x="1128918" y="45192"/>
                  <a:pt x="1127753" y="46823"/>
                  <a:pt x="1126316" y="46823"/>
                </a:cubicBezTo>
                <a:cubicBezTo>
                  <a:pt x="1124879" y="46823"/>
                  <a:pt x="1123714" y="45192"/>
                  <a:pt x="1123714" y="43181"/>
                </a:cubicBezTo>
                <a:cubicBezTo>
                  <a:pt x="1123714" y="41169"/>
                  <a:pt x="1124879" y="39539"/>
                  <a:pt x="1126316" y="39539"/>
                </a:cubicBezTo>
                <a:close/>
                <a:moveTo>
                  <a:pt x="830300" y="19769"/>
                </a:moveTo>
                <a:cubicBezTo>
                  <a:pt x="830875" y="19769"/>
                  <a:pt x="831341" y="20468"/>
                  <a:pt x="831341" y="21330"/>
                </a:cubicBezTo>
                <a:cubicBezTo>
                  <a:pt x="831341" y="22192"/>
                  <a:pt x="830875" y="22891"/>
                  <a:pt x="830300" y="22891"/>
                </a:cubicBezTo>
                <a:cubicBezTo>
                  <a:pt x="829725" y="22891"/>
                  <a:pt x="829259" y="22192"/>
                  <a:pt x="829259" y="21330"/>
                </a:cubicBezTo>
                <a:cubicBezTo>
                  <a:pt x="829259" y="20468"/>
                  <a:pt x="829725" y="19769"/>
                  <a:pt x="830300" y="19769"/>
                </a:cubicBezTo>
                <a:close/>
                <a:moveTo>
                  <a:pt x="894810" y="0"/>
                </a:moveTo>
                <a:cubicBezTo>
                  <a:pt x="895385" y="0"/>
                  <a:pt x="895851" y="1165"/>
                  <a:pt x="895851" y="2602"/>
                </a:cubicBezTo>
                <a:cubicBezTo>
                  <a:pt x="895851" y="4039"/>
                  <a:pt x="895385" y="5204"/>
                  <a:pt x="894810" y="5204"/>
                </a:cubicBezTo>
                <a:cubicBezTo>
                  <a:pt x="894235" y="5204"/>
                  <a:pt x="893769" y="4039"/>
                  <a:pt x="893769" y="2602"/>
                </a:cubicBezTo>
                <a:cubicBezTo>
                  <a:pt x="893769" y="1165"/>
                  <a:pt x="894235" y="0"/>
                  <a:pt x="894810" y="0"/>
                </a:cubicBezTo>
                <a:close/>
              </a:path>
            </a:pathLst>
          </a:custGeom>
          <a:gradFill flip="none" rotWithShape="1">
            <a:gsLst>
              <a:gs pos="29000">
                <a:schemeClr val="accent1">
                  <a:lumMod val="75000"/>
                  <a:lumOff val="25000"/>
                  <a:alpha val="0"/>
                </a:schemeClr>
              </a:gs>
              <a:gs pos="94000">
                <a:schemeClr val="accent1">
                  <a:lumMod val="77000"/>
                  <a:lumOff val="23000"/>
                  <a:alpha val="4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F29C5E8-F825-4D51-9ECE-4E133B81889A}"/>
              </a:ext>
            </a:extLst>
          </p:cNvPr>
          <p:cNvGrpSpPr/>
          <p:nvPr/>
        </p:nvGrpSpPr>
        <p:grpSpPr>
          <a:xfrm>
            <a:off x="4448538" y="2282502"/>
            <a:ext cx="3294924" cy="3294924"/>
            <a:chOff x="4448538" y="2149033"/>
            <a:chExt cx="3294924" cy="329492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ED191774-1694-4BF8-8CB9-B3A01F828629}"/>
                </a:ext>
              </a:extLst>
            </p:cNvPr>
            <p:cNvSpPr/>
            <p:nvPr/>
          </p:nvSpPr>
          <p:spPr>
            <a:xfrm rot="18982021">
              <a:off x="4448538" y="2149033"/>
              <a:ext cx="3294924" cy="3294924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A5317BFC-1BE1-407A-AFCE-644818325AC5}"/>
                </a:ext>
              </a:extLst>
            </p:cNvPr>
            <p:cNvGrpSpPr>
              <a:grpSpLocks/>
            </p:cNvGrpSpPr>
            <p:nvPr/>
          </p:nvGrpSpPr>
          <p:grpSpPr>
            <a:xfrm rot="20896639">
              <a:off x="4825145" y="2525643"/>
              <a:ext cx="2541710" cy="2541704"/>
              <a:chOff x="851593" y="3712872"/>
              <a:chExt cx="725090" cy="725089"/>
            </a:xfrm>
          </p:grpSpPr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CB352C3B-39AC-491B-B818-EC1C0A34BAD2}"/>
                  </a:ext>
                </a:extLst>
              </p:cNvPr>
              <p:cNvSpPr/>
              <p:nvPr/>
            </p:nvSpPr>
            <p:spPr>
              <a:xfrm>
                <a:off x="851593" y="3712872"/>
                <a:ext cx="725090" cy="725089"/>
              </a:xfrm>
              <a:prstGeom prst="ellipse">
                <a:avLst/>
              </a:prstGeom>
              <a:gradFill>
                <a:gsLst>
                  <a:gs pos="63000">
                    <a:schemeClr val="accent1">
                      <a:lumMod val="10000"/>
                      <a:lumOff val="90000"/>
                    </a:schemeClr>
                  </a:gs>
                  <a:gs pos="100000">
                    <a:schemeClr val="accent1">
                      <a:lumMod val="75000"/>
                      <a:lumOff val="2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gradFill>
                    <a:gsLst>
                      <a:gs pos="100000">
                        <a:schemeClr val="accent1">
                          <a:lumMod val="75000"/>
                        </a:schemeClr>
                      </a:gs>
                      <a:gs pos="16000">
                        <a:schemeClr val="accent1"/>
                      </a:gs>
                    </a:gsLst>
                    <a:lin ang="5400000" scaled="1"/>
                  </a:gradFill>
                </a:endParaRPr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708CD642-54BC-44B9-A133-D616716432C5}"/>
                  </a:ext>
                </a:extLst>
              </p:cNvPr>
              <p:cNvSpPr/>
              <p:nvPr/>
            </p:nvSpPr>
            <p:spPr>
              <a:xfrm>
                <a:off x="851593" y="3712872"/>
                <a:ext cx="725090" cy="725089"/>
              </a:xfrm>
              <a:prstGeom prst="ellipse">
                <a:avLst/>
              </a:prstGeom>
              <a:gradFill>
                <a:gsLst>
                  <a:gs pos="85000">
                    <a:schemeClr val="accent1">
                      <a:lumMod val="75000"/>
                      <a:lumOff val="25000"/>
                    </a:schemeClr>
                  </a:gs>
                  <a:gs pos="57000">
                    <a:schemeClr val="accent1">
                      <a:lumMod val="10000"/>
                      <a:lumOff val="90000"/>
                      <a:alpha val="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gradFill>
                    <a:gsLst>
                      <a:gs pos="100000">
                        <a:schemeClr val="accent1">
                          <a:lumMod val="75000"/>
                        </a:schemeClr>
                      </a:gs>
                      <a:gs pos="16000">
                        <a:schemeClr val="accent1"/>
                      </a:gs>
                    </a:gsLst>
                    <a:lin ang="5400000" scaled="1"/>
                  </a:gradFill>
                </a:endParaRPr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5CC2FD63-562D-4BFA-8D20-B1E0623D06EB}"/>
                  </a:ext>
                </a:extLst>
              </p:cNvPr>
              <p:cNvSpPr/>
              <p:nvPr/>
            </p:nvSpPr>
            <p:spPr>
              <a:xfrm>
                <a:off x="851593" y="3712872"/>
                <a:ext cx="725090" cy="725089"/>
              </a:xfrm>
              <a:prstGeom prst="ellipse">
                <a:avLst/>
              </a:prstGeom>
              <a:gradFill>
                <a:gsLst>
                  <a:gs pos="83000">
                    <a:schemeClr val="accent1">
                      <a:lumMod val="75000"/>
                      <a:lumOff val="25000"/>
                    </a:schemeClr>
                  </a:gs>
                  <a:gs pos="57000">
                    <a:schemeClr val="accent1">
                      <a:lumMod val="10000"/>
                      <a:lumOff val="90000"/>
                      <a:alpha val="0"/>
                    </a:schemeClr>
                  </a:gs>
                </a:gsLst>
                <a:path path="circle">
                  <a:fillToRect l="100000" t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 dirty="0">
                  <a:gradFill>
                    <a:gsLst>
                      <a:gs pos="100000">
                        <a:schemeClr val="accent1">
                          <a:lumMod val="75000"/>
                        </a:schemeClr>
                      </a:gs>
                      <a:gs pos="16000">
                        <a:schemeClr val="accent1"/>
                      </a:gs>
                    </a:gsLst>
                    <a:lin ang="5400000" scaled="1"/>
                  </a:gradFill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C9094F2-674B-4BDE-9594-981D5B575324}"/>
                </a:ext>
              </a:extLst>
            </p:cNvPr>
            <p:cNvGrpSpPr/>
            <p:nvPr/>
          </p:nvGrpSpPr>
          <p:grpSpPr>
            <a:xfrm rot="18982021">
              <a:off x="4448538" y="2149033"/>
              <a:ext cx="3294924" cy="3294924"/>
              <a:chOff x="4448541" y="1939156"/>
              <a:chExt cx="3294924" cy="3294924"/>
            </a:xfrm>
          </p:grpSpPr>
          <p:sp>
            <p:nvSpPr>
              <p:cNvPr id="9" name="弧形 8">
                <a:extLst>
                  <a:ext uri="{FF2B5EF4-FFF2-40B4-BE49-F238E27FC236}">
                    <a16:creationId xmlns:a16="http://schemas.microsoft.com/office/drawing/2014/main" id="{7B368B9E-147D-453F-ABB2-6BD3F50C45FC}"/>
                  </a:ext>
                </a:extLst>
              </p:cNvPr>
              <p:cNvSpPr/>
              <p:nvPr/>
            </p:nvSpPr>
            <p:spPr>
              <a:xfrm>
                <a:off x="4448541" y="1939156"/>
                <a:ext cx="3294924" cy="3294924"/>
              </a:xfrm>
              <a:prstGeom prst="arc">
                <a:avLst>
                  <a:gd name="adj1" fmla="val 16200000"/>
                  <a:gd name="adj2" fmla="val 2528165"/>
                </a:avLst>
              </a:prstGeom>
              <a:ln w="25400" cap="rnd">
                <a:gradFill>
                  <a:gsLst>
                    <a:gs pos="0">
                      <a:schemeClr val="accent1">
                        <a:lumMod val="20000"/>
                        <a:lumOff val="80000"/>
                        <a:alpha val="0"/>
                      </a:schemeClr>
                    </a:gs>
                    <a:gs pos="100000">
                      <a:schemeClr val="accent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弧形 9">
                <a:extLst>
                  <a:ext uri="{FF2B5EF4-FFF2-40B4-BE49-F238E27FC236}">
                    <a16:creationId xmlns:a16="http://schemas.microsoft.com/office/drawing/2014/main" id="{9E950820-9323-4A62-83E3-04F99884C3F3}"/>
                  </a:ext>
                </a:extLst>
              </p:cNvPr>
              <p:cNvSpPr/>
              <p:nvPr/>
            </p:nvSpPr>
            <p:spPr>
              <a:xfrm rot="7200000">
                <a:off x="4448541" y="1939156"/>
                <a:ext cx="3294924" cy="3294924"/>
              </a:xfrm>
              <a:prstGeom prst="arc">
                <a:avLst>
                  <a:gd name="adj1" fmla="val 16200000"/>
                  <a:gd name="adj2" fmla="val 2528165"/>
                </a:avLst>
              </a:prstGeom>
              <a:ln w="25400" cap="rnd">
                <a:gradFill>
                  <a:gsLst>
                    <a:gs pos="0">
                      <a:schemeClr val="accent1">
                        <a:lumMod val="20000"/>
                        <a:lumOff val="80000"/>
                        <a:alpha val="0"/>
                      </a:schemeClr>
                    </a:gs>
                    <a:gs pos="100000">
                      <a:schemeClr val="accent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弧形 10">
                <a:extLst>
                  <a:ext uri="{FF2B5EF4-FFF2-40B4-BE49-F238E27FC236}">
                    <a16:creationId xmlns:a16="http://schemas.microsoft.com/office/drawing/2014/main" id="{FD709367-A608-448E-BD01-CE0562A37C7B}"/>
                  </a:ext>
                </a:extLst>
              </p:cNvPr>
              <p:cNvSpPr/>
              <p:nvPr/>
            </p:nvSpPr>
            <p:spPr>
              <a:xfrm rot="14400000">
                <a:off x="4448541" y="1939156"/>
                <a:ext cx="3294924" cy="3294924"/>
              </a:xfrm>
              <a:prstGeom prst="arc">
                <a:avLst>
                  <a:gd name="adj1" fmla="val 16200000"/>
                  <a:gd name="adj2" fmla="val 2528165"/>
                </a:avLst>
              </a:prstGeom>
              <a:ln w="25400" cap="rnd">
                <a:gradFill>
                  <a:gsLst>
                    <a:gs pos="0">
                      <a:schemeClr val="accent1">
                        <a:lumMod val="20000"/>
                        <a:lumOff val="80000"/>
                        <a:alpha val="0"/>
                      </a:schemeClr>
                    </a:gs>
                    <a:gs pos="100000">
                      <a:schemeClr val="accent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994" name="任意多边形: 形状 993">
            <a:extLst>
              <a:ext uri="{FF2B5EF4-FFF2-40B4-BE49-F238E27FC236}">
                <a16:creationId xmlns:a16="http://schemas.microsoft.com/office/drawing/2014/main" id="{96F4D353-9925-4743-AB17-D39A9600AE9B}"/>
              </a:ext>
            </a:extLst>
          </p:cNvPr>
          <p:cNvSpPr/>
          <p:nvPr/>
        </p:nvSpPr>
        <p:spPr>
          <a:xfrm>
            <a:off x="6795940" y="1391725"/>
            <a:ext cx="1920240" cy="259080"/>
          </a:xfrm>
          <a:custGeom>
            <a:avLst/>
            <a:gdLst>
              <a:gd name="connsiteX0" fmla="*/ 0 w 1920240"/>
              <a:gd name="connsiteY0" fmla="*/ 259080 h 259080"/>
              <a:gd name="connsiteX1" fmla="*/ 259080 w 1920240"/>
              <a:gd name="connsiteY1" fmla="*/ 0 h 259080"/>
              <a:gd name="connsiteX2" fmla="*/ 1920240 w 1920240"/>
              <a:gd name="connsiteY2" fmla="*/ 0 h 259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0240" h="259080">
                <a:moveTo>
                  <a:pt x="0" y="259080"/>
                </a:moveTo>
                <a:lnTo>
                  <a:pt x="259080" y="0"/>
                </a:lnTo>
                <a:lnTo>
                  <a:pt x="1920240" y="0"/>
                </a:lnTo>
              </a:path>
            </a:pathLst>
          </a:custGeom>
          <a:noFill/>
          <a:ln w="6350">
            <a:gradFill flip="none" rotWithShape="1">
              <a:gsLst>
                <a:gs pos="0">
                  <a:schemeClr val="accent1">
                    <a:lumMod val="75000"/>
                    <a:lumOff val="25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0" name="矩形 999">
            <a:extLst>
              <a:ext uri="{FF2B5EF4-FFF2-40B4-BE49-F238E27FC236}">
                <a16:creationId xmlns:a16="http://schemas.microsoft.com/office/drawing/2014/main" id="{DC2FEDFA-94B2-41FF-82C7-DE672AD125DA}"/>
              </a:ext>
            </a:extLst>
          </p:cNvPr>
          <p:cNvSpPr/>
          <p:nvPr/>
        </p:nvSpPr>
        <p:spPr>
          <a:xfrm>
            <a:off x="8422991" y="1170040"/>
            <a:ext cx="2496348" cy="46166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9D50C0E-0E77-45D9-A796-CFFA817CE505}"/>
              </a:ext>
            </a:extLst>
          </p:cNvPr>
          <p:cNvGrpSpPr/>
          <p:nvPr/>
        </p:nvGrpSpPr>
        <p:grpSpPr>
          <a:xfrm>
            <a:off x="8422991" y="1170040"/>
            <a:ext cx="1611094" cy="461665"/>
            <a:chOff x="8422991" y="1170040"/>
            <a:chExt cx="1611094" cy="461665"/>
          </a:xfrm>
        </p:grpSpPr>
        <p:sp>
          <p:nvSpPr>
            <p:cNvPr id="995" name="文本框 994">
              <a:extLst>
                <a:ext uri="{FF2B5EF4-FFF2-40B4-BE49-F238E27FC236}">
                  <a16:creationId xmlns:a16="http://schemas.microsoft.com/office/drawing/2014/main" id="{F80542CB-72B6-4125-8D60-5FF1FF7A404A}"/>
                </a:ext>
              </a:extLst>
            </p:cNvPr>
            <p:cNvSpPr txBox="1"/>
            <p:nvPr/>
          </p:nvSpPr>
          <p:spPr>
            <a:xfrm>
              <a:off x="8536452" y="1170040"/>
              <a:ext cx="14976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gradFill>
                    <a:gsLst>
                      <a:gs pos="400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lin ang="2700000" scaled="1"/>
                  </a:gradFill>
                  <a:latin typeface="+mj-ea"/>
                  <a:ea typeface="+mj-ea"/>
                </a:rPr>
                <a:t>Tetris.c</a:t>
              </a:r>
              <a:endParaRPr lang="zh-CN" altLang="en-US" sz="2400" dirty="0">
                <a:gradFill>
                  <a:gsLst>
                    <a:gs pos="4000">
                      <a:schemeClr val="accent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+mj-ea"/>
                <a:ea typeface="+mj-ea"/>
              </a:endParaRPr>
            </a:p>
          </p:txBody>
        </p:sp>
        <p:cxnSp>
          <p:nvCxnSpPr>
            <p:cNvPr id="999" name="直接连接符 998">
              <a:extLst>
                <a:ext uri="{FF2B5EF4-FFF2-40B4-BE49-F238E27FC236}">
                  <a16:creationId xmlns:a16="http://schemas.microsoft.com/office/drawing/2014/main" id="{E7A8FA2D-9FC8-434F-81B7-1C04F14B2C52}"/>
                </a:ext>
              </a:extLst>
            </p:cNvPr>
            <p:cNvCxnSpPr>
              <a:cxnSpLocks/>
            </p:cNvCxnSpPr>
            <p:nvPr/>
          </p:nvCxnSpPr>
          <p:spPr>
            <a:xfrm>
              <a:off x="8422991" y="1170040"/>
              <a:ext cx="0" cy="461665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1" name="文本框 1000">
            <a:extLst>
              <a:ext uri="{FF2B5EF4-FFF2-40B4-BE49-F238E27FC236}">
                <a16:creationId xmlns:a16="http://schemas.microsoft.com/office/drawing/2014/main" id="{69676D1A-EA93-45A6-A647-BC174DB7A33C}"/>
              </a:ext>
            </a:extLst>
          </p:cNvPr>
          <p:cNvSpPr txBox="1"/>
          <p:nvPr/>
        </p:nvSpPr>
        <p:spPr>
          <a:xfrm>
            <a:off x="8344899" y="1755894"/>
            <a:ext cx="2703102" cy="1159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 sz="1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z="1600" b="1" dirty="0"/>
              <a:t>主函数、游戏实现及其功能</a:t>
            </a:r>
            <a:endParaRPr lang="en-US" altLang="zh-CN" sz="1600" b="1" dirty="0"/>
          </a:p>
          <a:p>
            <a:r>
              <a:rPr lang="zh-CN" altLang="en-US" sz="1600" dirty="0"/>
              <a:t>包括</a:t>
            </a:r>
            <a:r>
              <a:rPr lang="en-US" altLang="zh-CN" sz="1600" dirty="0"/>
              <a:t>main()</a:t>
            </a:r>
            <a:r>
              <a:rPr lang="zh-CN" altLang="en-US" sz="1600" dirty="0"/>
              <a:t>、四个回调函数、七个游戏功能函数、一个初始化函数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F324BB4-9806-4FC4-8AF7-DD2D0C0FCD3B}"/>
              </a:ext>
            </a:extLst>
          </p:cNvPr>
          <p:cNvGrpSpPr/>
          <p:nvPr/>
        </p:nvGrpSpPr>
        <p:grpSpPr>
          <a:xfrm>
            <a:off x="9708135" y="4227069"/>
            <a:ext cx="1989045" cy="461665"/>
            <a:chOff x="9708135" y="4227069"/>
            <a:chExt cx="1989045" cy="461665"/>
          </a:xfrm>
        </p:grpSpPr>
        <p:sp>
          <p:nvSpPr>
            <p:cNvPr id="1006" name="矩形 1005">
              <a:extLst>
                <a:ext uri="{FF2B5EF4-FFF2-40B4-BE49-F238E27FC236}">
                  <a16:creationId xmlns:a16="http://schemas.microsoft.com/office/drawing/2014/main" id="{FAA358F2-D240-4F37-A84B-B3A8D6FD1245}"/>
                </a:ext>
              </a:extLst>
            </p:cNvPr>
            <p:cNvSpPr/>
            <p:nvPr/>
          </p:nvSpPr>
          <p:spPr>
            <a:xfrm>
              <a:off x="9708135" y="4227069"/>
              <a:ext cx="1989045" cy="461665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7" name="文本框 1006">
              <a:extLst>
                <a:ext uri="{FF2B5EF4-FFF2-40B4-BE49-F238E27FC236}">
                  <a16:creationId xmlns:a16="http://schemas.microsoft.com/office/drawing/2014/main" id="{C65191BD-037C-4A3C-BE4C-A3133FF64A9C}"/>
                </a:ext>
              </a:extLst>
            </p:cNvPr>
            <p:cNvSpPr txBox="1"/>
            <p:nvPr/>
          </p:nvSpPr>
          <p:spPr>
            <a:xfrm>
              <a:off x="9821596" y="4227069"/>
              <a:ext cx="14976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gradFill>
                    <a:gsLst>
                      <a:gs pos="400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lin ang="2700000" scaled="1"/>
                  </a:gradFill>
                  <a:latin typeface="+mj-ea"/>
                  <a:ea typeface="+mj-ea"/>
                </a:rPr>
                <a:t>File.c</a:t>
              </a:r>
              <a:endParaRPr lang="zh-CN" altLang="en-US" sz="2400" dirty="0">
                <a:gradFill>
                  <a:gsLst>
                    <a:gs pos="4000">
                      <a:schemeClr val="accent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+mj-ea"/>
                <a:ea typeface="+mj-ea"/>
              </a:endParaRPr>
            </a:p>
          </p:txBody>
        </p:sp>
        <p:cxnSp>
          <p:nvCxnSpPr>
            <p:cNvPr id="1008" name="直接连接符 1007">
              <a:extLst>
                <a:ext uri="{FF2B5EF4-FFF2-40B4-BE49-F238E27FC236}">
                  <a16:creationId xmlns:a16="http://schemas.microsoft.com/office/drawing/2014/main" id="{02E289B0-CD7B-4526-853F-FAB1782425EE}"/>
                </a:ext>
              </a:extLst>
            </p:cNvPr>
            <p:cNvCxnSpPr>
              <a:cxnSpLocks/>
            </p:cNvCxnSpPr>
            <p:nvPr/>
          </p:nvCxnSpPr>
          <p:spPr>
            <a:xfrm>
              <a:off x="9708135" y="4227069"/>
              <a:ext cx="0" cy="461665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9" name="文本框 1008">
            <a:extLst>
              <a:ext uri="{FF2B5EF4-FFF2-40B4-BE49-F238E27FC236}">
                <a16:creationId xmlns:a16="http://schemas.microsoft.com/office/drawing/2014/main" id="{26DAE172-86FD-4EBF-8C30-8DAB6A5B88D7}"/>
              </a:ext>
            </a:extLst>
          </p:cNvPr>
          <p:cNvSpPr txBox="1"/>
          <p:nvPr/>
        </p:nvSpPr>
        <p:spPr>
          <a:xfrm>
            <a:off x="9630043" y="4812923"/>
            <a:ext cx="2178623" cy="1700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 sz="1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z="1600" b="1" dirty="0"/>
              <a:t>实现文件读写及链表</a:t>
            </a:r>
            <a:endParaRPr lang="en-US" altLang="zh-CN" sz="1600" b="1" dirty="0"/>
          </a:p>
          <a:p>
            <a:r>
              <a:rPr lang="zh-CN" altLang="en-US" sz="1600" dirty="0"/>
              <a:t>包括保存并写入文件函数、新用户插入链表函数、读文件并创建链表函数、链表排序函数</a:t>
            </a:r>
          </a:p>
        </p:txBody>
      </p:sp>
      <p:sp>
        <p:nvSpPr>
          <p:cNvPr id="1014" name="文本框 1013">
            <a:extLst>
              <a:ext uri="{FF2B5EF4-FFF2-40B4-BE49-F238E27FC236}">
                <a16:creationId xmlns:a16="http://schemas.microsoft.com/office/drawing/2014/main" id="{873CF77B-E8BB-4BF0-8968-EEEB473E2E0C}"/>
              </a:ext>
            </a:extLst>
          </p:cNvPr>
          <p:cNvSpPr txBox="1"/>
          <p:nvPr/>
        </p:nvSpPr>
        <p:spPr>
          <a:xfrm>
            <a:off x="1143999" y="2084089"/>
            <a:ext cx="2295635" cy="143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10000"/>
              </a:lnSpc>
              <a:defRPr sz="1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z="1600" b="1" dirty="0"/>
              <a:t>实现游戏各界面的绘制</a:t>
            </a:r>
            <a:endParaRPr lang="en-US" altLang="zh-CN" sz="1600" b="1" dirty="0"/>
          </a:p>
          <a:p>
            <a:r>
              <a:rPr lang="zh-CN" altLang="en-US" sz="1600" dirty="0"/>
              <a:t>包括四个绘制初始界面函数、九个绘制实时界面函数、一个绘制排行榜界面函数</a:t>
            </a:r>
          </a:p>
        </p:txBody>
      </p:sp>
      <p:sp>
        <p:nvSpPr>
          <p:cNvPr id="1015" name="任意多边形: 形状 1014">
            <a:extLst>
              <a:ext uri="{FF2B5EF4-FFF2-40B4-BE49-F238E27FC236}">
                <a16:creationId xmlns:a16="http://schemas.microsoft.com/office/drawing/2014/main" id="{D1F88CAF-F161-485B-AA8E-BC9D1EBBFA12}"/>
              </a:ext>
            </a:extLst>
          </p:cNvPr>
          <p:cNvSpPr/>
          <p:nvPr/>
        </p:nvSpPr>
        <p:spPr>
          <a:xfrm>
            <a:off x="8627845" y="4464728"/>
            <a:ext cx="1143000" cy="259080"/>
          </a:xfrm>
          <a:custGeom>
            <a:avLst/>
            <a:gdLst>
              <a:gd name="connsiteX0" fmla="*/ 0 w 1920240"/>
              <a:gd name="connsiteY0" fmla="*/ 259080 h 259080"/>
              <a:gd name="connsiteX1" fmla="*/ 259080 w 1920240"/>
              <a:gd name="connsiteY1" fmla="*/ 0 h 259080"/>
              <a:gd name="connsiteX2" fmla="*/ 1920240 w 1920240"/>
              <a:gd name="connsiteY2" fmla="*/ 0 h 259080"/>
              <a:gd name="connsiteX0" fmla="*/ 0 w 1143000"/>
              <a:gd name="connsiteY0" fmla="*/ 259080 h 259080"/>
              <a:gd name="connsiteX1" fmla="*/ 259080 w 1143000"/>
              <a:gd name="connsiteY1" fmla="*/ 0 h 259080"/>
              <a:gd name="connsiteX2" fmla="*/ 1143000 w 1143000"/>
              <a:gd name="connsiteY2" fmla="*/ 0 h 259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3000" h="259080">
                <a:moveTo>
                  <a:pt x="0" y="259080"/>
                </a:moveTo>
                <a:lnTo>
                  <a:pt x="259080" y="0"/>
                </a:lnTo>
                <a:lnTo>
                  <a:pt x="1143000" y="0"/>
                </a:lnTo>
              </a:path>
            </a:pathLst>
          </a:custGeom>
          <a:noFill/>
          <a:ln w="6350">
            <a:gradFill flip="none" rotWithShape="1">
              <a:gsLst>
                <a:gs pos="0">
                  <a:schemeClr val="accent1">
                    <a:lumMod val="75000"/>
                    <a:lumOff val="25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7" name="任意多边形: 形状 1016">
            <a:extLst>
              <a:ext uri="{FF2B5EF4-FFF2-40B4-BE49-F238E27FC236}">
                <a16:creationId xmlns:a16="http://schemas.microsoft.com/office/drawing/2014/main" id="{67BAE1C6-C453-4298-9BAC-03AFDBED91C8}"/>
              </a:ext>
            </a:extLst>
          </p:cNvPr>
          <p:cNvSpPr/>
          <p:nvPr/>
        </p:nvSpPr>
        <p:spPr>
          <a:xfrm flipH="1">
            <a:off x="2970281" y="3965760"/>
            <a:ext cx="1143000" cy="259080"/>
          </a:xfrm>
          <a:custGeom>
            <a:avLst/>
            <a:gdLst>
              <a:gd name="connsiteX0" fmla="*/ 0 w 1920240"/>
              <a:gd name="connsiteY0" fmla="*/ 259080 h 259080"/>
              <a:gd name="connsiteX1" fmla="*/ 259080 w 1920240"/>
              <a:gd name="connsiteY1" fmla="*/ 0 h 259080"/>
              <a:gd name="connsiteX2" fmla="*/ 1920240 w 1920240"/>
              <a:gd name="connsiteY2" fmla="*/ 0 h 259080"/>
              <a:gd name="connsiteX0" fmla="*/ 0 w 1143000"/>
              <a:gd name="connsiteY0" fmla="*/ 259080 h 259080"/>
              <a:gd name="connsiteX1" fmla="*/ 259080 w 1143000"/>
              <a:gd name="connsiteY1" fmla="*/ 0 h 259080"/>
              <a:gd name="connsiteX2" fmla="*/ 1143000 w 1143000"/>
              <a:gd name="connsiteY2" fmla="*/ 0 h 259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3000" h="259080">
                <a:moveTo>
                  <a:pt x="0" y="259080"/>
                </a:moveTo>
                <a:lnTo>
                  <a:pt x="259080" y="0"/>
                </a:lnTo>
                <a:lnTo>
                  <a:pt x="1143000" y="0"/>
                </a:lnTo>
              </a:path>
            </a:pathLst>
          </a:custGeom>
          <a:noFill/>
          <a:ln w="6350">
            <a:gradFill flip="none" rotWithShape="1">
              <a:gsLst>
                <a:gs pos="0">
                  <a:schemeClr val="accent1">
                    <a:lumMod val="75000"/>
                    <a:lumOff val="25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16" name="组合 1015">
            <a:extLst>
              <a:ext uri="{FF2B5EF4-FFF2-40B4-BE49-F238E27FC236}">
                <a16:creationId xmlns:a16="http://schemas.microsoft.com/office/drawing/2014/main" id="{9BDC7D73-619C-42CF-8E48-094B67BEFD3A}"/>
              </a:ext>
            </a:extLst>
          </p:cNvPr>
          <p:cNvGrpSpPr/>
          <p:nvPr/>
        </p:nvGrpSpPr>
        <p:grpSpPr>
          <a:xfrm flipH="1">
            <a:off x="675194" y="3734927"/>
            <a:ext cx="2496348" cy="461665"/>
            <a:chOff x="898390" y="2735446"/>
            <a:chExt cx="2496348" cy="461665"/>
          </a:xfrm>
        </p:grpSpPr>
        <p:sp>
          <p:nvSpPr>
            <p:cNvPr id="1011" name="矩形 1010">
              <a:extLst>
                <a:ext uri="{FF2B5EF4-FFF2-40B4-BE49-F238E27FC236}">
                  <a16:creationId xmlns:a16="http://schemas.microsoft.com/office/drawing/2014/main" id="{67DBF608-5631-445A-BF4A-40B395EB8A67}"/>
                </a:ext>
              </a:extLst>
            </p:cNvPr>
            <p:cNvSpPr/>
            <p:nvPr/>
          </p:nvSpPr>
          <p:spPr>
            <a:xfrm>
              <a:off x="898390" y="2735446"/>
              <a:ext cx="2496348" cy="461665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2" name="文本框 1011">
              <a:extLst>
                <a:ext uri="{FF2B5EF4-FFF2-40B4-BE49-F238E27FC236}">
                  <a16:creationId xmlns:a16="http://schemas.microsoft.com/office/drawing/2014/main" id="{D0C7D656-2AF6-4D75-AC5B-BF4EC26540B1}"/>
                </a:ext>
              </a:extLst>
            </p:cNvPr>
            <p:cNvSpPr txBox="1"/>
            <p:nvPr/>
          </p:nvSpPr>
          <p:spPr>
            <a:xfrm>
              <a:off x="1011851" y="2735446"/>
              <a:ext cx="14976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gradFill>
                    <a:gsLst>
                      <a:gs pos="400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lin ang="2700000" scaled="1"/>
                  </a:gradFill>
                  <a:latin typeface="+mj-ea"/>
                  <a:ea typeface="+mj-ea"/>
                </a:rPr>
                <a:t>Draw.c</a:t>
              </a:r>
              <a:endParaRPr lang="zh-CN" altLang="en-US" sz="2400" dirty="0">
                <a:gradFill>
                  <a:gsLst>
                    <a:gs pos="4000">
                      <a:schemeClr val="accent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+mj-ea"/>
                <a:ea typeface="+mj-ea"/>
              </a:endParaRPr>
            </a:p>
          </p:txBody>
        </p:sp>
        <p:cxnSp>
          <p:nvCxnSpPr>
            <p:cNvPr id="1013" name="直接连接符 1012">
              <a:extLst>
                <a:ext uri="{FF2B5EF4-FFF2-40B4-BE49-F238E27FC236}">
                  <a16:creationId xmlns:a16="http://schemas.microsoft.com/office/drawing/2014/main" id="{B83D12E2-0AF9-4D50-8A39-D6EA709FE197}"/>
                </a:ext>
              </a:extLst>
            </p:cNvPr>
            <p:cNvCxnSpPr>
              <a:cxnSpLocks/>
            </p:cNvCxnSpPr>
            <p:nvPr/>
          </p:nvCxnSpPr>
          <p:spPr>
            <a:xfrm>
              <a:off x="898390" y="2735446"/>
              <a:ext cx="0" cy="461665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120A01D-BA0E-4890-93BF-DBB7D17EB6BF}"/>
              </a:ext>
            </a:extLst>
          </p:cNvPr>
          <p:cNvGrpSpPr/>
          <p:nvPr/>
        </p:nvGrpSpPr>
        <p:grpSpPr>
          <a:xfrm>
            <a:off x="3512712" y="4239706"/>
            <a:ext cx="1436211" cy="1436211"/>
            <a:chOff x="3512712" y="4239706"/>
            <a:chExt cx="1436211" cy="1436211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4AFA7C71-A522-4907-B83E-C28369A21E7B}"/>
                </a:ext>
              </a:extLst>
            </p:cNvPr>
            <p:cNvSpPr/>
            <p:nvPr/>
          </p:nvSpPr>
          <p:spPr>
            <a:xfrm>
              <a:off x="3512712" y="4239706"/>
              <a:ext cx="1436211" cy="143621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13500000" scaled="1"/>
              <a:tileRect/>
            </a:gradFill>
            <a:ln>
              <a:gradFill flip="none" rotWithShape="1"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939800" dist="914400" dir="2700000" sx="92000" sy="92000" algn="tr" rotWithShape="0">
                <a:schemeClr val="accent1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35" name="图形 34">
              <a:extLst>
                <a:ext uri="{FF2B5EF4-FFF2-40B4-BE49-F238E27FC236}">
                  <a16:creationId xmlns:a16="http://schemas.microsoft.com/office/drawing/2014/main" id="{308483C1-0F2B-4940-9157-6D99BD3B8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37002" y="4563996"/>
              <a:ext cx="787631" cy="787631"/>
            </a:xfrm>
            <a:prstGeom prst="rect">
              <a:avLst/>
            </a:prstGeom>
          </p:spPr>
        </p:pic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82FC2EFD-D46F-4A96-8C83-28DACDBAD803}"/>
              </a:ext>
            </a:extLst>
          </p:cNvPr>
          <p:cNvGrpSpPr/>
          <p:nvPr/>
        </p:nvGrpSpPr>
        <p:grpSpPr>
          <a:xfrm>
            <a:off x="7243078" y="4239706"/>
            <a:ext cx="1436211" cy="1436211"/>
            <a:chOff x="7243078" y="4239706"/>
            <a:chExt cx="1436211" cy="1436211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74EEA62F-CB6D-4A8E-8F30-9ED3808F0C32}"/>
                </a:ext>
              </a:extLst>
            </p:cNvPr>
            <p:cNvSpPr/>
            <p:nvPr/>
          </p:nvSpPr>
          <p:spPr>
            <a:xfrm>
              <a:off x="7243078" y="4239706"/>
              <a:ext cx="1436211" cy="143621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13500000" scaled="1"/>
              <a:tileRect/>
            </a:gradFill>
            <a:ln>
              <a:gradFill flip="none" rotWithShape="1"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939800" dist="914400" dir="2700000" sx="92000" sy="92000" algn="tr" rotWithShape="0">
                <a:schemeClr val="accent1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36" name="图形 35">
              <a:extLst>
                <a:ext uri="{FF2B5EF4-FFF2-40B4-BE49-F238E27FC236}">
                  <a16:creationId xmlns:a16="http://schemas.microsoft.com/office/drawing/2014/main" id="{17A2E993-BA0D-4ABF-B423-051EE6535E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614723" y="4611351"/>
              <a:ext cx="692920" cy="692920"/>
            </a:xfrm>
            <a:prstGeom prst="rect">
              <a:avLst/>
            </a:prstGeom>
          </p:spPr>
        </p:pic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9DECE05-4EC6-4406-84F3-8C281C6DA7D7}"/>
              </a:ext>
            </a:extLst>
          </p:cNvPr>
          <p:cNvGrpSpPr/>
          <p:nvPr/>
        </p:nvGrpSpPr>
        <p:grpSpPr>
          <a:xfrm>
            <a:off x="5377895" y="1141333"/>
            <a:ext cx="1436211" cy="1436211"/>
            <a:chOff x="5377895" y="1141333"/>
            <a:chExt cx="1436211" cy="1436211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E52AF499-E001-493A-B388-4A955CDAD0EA}"/>
                </a:ext>
              </a:extLst>
            </p:cNvPr>
            <p:cNvSpPr/>
            <p:nvPr/>
          </p:nvSpPr>
          <p:spPr>
            <a:xfrm>
              <a:off x="5377895" y="1141333"/>
              <a:ext cx="1436211" cy="143621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13500000" scaled="1"/>
              <a:tileRect/>
            </a:gradFill>
            <a:ln>
              <a:gradFill flip="none" rotWithShape="1"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939800" dist="914400" dir="2700000" sx="92000" sy="92000" algn="tr" rotWithShape="0">
                <a:schemeClr val="accent1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7" name="图形 16">
              <a:extLst>
                <a:ext uri="{FF2B5EF4-FFF2-40B4-BE49-F238E27FC236}">
                  <a16:creationId xmlns:a16="http://schemas.microsoft.com/office/drawing/2014/main" id="{34B3524B-D4BC-4D55-BAED-B9516B813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722622" y="1486060"/>
              <a:ext cx="746758" cy="746758"/>
            </a:xfrm>
            <a:prstGeom prst="rect">
              <a:avLst/>
            </a:prstGeom>
          </p:spPr>
        </p:pic>
      </p:grpSp>
      <p:sp>
        <p:nvSpPr>
          <p:cNvPr id="992" name="文本框 991">
            <a:extLst>
              <a:ext uri="{FF2B5EF4-FFF2-40B4-BE49-F238E27FC236}">
                <a16:creationId xmlns:a16="http://schemas.microsoft.com/office/drawing/2014/main" id="{803D6FD5-18F2-41CA-9DD3-6AA15F1B4D51}"/>
              </a:ext>
            </a:extLst>
          </p:cNvPr>
          <p:cNvSpPr txBox="1"/>
          <p:nvPr/>
        </p:nvSpPr>
        <p:spPr>
          <a:xfrm>
            <a:off x="5183739" y="3391355"/>
            <a:ext cx="18245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+mj-ea"/>
                <a:ea typeface="+mj-ea"/>
              </a:rPr>
              <a:t>代码</a:t>
            </a:r>
            <a:endParaRPr lang="en-US" altLang="zh-CN" sz="3200" dirty="0">
              <a:latin typeface="+mj-ea"/>
              <a:ea typeface="+mj-ea"/>
            </a:endParaRPr>
          </a:p>
          <a:p>
            <a:pPr algn="ctr"/>
            <a:r>
              <a:rPr lang="zh-CN" altLang="en-US" sz="3200" dirty="0">
                <a:latin typeface="+mj-ea"/>
                <a:ea typeface="+mj-ea"/>
              </a:rPr>
              <a:t>结构</a:t>
            </a:r>
          </a:p>
        </p:txBody>
      </p:sp>
    </p:spTree>
    <p:extLst>
      <p:ext uri="{BB962C8B-B14F-4D97-AF65-F5344CB8AC3E}">
        <p14:creationId xmlns:p14="http://schemas.microsoft.com/office/powerpoint/2010/main" val="3177559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4" grpId="0" animBg="1"/>
      <p:bldP spid="1001" grpId="0"/>
      <p:bldP spid="1009" grpId="0"/>
      <p:bldP spid="1014" grpId="0"/>
      <p:bldP spid="1015" grpId="0" animBg="1"/>
      <p:bldP spid="10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86A5D445-E3B2-49FF-A7CF-A520CFE116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B374A82-1F96-41A9-B34A-0A1F84B3A5D1}"/>
              </a:ext>
            </a:extLst>
          </p:cNvPr>
          <p:cNvSpPr/>
          <p:nvPr/>
        </p:nvSpPr>
        <p:spPr>
          <a:xfrm>
            <a:off x="874713" y="1033852"/>
            <a:ext cx="10562544" cy="1582243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D2FF05F-1C78-4425-A5B6-EC503974042A}"/>
              </a:ext>
            </a:extLst>
          </p:cNvPr>
          <p:cNvSpPr/>
          <p:nvPr/>
        </p:nvSpPr>
        <p:spPr>
          <a:xfrm>
            <a:off x="874713" y="2706889"/>
            <a:ext cx="10562541" cy="2888063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DB2F868-3C09-42C6-826C-5E973814162A}"/>
              </a:ext>
            </a:extLst>
          </p:cNvPr>
          <p:cNvSpPr/>
          <p:nvPr/>
        </p:nvSpPr>
        <p:spPr>
          <a:xfrm>
            <a:off x="874713" y="5709868"/>
            <a:ext cx="10562541" cy="811252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C8A3D7B-995C-46E0-AAF5-ED948BED9D5E}"/>
              </a:ext>
            </a:extLst>
          </p:cNvPr>
          <p:cNvSpPr txBox="1"/>
          <p:nvPr/>
        </p:nvSpPr>
        <p:spPr>
          <a:xfrm>
            <a:off x="779781" y="451796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+mj-ea"/>
                <a:ea typeface="+mj-ea"/>
              </a:rPr>
              <a:t>draw.c</a:t>
            </a:r>
            <a:endParaRPr lang="zh-CN" altLang="en-US" sz="3200" dirty="0">
              <a:latin typeface="+mj-ea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833000-F8E0-4E61-80C8-F89ABA5F7E46}"/>
              </a:ext>
            </a:extLst>
          </p:cNvPr>
          <p:cNvSpPr txBox="1"/>
          <p:nvPr/>
        </p:nvSpPr>
        <p:spPr>
          <a:xfrm>
            <a:off x="1074591" y="1055563"/>
            <a:ext cx="1881967" cy="43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初始登录界面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F5570B72-17D8-432A-9DB8-317354542F16}"/>
              </a:ext>
            </a:extLst>
          </p:cNvPr>
          <p:cNvCxnSpPr>
            <a:cxnSpLocks/>
          </p:cNvCxnSpPr>
          <p:nvPr/>
        </p:nvCxnSpPr>
        <p:spPr>
          <a:xfrm>
            <a:off x="874713" y="1033852"/>
            <a:ext cx="0" cy="158224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7D927937-E939-4F0C-A7C1-CAB3506D6763}"/>
              </a:ext>
            </a:extLst>
          </p:cNvPr>
          <p:cNvCxnSpPr>
            <a:cxnSpLocks/>
          </p:cNvCxnSpPr>
          <p:nvPr/>
        </p:nvCxnSpPr>
        <p:spPr>
          <a:xfrm>
            <a:off x="874713" y="2706889"/>
            <a:ext cx="0" cy="28880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4EA9B680-5CC2-43AE-8820-6C7231411B24}"/>
              </a:ext>
            </a:extLst>
          </p:cNvPr>
          <p:cNvCxnSpPr>
            <a:cxnSpLocks/>
          </p:cNvCxnSpPr>
          <p:nvPr/>
        </p:nvCxnSpPr>
        <p:spPr>
          <a:xfrm>
            <a:off x="874713" y="5709868"/>
            <a:ext cx="0" cy="8309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56164FED-B433-4835-99E4-83148FC21E64}"/>
              </a:ext>
            </a:extLst>
          </p:cNvPr>
          <p:cNvSpPr txBox="1"/>
          <p:nvPr/>
        </p:nvSpPr>
        <p:spPr>
          <a:xfrm>
            <a:off x="1108908" y="1397754"/>
            <a:ext cx="100941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drawTopic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开始界面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——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绘制标题，登录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ChooseLevel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选择难度等级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displaychar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画用户名的输入框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displaystart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画登录界面的确认按钮</a:t>
            </a:r>
            <a:endParaRPr lang="en-US" altLang="zh-CN" sz="1400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41F0DE4-9295-4A82-ACDF-2079E416FFB8}"/>
              </a:ext>
            </a:extLst>
          </p:cNvPr>
          <p:cNvSpPr txBox="1"/>
          <p:nvPr/>
        </p:nvSpPr>
        <p:spPr>
          <a:xfrm>
            <a:off x="1108908" y="2663093"/>
            <a:ext cx="1881967" cy="43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游戏界面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D75653E-C1EF-4F3E-8930-E98D8B6C989D}"/>
              </a:ext>
            </a:extLst>
          </p:cNvPr>
          <p:cNvSpPr txBox="1"/>
          <p:nvPr/>
        </p:nvSpPr>
        <p:spPr>
          <a:xfrm>
            <a:off x="1074591" y="3003515"/>
            <a:ext cx="93321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DrawMoving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y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画当前的方块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DrawSilent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绘制已经落下的方块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DrawLattice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画网格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DrawBackground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画背景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DrawNext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在右边画生成的下一个方块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DrawScore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显示分数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DrawButton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画按钮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DrawMenu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画上方菜单栏 快捷键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display();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显示</a:t>
            </a:r>
            <a:endParaRPr lang="zh-CN" altLang="en-US" sz="14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AC09E83-8340-4079-928D-3A2EB1FAFA88}"/>
              </a:ext>
            </a:extLst>
          </p:cNvPr>
          <p:cNvSpPr txBox="1"/>
          <p:nvPr/>
        </p:nvSpPr>
        <p:spPr>
          <a:xfrm>
            <a:off x="994763" y="5679349"/>
            <a:ext cx="2794877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排行榜界面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64B82A1-8B4B-437E-9CA1-FD65ACE27E5C}"/>
              </a:ext>
            </a:extLst>
          </p:cNvPr>
          <p:cNvSpPr txBox="1"/>
          <p:nvPr/>
        </p:nvSpPr>
        <p:spPr>
          <a:xfrm>
            <a:off x="1074591" y="6010518"/>
            <a:ext cx="4224954" cy="395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DrawRank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显示排行榜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39868645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86A5D445-E3B2-49FF-A7CF-A520CFE116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B374A82-1F96-41A9-B34A-0A1F84B3A5D1}"/>
              </a:ext>
            </a:extLst>
          </p:cNvPr>
          <p:cNvSpPr/>
          <p:nvPr/>
        </p:nvSpPr>
        <p:spPr>
          <a:xfrm>
            <a:off x="874713" y="1287420"/>
            <a:ext cx="10562544" cy="2424456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D2FF05F-1C78-4425-A5B6-EC503974042A}"/>
              </a:ext>
            </a:extLst>
          </p:cNvPr>
          <p:cNvSpPr/>
          <p:nvPr/>
        </p:nvSpPr>
        <p:spPr>
          <a:xfrm>
            <a:off x="874716" y="3779997"/>
            <a:ext cx="10562541" cy="2424456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C8A3D7B-995C-46E0-AAF5-ED948BED9D5E}"/>
              </a:ext>
            </a:extLst>
          </p:cNvPr>
          <p:cNvSpPr txBox="1"/>
          <p:nvPr/>
        </p:nvSpPr>
        <p:spPr>
          <a:xfrm>
            <a:off x="779781" y="451796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+mj-ea"/>
                <a:ea typeface="+mj-ea"/>
              </a:rPr>
              <a:t>file.c</a:t>
            </a:r>
            <a:endParaRPr lang="zh-CN" altLang="en-US" sz="3200" dirty="0">
              <a:latin typeface="+mj-ea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833000-F8E0-4E61-80C8-F89ABA5F7E46}"/>
              </a:ext>
            </a:extLst>
          </p:cNvPr>
          <p:cNvSpPr txBox="1"/>
          <p:nvPr/>
        </p:nvSpPr>
        <p:spPr>
          <a:xfrm>
            <a:off x="1074593" y="1488367"/>
            <a:ext cx="2314494" cy="43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链表的结构体定义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F5570B72-17D8-432A-9DB8-317354542F16}"/>
              </a:ext>
            </a:extLst>
          </p:cNvPr>
          <p:cNvCxnSpPr>
            <a:cxnSpLocks/>
          </p:cNvCxnSpPr>
          <p:nvPr/>
        </p:nvCxnSpPr>
        <p:spPr>
          <a:xfrm flipH="1">
            <a:off x="874713" y="1287420"/>
            <a:ext cx="7711" cy="242445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7D927937-E939-4F0C-A7C1-CAB3506D6763}"/>
              </a:ext>
            </a:extLst>
          </p:cNvPr>
          <p:cNvCxnSpPr>
            <a:cxnSpLocks/>
          </p:cNvCxnSpPr>
          <p:nvPr/>
        </p:nvCxnSpPr>
        <p:spPr>
          <a:xfrm>
            <a:off x="874716" y="3779997"/>
            <a:ext cx="7708" cy="242445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56164FED-B433-4835-99E4-83148FC21E64}"/>
              </a:ext>
            </a:extLst>
          </p:cNvPr>
          <p:cNvSpPr txBox="1"/>
          <p:nvPr/>
        </p:nvSpPr>
        <p:spPr>
          <a:xfrm>
            <a:off x="1108910" y="2003107"/>
            <a:ext cx="100941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{</a:t>
            </a:r>
          </a:p>
          <a:p>
            <a:r>
              <a:rPr lang="en-US" altLang="zh-CN" sz="1800" dirty="0" err="1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char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name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[80];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score;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*next;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};</a:t>
            </a:r>
            <a:endParaRPr lang="en-US" altLang="zh-CN" sz="1400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41F0DE4-9295-4A82-ACDF-2079E416FFB8}"/>
              </a:ext>
            </a:extLst>
          </p:cNvPr>
          <p:cNvSpPr txBox="1"/>
          <p:nvPr/>
        </p:nvSpPr>
        <p:spPr>
          <a:xfrm>
            <a:off x="1074593" y="3901806"/>
            <a:ext cx="2749923" cy="43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文件读写及链表实现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D75653E-C1EF-4F3E-8930-E98D8B6C989D}"/>
              </a:ext>
            </a:extLst>
          </p:cNvPr>
          <p:cNvSpPr txBox="1"/>
          <p:nvPr/>
        </p:nvSpPr>
        <p:spPr>
          <a:xfrm>
            <a:off x="1074593" y="4337438"/>
            <a:ext cx="93321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*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SaveData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*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保存最高纪录并写入文件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*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initLink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从文件读取数据建立链表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*insert(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*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插入新用户（采用头插）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*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datasort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*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head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冒泡排序（交换节点法）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33117986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86A5D445-E3B2-49FF-A7CF-A520CFE116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B374A82-1F96-41A9-B34A-0A1F84B3A5D1}"/>
              </a:ext>
            </a:extLst>
          </p:cNvPr>
          <p:cNvSpPr/>
          <p:nvPr/>
        </p:nvSpPr>
        <p:spPr>
          <a:xfrm>
            <a:off x="874713" y="1287420"/>
            <a:ext cx="10562544" cy="1582243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D2FF05F-1C78-4425-A5B6-EC503974042A}"/>
              </a:ext>
            </a:extLst>
          </p:cNvPr>
          <p:cNvSpPr/>
          <p:nvPr/>
        </p:nvSpPr>
        <p:spPr>
          <a:xfrm>
            <a:off x="874713" y="2952975"/>
            <a:ext cx="10562541" cy="2526167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DB2F868-3C09-42C6-826C-5E973814162A}"/>
              </a:ext>
            </a:extLst>
          </p:cNvPr>
          <p:cNvSpPr/>
          <p:nvPr/>
        </p:nvSpPr>
        <p:spPr>
          <a:xfrm>
            <a:off x="874713" y="5596511"/>
            <a:ext cx="10562541" cy="924609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C8A3D7B-995C-46E0-AAF5-ED948BED9D5E}"/>
              </a:ext>
            </a:extLst>
          </p:cNvPr>
          <p:cNvSpPr txBox="1"/>
          <p:nvPr/>
        </p:nvSpPr>
        <p:spPr>
          <a:xfrm>
            <a:off x="779781" y="451796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j-ea"/>
                <a:ea typeface="+mj-ea"/>
              </a:rPr>
              <a:t>Tetris.c</a:t>
            </a:r>
            <a:r>
              <a:rPr lang="en-US" altLang="zh-CN" sz="1600" dirty="0">
                <a:latin typeface="+mj-ea"/>
                <a:ea typeface="+mj-ea"/>
              </a:rPr>
              <a:t>(main()</a:t>
            </a:r>
            <a:r>
              <a:rPr lang="zh-CN" altLang="en-US" sz="1600" dirty="0">
                <a:latin typeface="+mj-ea"/>
                <a:ea typeface="+mj-ea"/>
              </a:rPr>
              <a:t>省略</a:t>
            </a:r>
            <a:r>
              <a:rPr lang="en-US" altLang="zh-CN" sz="1600" dirty="0">
                <a:latin typeface="+mj-ea"/>
                <a:ea typeface="+mj-ea"/>
              </a:rPr>
              <a:t>)</a:t>
            </a:r>
            <a:endParaRPr lang="zh-CN" altLang="en-US" sz="3200" dirty="0">
              <a:latin typeface="+mj-ea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833000-F8E0-4E61-80C8-F89ABA5F7E46}"/>
              </a:ext>
            </a:extLst>
          </p:cNvPr>
          <p:cNvSpPr txBox="1"/>
          <p:nvPr/>
        </p:nvSpPr>
        <p:spPr>
          <a:xfrm>
            <a:off x="1074591" y="1309131"/>
            <a:ext cx="1881967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回调函数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F5570B72-17D8-432A-9DB8-317354542F16}"/>
              </a:ext>
            </a:extLst>
          </p:cNvPr>
          <p:cNvCxnSpPr>
            <a:cxnSpLocks/>
          </p:cNvCxnSpPr>
          <p:nvPr/>
        </p:nvCxnSpPr>
        <p:spPr>
          <a:xfrm>
            <a:off x="874713" y="1287420"/>
            <a:ext cx="0" cy="158224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7D927937-E939-4F0C-A7C1-CAB3506D6763}"/>
              </a:ext>
            </a:extLst>
          </p:cNvPr>
          <p:cNvCxnSpPr>
            <a:cxnSpLocks/>
          </p:cNvCxnSpPr>
          <p:nvPr/>
        </p:nvCxnSpPr>
        <p:spPr>
          <a:xfrm>
            <a:off x="874713" y="2952976"/>
            <a:ext cx="0" cy="252616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4EA9B680-5CC2-43AE-8820-6C7231411B24}"/>
              </a:ext>
            </a:extLst>
          </p:cNvPr>
          <p:cNvCxnSpPr>
            <a:cxnSpLocks/>
          </p:cNvCxnSpPr>
          <p:nvPr/>
        </p:nvCxnSpPr>
        <p:spPr>
          <a:xfrm>
            <a:off x="874713" y="5596511"/>
            <a:ext cx="0" cy="9443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56164FED-B433-4835-99E4-83148FC21E64}"/>
              </a:ext>
            </a:extLst>
          </p:cNvPr>
          <p:cNvSpPr txBox="1"/>
          <p:nvPr/>
        </p:nvSpPr>
        <p:spPr>
          <a:xfrm>
            <a:off x="1108908" y="1651322"/>
            <a:ext cx="100941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TimerEventProcess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timerID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定时器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myKeyboardEventProcess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key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event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键盘回调函数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myMouseEventProcess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y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button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event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鼠标回调函数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CharEventProcess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char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获取输入的字符</a:t>
            </a:r>
            <a:endParaRPr lang="en-US" altLang="zh-CN" sz="1400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41F0DE4-9295-4A82-ACDF-2079E416FFB8}"/>
              </a:ext>
            </a:extLst>
          </p:cNvPr>
          <p:cNvSpPr txBox="1"/>
          <p:nvPr/>
        </p:nvSpPr>
        <p:spPr>
          <a:xfrm>
            <a:off x="1074590" y="3005295"/>
            <a:ext cx="1881967" cy="43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游戏主体函数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D75653E-C1EF-4F3E-8930-E98D8B6C989D}"/>
              </a:ext>
            </a:extLst>
          </p:cNvPr>
          <p:cNvSpPr txBox="1"/>
          <p:nvPr/>
        </p:nvSpPr>
        <p:spPr>
          <a:xfrm>
            <a:off x="1074590" y="3321343"/>
            <a:ext cx="93321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Transferx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tipx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把界面的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坐标（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）转换成数组的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坐标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Transfery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tipy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把界面的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y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坐标（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）转换成数组的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y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坐标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FullLine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判断满行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KillLine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清除底行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TouchLeftWall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num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判断如果左移会不会触到左边界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TouchRightWall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num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判断如果右移会不会触到右边界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GameOver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游戏结束</a:t>
            </a:r>
            <a:endParaRPr lang="zh-CN" altLang="en-US" sz="14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AC09E83-8340-4079-928D-3A2EB1FAFA88}"/>
              </a:ext>
            </a:extLst>
          </p:cNvPr>
          <p:cNvSpPr txBox="1"/>
          <p:nvPr/>
        </p:nvSpPr>
        <p:spPr>
          <a:xfrm>
            <a:off x="994764" y="5632543"/>
            <a:ext cx="2794877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随机初始化函数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64B82A1-8B4B-437E-9CA1-FD65ACE27E5C}"/>
              </a:ext>
            </a:extLst>
          </p:cNvPr>
          <p:cNvSpPr txBox="1"/>
          <p:nvPr/>
        </p:nvSpPr>
        <p:spPr>
          <a:xfrm>
            <a:off x="994764" y="6072761"/>
            <a:ext cx="4224954" cy="395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initRandomNum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随机初始化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86365355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86A5D445-E3B2-49FF-A7CF-A520CFE116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B374A82-1F96-41A9-B34A-0A1F84B3A5D1}"/>
              </a:ext>
            </a:extLst>
          </p:cNvPr>
          <p:cNvSpPr/>
          <p:nvPr/>
        </p:nvSpPr>
        <p:spPr>
          <a:xfrm>
            <a:off x="874713" y="1287420"/>
            <a:ext cx="10562544" cy="5269244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C8A3D7B-995C-46E0-AAF5-ED948BED9D5E}"/>
              </a:ext>
            </a:extLst>
          </p:cNvPr>
          <p:cNvSpPr txBox="1"/>
          <p:nvPr/>
        </p:nvSpPr>
        <p:spPr>
          <a:xfrm>
            <a:off x="779781" y="451796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+mj-ea"/>
                <a:ea typeface="+mj-ea"/>
              </a:rPr>
              <a:t>Tetris.c</a:t>
            </a:r>
            <a:endParaRPr lang="zh-CN" altLang="en-US" sz="3200" dirty="0">
              <a:latin typeface="+mj-ea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833000-F8E0-4E61-80C8-F89ABA5F7E46}"/>
              </a:ext>
            </a:extLst>
          </p:cNvPr>
          <p:cNvSpPr txBox="1"/>
          <p:nvPr/>
        </p:nvSpPr>
        <p:spPr>
          <a:xfrm>
            <a:off x="1074591" y="1309131"/>
            <a:ext cx="5918491" cy="43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游戏功能实现基本思路</a:t>
            </a: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F5570B72-17D8-432A-9DB8-317354542F16}"/>
              </a:ext>
            </a:extLst>
          </p:cNvPr>
          <p:cNvCxnSpPr>
            <a:cxnSpLocks/>
          </p:cNvCxnSpPr>
          <p:nvPr/>
        </p:nvCxnSpPr>
        <p:spPr>
          <a:xfrm>
            <a:off x="874713" y="1287420"/>
            <a:ext cx="0" cy="52692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56164FED-B433-4835-99E4-83148FC21E64}"/>
              </a:ext>
            </a:extLst>
          </p:cNvPr>
          <p:cNvSpPr txBox="1"/>
          <p:nvPr/>
        </p:nvSpPr>
        <p:spPr>
          <a:xfrm>
            <a:off x="3062841" y="1739587"/>
            <a:ext cx="822212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用结构体和结构体数组</a:t>
            </a:r>
            <a:r>
              <a:rPr lang="en-US" altLang="zh-CN" sz="18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Block</a:t>
            </a:r>
            <a:r>
              <a:rPr lang="zh-CN" altLang="en-US" sz="18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存储俄罗斯方块的基本信息：</a:t>
            </a:r>
            <a:endParaRPr lang="en-US" altLang="zh-CN" sz="1800" b="1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俄罗斯方块每一种都由四个小方块组成，以变量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current_x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和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current_y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为原点，用四组坐标存下俄罗斯方块的小方块位置，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color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数组存下当前方块的配色，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num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用于给俄罗斯方块编号。方块的每个方向都分别编号，以此简化方块旋转的步骤。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current_y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取方块最底端，以此简化方块下落的判断（只需判断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current_y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即可，不用分别判断不同方块和不同方向。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b="1" dirty="0">
                <a:latin typeface="新宋体" panose="02010609030101010101" pitchFamily="49" charset="-122"/>
                <a:ea typeface="新宋体" panose="02010609030101010101" pitchFamily="49" charset="-122"/>
              </a:rPr>
              <a:t>用按照网格开的数组</a:t>
            </a:r>
            <a:r>
              <a:rPr lang="en-US" altLang="zh-CN" b="1" dirty="0">
                <a:latin typeface="新宋体" panose="02010609030101010101" pitchFamily="49" charset="-122"/>
                <a:ea typeface="新宋体" panose="02010609030101010101" pitchFamily="49" charset="-122"/>
              </a:rPr>
              <a:t>board</a:t>
            </a:r>
            <a:r>
              <a:rPr lang="zh-CN" altLang="en-US" b="1" dirty="0">
                <a:latin typeface="新宋体" panose="02010609030101010101" pitchFamily="49" charset="-122"/>
                <a:ea typeface="新宋体" panose="02010609030101010101" pitchFamily="49" charset="-122"/>
              </a:rPr>
              <a:t>和</a:t>
            </a:r>
            <a:r>
              <a:rPr lang="en-US" altLang="zh-CN" b="1" dirty="0">
                <a:latin typeface="新宋体" panose="02010609030101010101" pitchFamily="49" charset="-122"/>
                <a:ea typeface="新宋体" panose="02010609030101010101" pitchFamily="49" charset="-122"/>
              </a:rPr>
              <a:t>color</a:t>
            </a:r>
            <a:r>
              <a:rPr lang="zh-CN" altLang="en-US" b="1" dirty="0">
                <a:latin typeface="新宋体" panose="02010609030101010101" pitchFamily="49" charset="-122"/>
                <a:ea typeface="新宋体" panose="02010609030101010101" pitchFamily="49" charset="-122"/>
              </a:rPr>
              <a:t>存储已经下落的方块：</a:t>
            </a:r>
            <a:endParaRPr lang="en-US" altLang="zh-CN" b="1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用数组抽象出方块的实际坐标，便于判断是否满行、是否触碰别的方块等游戏信息。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用函数进行实际坐标和数组坐标的交互：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Transferx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tipx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把界面的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坐标（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）转换成数组的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坐标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Transfery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tipy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把界面的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y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坐标（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）转换成数组的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y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坐标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tipx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传入的是</a:t>
            </a:r>
            <a:r>
              <a:rPr lang="sv-SE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current_x + Block[i].x</a:t>
            </a:r>
            <a:r>
              <a:rPr lang="sv-SE" altLang="zh-CN" sz="1800" dirty="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sv-SE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*0.3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A4E5FC-F063-4781-A43D-1B2C0D025660}"/>
              </a:ext>
            </a:extLst>
          </p:cNvPr>
          <p:cNvSpPr txBox="1"/>
          <p:nvPr/>
        </p:nvSpPr>
        <p:spPr>
          <a:xfrm>
            <a:off x="1068531" y="1744763"/>
            <a:ext cx="1800493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BLOCK</a:t>
            </a:r>
            <a:endParaRPr lang="en-US" altLang="zh-CN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x1;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y1;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x2;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y2;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x3;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y3;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x4;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double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y4;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char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color[8];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num;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2127532"/>
      </p:ext>
    </p:extLst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86A5D445-E3B2-49FF-A7CF-A520CFE116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B374A82-1F96-41A9-B34A-0A1F84B3A5D1}"/>
              </a:ext>
            </a:extLst>
          </p:cNvPr>
          <p:cNvSpPr/>
          <p:nvPr/>
        </p:nvSpPr>
        <p:spPr>
          <a:xfrm>
            <a:off x="911081" y="1942047"/>
            <a:ext cx="10562544" cy="2822185"/>
          </a:xfrm>
          <a:prstGeom prst="rect">
            <a:avLst/>
          </a:prstGeom>
          <a:gradFill>
            <a:gsLst>
              <a:gs pos="96000">
                <a:schemeClr val="bg1">
                  <a:alpha val="0"/>
                </a:schemeClr>
              </a:gs>
              <a:gs pos="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C8A3D7B-995C-46E0-AAF5-ED948BED9D5E}"/>
              </a:ext>
            </a:extLst>
          </p:cNvPr>
          <p:cNvSpPr txBox="1"/>
          <p:nvPr/>
        </p:nvSpPr>
        <p:spPr>
          <a:xfrm>
            <a:off x="779781" y="451796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+mj-ea"/>
                <a:ea typeface="+mj-ea"/>
              </a:rPr>
              <a:t>Tetris.c</a:t>
            </a:r>
            <a:endParaRPr lang="zh-CN" altLang="en-US" sz="3200" dirty="0">
              <a:latin typeface="+mj-ea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833000-F8E0-4E61-80C8-F89ABA5F7E46}"/>
              </a:ext>
            </a:extLst>
          </p:cNvPr>
          <p:cNvSpPr txBox="1"/>
          <p:nvPr/>
        </p:nvSpPr>
        <p:spPr>
          <a:xfrm>
            <a:off x="1110959" y="1963758"/>
            <a:ext cx="5918491" cy="43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accent1"/>
                </a:solidFill>
                <a:latin typeface="+mj-ea"/>
                <a:ea typeface="+mj-ea"/>
              </a:rPr>
              <a:t>void </a:t>
            </a:r>
            <a:r>
              <a:rPr lang="en-US" altLang="zh-CN" sz="2000" dirty="0" err="1">
                <a:solidFill>
                  <a:schemeClr val="accent1"/>
                </a:solidFill>
                <a:latin typeface="+mj-ea"/>
                <a:ea typeface="+mj-ea"/>
              </a:rPr>
              <a:t>TimerEventProcess</a:t>
            </a:r>
            <a:r>
              <a:rPr lang="en-US" altLang="zh-CN" sz="2000" dirty="0">
                <a:solidFill>
                  <a:schemeClr val="accent1"/>
                </a:solidFill>
                <a:latin typeface="+mj-ea"/>
                <a:ea typeface="+mj-ea"/>
              </a:rPr>
              <a:t>(int </a:t>
            </a:r>
            <a:r>
              <a:rPr lang="en-US" altLang="zh-CN" sz="2000" dirty="0" err="1">
                <a:solidFill>
                  <a:schemeClr val="accent1"/>
                </a:solidFill>
                <a:latin typeface="+mj-ea"/>
                <a:ea typeface="+mj-ea"/>
              </a:rPr>
              <a:t>timerID</a:t>
            </a:r>
            <a:r>
              <a:rPr lang="en-US" altLang="zh-CN" sz="2000" dirty="0">
                <a:solidFill>
                  <a:schemeClr val="accent1"/>
                </a:solidFill>
                <a:latin typeface="+mj-ea"/>
                <a:ea typeface="+mj-ea"/>
              </a:rPr>
              <a:t>);//</a:t>
            </a: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定时器</a:t>
            </a: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F5570B72-17D8-432A-9DB8-317354542F16}"/>
              </a:ext>
            </a:extLst>
          </p:cNvPr>
          <p:cNvCxnSpPr>
            <a:cxnSpLocks/>
          </p:cNvCxnSpPr>
          <p:nvPr/>
        </p:nvCxnSpPr>
        <p:spPr>
          <a:xfrm>
            <a:off x="911081" y="1942047"/>
            <a:ext cx="0" cy="282218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56164FED-B433-4835-99E4-83148FC21E64}"/>
              </a:ext>
            </a:extLst>
          </p:cNvPr>
          <p:cNvSpPr txBox="1"/>
          <p:nvPr/>
        </p:nvSpPr>
        <p:spPr>
          <a:xfrm>
            <a:off x="1294986" y="2498103"/>
            <a:ext cx="82221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每次调用定时器时：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Step1 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判断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current_y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是否刚刚刷新到最顶端。若刚刷新，则随机生成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next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方块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  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   编号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Step2 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判断方块是否能下落（通过看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board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数组是否为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1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）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Step3 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对于不能继续下落的方块，将其对应的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board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坐标和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color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坐标设置好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Step4 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刷新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current_x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和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current_y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的坐标，当前方块编号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=next</a:t>
            </a:r>
          </a:p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Step5 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判断游戏是否失败，若失败，弹出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messagebox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进行后续操作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4003776"/>
      </p:ext>
    </p:extLst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F6148B60-A688-4435-9D77-9303A14A0AF0}"/>
              </a:ext>
            </a:extLst>
          </p:cNvPr>
          <p:cNvSpPr/>
          <p:nvPr/>
        </p:nvSpPr>
        <p:spPr>
          <a:xfrm>
            <a:off x="529120" y="-1625694"/>
            <a:ext cx="11133760" cy="11133752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7BEA62DB-E841-48D8-A8A5-F9B1A48DF1E2}"/>
              </a:ext>
            </a:extLst>
          </p:cNvPr>
          <p:cNvSpPr/>
          <p:nvPr/>
        </p:nvSpPr>
        <p:spPr>
          <a:xfrm>
            <a:off x="1851539" y="-303276"/>
            <a:ext cx="8488922" cy="8488916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1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0274B4F2-449A-469B-A98E-769D3EA4C996}"/>
              </a:ext>
            </a:extLst>
          </p:cNvPr>
          <p:cNvSpPr/>
          <p:nvPr/>
        </p:nvSpPr>
        <p:spPr>
          <a:xfrm>
            <a:off x="3006500" y="851683"/>
            <a:ext cx="6179000" cy="6178998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8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ea typeface="思源黑体 CN Regular"/>
              <a:cs typeface="+mn-cs"/>
            </a:endParaRPr>
          </a:p>
        </p:txBody>
      </p:sp>
      <p:sp>
        <p:nvSpPr>
          <p:cNvPr id="11" name="椭圆 10" hidden="1">
            <a:extLst>
              <a:ext uri="{FF2B5EF4-FFF2-40B4-BE49-F238E27FC236}">
                <a16:creationId xmlns:a16="http://schemas.microsoft.com/office/drawing/2014/main" id="{A8E84978-288E-4498-B8E7-6BAC3BDDAFDA}"/>
              </a:ext>
            </a:extLst>
          </p:cNvPr>
          <p:cNvSpPr/>
          <p:nvPr/>
        </p:nvSpPr>
        <p:spPr>
          <a:xfrm>
            <a:off x="5147310" y="2992492"/>
            <a:ext cx="1897380" cy="189738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2634762-8F88-4E4B-8662-BA1A8E7B1869}"/>
              </a:ext>
            </a:extLst>
          </p:cNvPr>
          <p:cNvGrpSpPr/>
          <p:nvPr/>
        </p:nvGrpSpPr>
        <p:grpSpPr>
          <a:xfrm>
            <a:off x="3514762" y="1362334"/>
            <a:ext cx="5162476" cy="5157696"/>
            <a:chOff x="3693160" y="1526448"/>
            <a:chExt cx="4805680" cy="4801236"/>
          </a:xfrm>
          <a:gradFill flip="none" rotWithShape="1">
            <a:gsLst>
              <a:gs pos="20000">
                <a:schemeClr val="accent1"/>
              </a:gs>
              <a:gs pos="89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7647614F-5E2A-42F2-A04D-23E505F25A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93160" y="1526448"/>
              <a:ext cx="4805680" cy="4801236"/>
            </a:xfrm>
            <a:custGeom>
              <a:avLst/>
              <a:gdLst>
                <a:gd name="T0" fmla="*/ 5154 w 11157"/>
                <a:gd name="T1" fmla="*/ 11094 h 11157"/>
                <a:gd name="T2" fmla="*/ 6017 w 11157"/>
                <a:gd name="T3" fmla="*/ 11093 h 11157"/>
                <a:gd name="T4" fmla="*/ 6299 w 11157"/>
                <a:gd name="T5" fmla="*/ 11064 h 11157"/>
                <a:gd name="T6" fmla="*/ 4454 w 11157"/>
                <a:gd name="T7" fmla="*/ 10948 h 11157"/>
                <a:gd name="T8" fmla="*/ 4087 w 11157"/>
                <a:gd name="T9" fmla="*/ 10953 h 11157"/>
                <a:gd name="T10" fmla="*/ 7084 w 11157"/>
                <a:gd name="T11" fmla="*/ 10855 h 11157"/>
                <a:gd name="T12" fmla="*/ 7443 w 11157"/>
                <a:gd name="T13" fmla="*/ 10834 h 11157"/>
                <a:gd name="T14" fmla="*/ 7793 w 11157"/>
                <a:gd name="T15" fmla="*/ 10600 h 11157"/>
                <a:gd name="T16" fmla="*/ 3077 w 11157"/>
                <a:gd name="T17" fmla="*/ 10511 h 11157"/>
                <a:gd name="T18" fmla="*/ 2665 w 11157"/>
                <a:gd name="T19" fmla="*/ 10279 h 11157"/>
                <a:gd name="T20" fmla="*/ 8502 w 11157"/>
                <a:gd name="T21" fmla="*/ 10273 h 11157"/>
                <a:gd name="T22" fmla="*/ 8738 w 11157"/>
                <a:gd name="T23" fmla="*/ 10117 h 11157"/>
                <a:gd name="T24" fmla="*/ 2089 w 11157"/>
                <a:gd name="T25" fmla="*/ 9820 h 11157"/>
                <a:gd name="T26" fmla="*/ 1773 w 11157"/>
                <a:gd name="T27" fmla="*/ 9654 h 11157"/>
                <a:gd name="T28" fmla="*/ 9360 w 11157"/>
                <a:gd name="T29" fmla="*/ 9565 h 11157"/>
                <a:gd name="T30" fmla="*/ 9627 w 11157"/>
                <a:gd name="T31" fmla="*/ 9392 h 11157"/>
                <a:gd name="T32" fmla="*/ 1290 w 11157"/>
                <a:gd name="T33" fmla="*/ 9021 h 11157"/>
                <a:gd name="T34" fmla="*/ 1062 w 11157"/>
                <a:gd name="T35" fmla="*/ 8815 h 11157"/>
                <a:gd name="T36" fmla="*/ 854 w 11157"/>
                <a:gd name="T37" fmla="*/ 8405 h 11157"/>
                <a:gd name="T38" fmla="*/ 10350 w 11157"/>
                <a:gd name="T39" fmla="*/ 8467 h 11157"/>
                <a:gd name="T40" fmla="*/ 10452 w 11157"/>
                <a:gd name="T41" fmla="*/ 8091 h 11157"/>
                <a:gd name="T42" fmla="*/ 549 w 11157"/>
                <a:gd name="T43" fmla="*/ 7765 h 11157"/>
                <a:gd name="T44" fmla="*/ 323 w 11157"/>
                <a:gd name="T45" fmla="*/ 7449 h 11157"/>
                <a:gd name="T46" fmla="*/ 10795 w 11157"/>
                <a:gd name="T47" fmla="*/ 7373 h 11157"/>
                <a:gd name="T48" fmla="*/ 10909 w 11157"/>
                <a:gd name="T49" fmla="*/ 7107 h 11157"/>
                <a:gd name="T50" fmla="*/ 10997 w 11157"/>
                <a:gd name="T51" fmla="*/ 6646 h 11157"/>
                <a:gd name="T52" fmla="*/ 105 w 11157"/>
                <a:gd name="T53" fmla="*/ 6381 h 11157"/>
                <a:gd name="T54" fmla="*/ 57 w 11157"/>
                <a:gd name="T55" fmla="*/ 5912 h 11157"/>
                <a:gd name="T56" fmla="*/ 11101 w 11157"/>
                <a:gd name="T57" fmla="*/ 5898 h 11157"/>
                <a:gd name="T58" fmla="*/ 11157 w 11157"/>
                <a:gd name="T59" fmla="*/ 5568 h 11157"/>
                <a:gd name="T60" fmla="*/ 11049 w 11157"/>
                <a:gd name="T61" fmla="*/ 5194 h 11157"/>
                <a:gd name="T62" fmla="*/ 104 w 11157"/>
                <a:gd name="T63" fmla="*/ 4782 h 11157"/>
                <a:gd name="T64" fmla="*/ 152 w 11157"/>
                <a:gd name="T65" fmla="*/ 4503 h 11157"/>
                <a:gd name="T66" fmla="*/ 10993 w 11157"/>
                <a:gd name="T67" fmla="*/ 4396 h 11157"/>
                <a:gd name="T68" fmla="*/ 10858 w 11157"/>
                <a:gd name="T69" fmla="*/ 4090 h 11157"/>
                <a:gd name="T70" fmla="*/ 365 w 11157"/>
                <a:gd name="T71" fmla="*/ 3683 h 11157"/>
                <a:gd name="T72" fmla="*/ 503 w 11157"/>
                <a:gd name="T73" fmla="*/ 3426 h 11157"/>
                <a:gd name="T74" fmla="*/ 666 w 11157"/>
                <a:gd name="T75" fmla="*/ 2991 h 11157"/>
                <a:gd name="T76" fmla="*/ 10508 w 11157"/>
                <a:gd name="T77" fmla="*/ 3069 h 11157"/>
                <a:gd name="T78" fmla="*/ 10275 w 11157"/>
                <a:gd name="T79" fmla="*/ 2658 h 11157"/>
                <a:gd name="T80" fmla="*/ 1086 w 11157"/>
                <a:gd name="T81" fmla="*/ 2354 h 11157"/>
                <a:gd name="T82" fmla="*/ 1257 w 11157"/>
                <a:gd name="T83" fmla="*/ 2129 h 11157"/>
                <a:gd name="T84" fmla="*/ 9863 w 11157"/>
                <a:gd name="T85" fmla="*/ 2036 h 11157"/>
                <a:gd name="T86" fmla="*/ 9615 w 11157"/>
                <a:gd name="T87" fmla="*/ 1847 h 11157"/>
                <a:gd name="T88" fmla="*/ 9347 w 11157"/>
                <a:gd name="T89" fmla="*/ 1486 h 11157"/>
                <a:gd name="T90" fmla="*/ 2086 w 11157"/>
                <a:gd name="T91" fmla="*/ 1339 h 11157"/>
                <a:gd name="T92" fmla="*/ 2387 w 11157"/>
                <a:gd name="T93" fmla="*/ 1016 h 11157"/>
                <a:gd name="T94" fmla="*/ 8800 w 11157"/>
                <a:gd name="T95" fmla="*/ 1084 h 11157"/>
                <a:gd name="T96" fmla="*/ 8405 w 11157"/>
                <a:gd name="T97" fmla="*/ 825 h 11157"/>
                <a:gd name="T98" fmla="*/ 3052 w 11157"/>
                <a:gd name="T99" fmla="*/ 712 h 11157"/>
                <a:gd name="T100" fmla="*/ 3370 w 11157"/>
                <a:gd name="T101" fmla="*/ 460 h 11157"/>
                <a:gd name="T102" fmla="*/ 7819 w 11157"/>
                <a:gd name="T103" fmla="*/ 521 h 11157"/>
                <a:gd name="T104" fmla="*/ 7379 w 11157"/>
                <a:gd name="T105" fmla="*/ 348 h 11157"/>
                <a:gd name="T106" fmla="*/ 4093 w 11157"/>
                <a:gd name="T107" fmla="*/ 299 h 11157"/>
                <a:gd name="T108" fmla="*/ 4437 w 11157"/>
                <a:gd name="T109" fmla="*/ 117 h 11157"/>
                <a:gd name="T110" fmla="*/ 6706 w 11157"/>
                <a:gd name="T111" fmla="*/ 114 h 11157"/>
                <a:gd name="T112" fmla="*/ 6318 w 11157"/>
                <a:gd name="T113" fmla="*/ 144 h 11157"/>
                <a:gd name="T114" fmla="*/ 5195 w 11157"/>
                <a:gd name="T115" fmla="*/ 13 h 11157"/>
                <a:gd name="T116" fmla="*/ 5619 w 11157"/>
                <a:gd name="T117" fmla="*/ 47 h 1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157" h="11157">
                  <a:moveTo>
                    <a:pt x="5592" y="11063"/>
                  </a:moveTo>
                  <a:cubicBezTo>
                    <a:pt x="5590" y="11063"/>
                    <a:pt x="5588" y="11063"/>
                    <a:pt x="5585" y="11063"/>
                  </a:cubicBezTo>
                  <a:cubicBezTo>
                    <a:pt x="5583" y="11063"/>
                    <a:pt x="5581" y="11063"/>
                    <a:pt x="5579" y="11063"/>
                  </a:cubicBezTo>
                  <a:cubicBezTo>
                    <a:pt x="5553" y="11063"/>
                    <a:pt x="5532" y="11084"/>
                    <a:pt x="5532" y="11110"/>
                  </a:cubicBezTo>
                  <a:cubicBezTo>
                    <a:pt x="5532" y="11136"/>
                    <a:pt x="5553" y="11157"/>
                    <a:pt x="5579" y="11157"/>
                  </a:cubicBezTo>
                  <a:cubicBezTo>
                    <a:pt x="5581" y="11157"/>
                    <a:pt x="5583" y="11157"/>
                    <a:pt x="5586" y="11157"/>
                  </a:cubicBezTo>
                  <a:cubicBezTo>
                    <a:pt x="5588" y="11157"/>
                    <a:pt x="5590" y="11157"/>
                    <a:pt x="5593" y="11157"/>
                  </a:cubicBezTo>
                  <a:cubicBezTo>
                    <a:pt x="5619" y="11157"/>
                    <a:pt x="5640" y="11136"/>
                    <a:pt x="5640" y="11110"/>
                  </a:cubicBezTo>
                  <a:cubicBezTo>
                    <a:pt x="5640" y="11084"/>
                    <a:pt x="5618" y="11063"/>
                    <a:pt x="5592" y="11063"/>
                  </a:cubicBezTo>
                  <a:moveTo>
                    <a:pt x="5201" y="11050"/>
                  </a:moveTo>
                  <a:cubicBezTo>
                    <a:pt x="5177" y="11050"/>
                    <a:pt x="5156" y="11069"/>
                    <a:pt x="5154" y="11094"/>
                  </a:cubicBezTo>
                  <a:cubicBezTo>
                    <a:pt x="5152" y="11120"/>
                    <a:pt x="5172" y="11143"/>
                    <a:pt x="5198" y="11144"/>
                  </a:cubicBezTo>
                  <a:cubicBezTo>
                    <a:pt x="5199" y="11144"/>
                    <a:pt x="5201" y="11144"/>
                    <a:pt x="5202" y="11144"/>
                  </a:cubicBezTo>
                  <a:cubicBezTo>
                    <a:pt x="5226" y="11144"/>
                    <a:pt x="5247" y="11125"/>
                    <a:pt x="5248" y="11101"/>
                  </a:cubicBezTo>
                  <a:cubicBezTo>
                    <a:pt x="5250" y="11074"/>
                    <a:pt x="5231" y="11052"/>
                    <a:pt x="5205" y="11050"/>
                  </a:cubicBezTo>
                  <a:cubicBezTo>
                    <a:pt x="5204" y="11050"/>
                    <a:pt x="5202" y="11050"/>
                    <a:pt x="5201" y="11050"/>
                  </a:cubicBezTo>
                  <a:moveTo>
                    <a:pt x="5970" y="11049"/>
                  </a:moveTo>
                  <a:cubicBezTo>
                    <a:pt x="5969" y="11049"/>
                    <a:pt x="5968" y="11049"/>
                    <a:pt x="5966" y="11049"/>
                  </a:cubicBezTo>
                  <a:cubicBezTo>
                    <a:pt x="5941" y="11051"/>
                    <a:pt x="5921" y="11073"/>
                    <a:pt x="5923" y="11100"/>
                  </a:cubicBezTo>
                  <a:cubicBezTo>
                    <a:pt x="5924" y="11124"/>
                    <a:pt x="5945" y="11143"/>
                    <a:pt x="5970" y="11144"/>
                  </a:cubicBezTo>
                  <a:cubicBezTo>
                    <a:pt x="5971" y="11144"/>
                    <a:pt x="5972" y="11143"/>
                    <a:pt x="5973" y="11143"/>
                  </a:cubicBezTo>
                  <a:cubicBezTo>
                    <a:pt x="5999" y="11141"/>
                    <a:pt x="6019" y="11119"/>
                    <a:pt x="6017" y="11093"/>
                  </a:cubicBezTo>
                  <a:cubicBezTo>
                    <a:pt x="6015" y="11068"/>
                    <a:pt x="5994" y="11049"/>
                    <a:pt x="5970" y="11049"/>
                  </a:cubicBezTo>
                  <a:moveTo>
                    <a:pt x="4826" y="11012"/>
                  </a:moveTo>
                  <a:cubicBezTo>
                    <a:pt x="4803" y="11012"/>
                    <a:pt x="4782" y="11029"/>
                    <a:pt x="4779" y="11052"/>
                  </a:cubicBezTo>
                  <a:cubicBezTo>
                    <a:pt x="4776" y="11079"/>
                    <a:pt x="4794" y="11102"/>
                    <a:pt x="4820" y="11106"/>
                  </a:cubicBezTo>
                  <a:cubicBezTo>
                    <a:pt x="4822" y="11106"/>
                    <a:pt x="4824" y="11106"/>
                    <a:pt x="4826" y="11106"/>
                  </a:cubicBezTo>
                  <a:cubicBezTo>
                    <a:pt x="4849" y="11106"/>
                    <a:pt x="4869" y="11089"/>
                    <a:pt x="4873" y="11065"/>
                  </a:cubicBezTo>
                  <a:cubicBezTo>
                    <a:pt x="4876" y="11039"/>
                    <a:pt x="4858" y="11016"/>
                    <a:pt x="4832" y="11012"/>
                  </a:cubicBezTo>
                  <a:cubicBezTo>
                    <a:pt x="4830" y="11012"/>
                    <a:pt x="4828" y="11012"/>
                    <a:pt x="4826" y="11012"/>
                  </a:cubicBezTo>
                  <a:moveTo>
                    <a:pt x="6345" y="11010"/>
                  </a:moveTo>
                  <a:cubicBezTo>
                    <a:pt x="6343" y="11010"/>
                    <a:pt x="6341" y="11010"/>
                    <a:pt x="6339" y="11010"/>
                  </a:cubicBezTo>
                  <a:cubicBezTo>
                    <a:pt x="6313" y="11014"/>
                    <a:pt x="6295" y="11038"/>
                    <a:pt x="6299" y="11064"/>
                  </a:cubicBezTo>
                  <a:cubicBezTo>
                    <a:pt x="6302" y="11087"/>
                    <a:pt x="6322" y="11104"/>
                    <a:pt x="6345" y="11104"/>
                  </a:cubicBezTo>
                  <a:cubicBezTo>
                    <a:pt x="6347" y="11104"/>
                    <a:pt x="6350" y="11104"/>
                    <a:pt x="6352" y="11104"/>
                  </a:cubicBezTo>
                  <a:cubicBezTo>
                    <a:pt x="6378" y="11100"/>
                    <a:pt x="6395" y="11076"/>
                    <a:pt x="6392" y="11050"/>
                  </a:cubicBezTo>
                  <a:cubicBezTo>
                    <a:pt x="6389" y="11027"/>
                    <a:pt x="6368" y="11010"/>
                    <a:pt x="6345" y="11010"/>
                  </a:cubicBezTo>
                  <a:moveTo>
                    <a:pt x="4454" y="10948"/>
                  </a:moveTo>
                  <a:cubicBezTo>
                    <a:pt x="4432" y="10948"/>
                    <a:pt x="4412" y="10963"/>
                    <a:pt x="4408" y="10985"/>
                  </a:cubicBezTo>
                  <a:cubicBezTo>
                    <a:pt x="4402" y="11011"/>
                    <a:pt x="4419" y="11036"/>
                    <a:pt x="4444" y="11041"/>
                  </a:cubicBezTo>
                  <a:cubicBezTo>
                    <a:pt x="4447" y="11042"/>
                    <a:pt x="4451" y="11042"/>
                    <a:pt x="4454" y="11042"/>
                  </a:cubicBezTo>
                  <a:cubicBezTo>
                    <a:pt x="4476" y="11042"/>
                    <a:pt x="4496" y="11027"/>
                    <a:pt x="4500" y="11004"/>
                  </a:cubicBezTo>
                  <a:cubicBezTo>
                    <a:pt x="4505" y="10979"/>
                    <a:pt x="4489" y="10954"/>
                    <a:pt x="4464" y="10949"/>
                  </a:cubicBezTo>
                  <a:cubicBezTo>
                    <a:pt x="4460" y="10948"/>
                    <a:pt x="4457" y="10948"/>
                    <a:pt x="4454" y="10948"/>
                  </a:cubicBezTo>
                  <a:moveTo>
                    <a:pt x="6717" y="10945"/>
                  </a:moveTo>
                  <a:cubicBezTo>
                    <a:pt x="6714" y="10945"/>
                    <a:pt x="6711" y="10945"/>
                    <a:pt x="6707" y="10946"/>
                  </a:cubicBezTo>
                  <a:cubicBezTo>
                    <a:pt x="6682" y="10951"/>
                    <a:pt x="6665" y="10976"/>
                    <a:pt x="6671" y="11002"/>
                  </a:cubicBezTo>
                  <a:cubicBezTo>
                    <a:pt x="6675" y="11024"/>
                    <a:pt x="6695" y="11039"/>
                    <a:pt x="6717" y="11039"/>
                  </a:cubicBezTo>
                  <a:cubicBezTo>
                    <a:pt x="6720" y="11039"/>
                    <a:pt x="6724" y="11039"/>
                    <a:pt x="6727" y="11039"/>
                  </a:cubicBezTo>
                  <a:cubicBezTo>
                    <a:pt x="6752" y="11033"/>
                    <a:pt x="6769" y="11008"/>
                    <a:pt x="6763" y="10982"/>
                  </a:cubicBezTo>
                  <a:cubicBezTo>
                    <a:pt x="6759" y="10960"/>
                    <a:pt x="6739" y="10945"/>
                    <a:pt x="6717" y="10945"/>
                  </a:cubicBezTo>
                  <a:moveTo>
                    <a:pt x="4087" y="10858"/>
                  </a:moveTo>
                  <a:cubicBezTo>
                    <a:pt x="4066" y="10858"/>
                    <a:pt x="4047" y="10872"/>
                    <a:pt x="4042" y="10893"/>
                  </a:cubicBezTo>
                  <a:cubicBezTo>
                    <a:pt x="4035" y="10918"/>
                    <a:pt x="4049" y="10944"/>
                    <a:pt x="4074" y="10951"/>
                  </a:cubicBezTo>
                  <a:cubicBezTo>
                    <a:pt x="4078" y="10952"/>
                    <a:pt x="4083" y="10953"/>
                    <a:pt x="4087" y="10953"/>
                  </a:cubicBezTo>
                  <a:cubicBezTo>
                    <a:pt x="4108" y="10953"/>
                    <a:pt x="4127" y="10939"/>
                    <a:pt x="4133" y="10919"/>
                  </a:cubicBezTo>
                  <a:cubicBezTo>
                    <a:pt x="4140" y="10893"/>
                    <a:pt x="4125" y="10867"/>
                    <a:pt x="4100" y="10860"/>
                  </a:cubicBezTo>
                  <a:cubicBezTo>
                    <a:pt x="4096" y="10859"/>
                    <a:pt x="4091" y="10858"/>
                    <a:pt x="4087" y="10858"/>
                  </a:cubicBezTo>
                  <a:moveTo>
                    <a:pt x="7084" y="10855"/>
                  </a:moveTo>
                  <a:cubicBezTo>
                    <a:pt x="7079" y="10855"/>
                    <a:pt x="7075" y="10855"/>
                    <a:pt x="7071" y="10857"/>
                  </a:cubicBezTo>
                  <a:cubicBezTo>
                    <a:pt x="7071" y="10857"/>
                    <a:pt x="7071" y="10857"/>
                    <a:pt x="7071" y="10857"/>
                  </a:cubicBezTo>
                  <a:cubicBezTo>
                    <a:pt x="7046" y="10863"/>
                    <a:pt x="7031" y="10890"/>
                    <a:pt x="7038" y="10915"/>
                  </a:cubicBezTo>
                  <a:cubicBezTo>
                    <a:pt x="7044" y="10936"/>
                    <a:pt x="7063" y="10949"/>
                    <a:pt x="7083" y="10949"/>
                  </a:cubicBezTo>
                  <a:cubicBezTo>
                    <a:pt x="7088" y="10949"/>
                    <a:pt x="7092" y="10948"/>
                    <a:pt x="7096" y="10947"/>
                  </a:cubicBezTo>
                  <a:cubicBezTo>
                    <a:pt x="7122" y="10940"/>
                    <a:pt x="7136" y="10914"/>
                    <a:pt x="7129" y="10889"/>
                  </a:cubicBezTo>
                  <a:cubicBezTo>
                    <a:pt x="7123" y="10868"/>
                    <a:pt x="7104" y="10855"/>
                    <a:pt x="7084" y="10855"/>
                  </a:cubicBezTo>
                  <a:moveTo>
                    <a:pt x="3727" y="10744"/>
                  </a:moveTo>
                  <a:cubicBezTo>
                    <a:pt x="3708" y="10744"/>
                    <a:pt x="3690" y="10756"/>
                    <a:pt x="3683" y="10776"/>
                  </a:cubicBezTo>
                  <a:cubicBezTo>
                    <a:pt x="3674" y="10800"/>
                    <a:pt x="3687" y="10827"/>
                    <a:pt x="3711" y="10836"/>
                  </a:cubicBezTo>
                  <a:cubicBezTo>
                    <a:pt x="3717" y="10838"/>
                    <a:pt x="3722" y="10839"/>
                    <a:pt x="3727" y="10839"/>
                  </a:cubicBezTo>
                  <a:cubicBezTo>
                    <a:pt x="3747" y="10839"/>
                    <a:pt x="3765" y="10827"/>
                    <a:pt x="3772" y="10807"/>
                  </a:cubicBezTo>
                  <a:cubicBezTo>
                    <a:pt x="3781" y="10783"/>
                    <a:pt x="3768" y="10755"/>
                    <a:pt x="3743" y="10747"/>
                  </a:cubicBezTo>
                  <a:cubicBezTo>
                    <a:pt x="3738" y="10745"/>
                    <a:pt x="3732" y="10744"/>
                    <a:pt x="3727" y="10744"/>
                  </a:cubicBezTo>
                  <a:moveTo>
                    <a:pt x="7443" y="10739"/>
                  </a:moveTo>
                  <a:cubicBezTo>
                    <a:pt x="7438" y="10739"/>
                    <a:pt x="7432" y="10740"/>
                    <a:pt x="7427" y="10742"/>
                  </a:cubicBezTo>
                  <a:cubicBezTo>
                    <a:pt x="7402" y="10751"/>
                    <a:pt x="7390" y="10778"/>
                    <a:pt x="7399" y="10803"/>
                  </a:cubicBezTo>
                  <a:cubicBezTo>
                    <a:pt x="7406" y="10822"/>
                    <a:pt x="7424" y="10834"/>
                    <a:pt x="7443" y="10834"/>
                  </a:cubicBezTo>
                  <a:cubicBezTo>
                    <a:pt x="7448" y="10834"/>
                    <a:pt x="7454" y="10833"/>
                    <a:pt x="7459" y="10831"/>
                  </a:cubicBezTo>
                  <a:cubicBezTo>
                    <a:pt x="7484" y="10822"/>
                    <a:pt x="7496" y="10795"/>
                    <a:pt x="7487" y="10771"/>
                  </a:cubicBezTo>
                  <a:cubicBezTo>
                    <a:pt x="7481" y="10751"/>
                    <a:pt x="7462" y="10739"/>
                    <a:pt x="7443" y="10739"/>
                  </a:cubicBezTo>
                  <a:moveTo>
                    <a:pt x="3376" y="10605"/>
                  </a:moveTo>
                  <a:cubicBezTo>
                    <a:pt x="3358" y="10605"/>
                    <a:pt x="3340" y="10616"/>
                    <a:pt x="3333" y="10633"/>
                  </a:cubicBezTo>
                  <a:cubicBezTo>
                    <a:pt x="3322" y="10657"/>
                    <a:pt x="3333" y="10685"/>
                    <a:pt x="3357" y="10696"/>
                  </a:cubicBezTo>
                  <a:cubicBezTo>
                    <a:pt x="3363" y="10698"/>
                    <a:pt x="3369" y="10699"/>
                    <a:pt x="3376" y="10699"/>
                  </a:cubicBezTo>
                  <a:cubicBezTo>
                    <a:pt x="3394" y="10699"/>
                    <a:pt x="3411" y="10689"/>
                    <a:pt x="3419" y="10671"/>
                  </a:cubicBezTo>
                  <a:cubicBezTo>
                    <a:pt x="3430" y="10647"/>
                    <a:pt x="3419" y="10619"/>
                    <a:pt x="3395" y="10609"/>
                  </a:cubicBezTo>
                  <a:cubicBezTo>
                    <a:pt x="3389" y="10606"/>
                    <a:pt x="3382" y="10605"/>
                    <a:pt x="3376" y="10605"/>
                  </a:cubicBezTo>
                  <a:moveTo>
                    <a:pt x="7793" y="10600"/>
                  </a:moveTo>
                  <a:cubicBezTo>
                    <a:pt x="7787" y="10600"/>
                    <a:pt x="7780" y="10601"/>
                    <a:pt x="7774" y="10604"/>
                  </a:cubicBezTo>
                  <a:cubicBezTo>
                    <a:pt x="7750" y="10614"/>
                    <a:pt x="7740" y="10642"/>
                    <a:pt x="7750" y="10666"/>
                  </a:cubicBezTo>
                  <a:cubicBezTo>
                    <a:pt x="7758" y="10684"/>
                    <a:pt x="7775" y="10694"/>
                    <a:pt x="7793" y="10694"/>
                  </a:cubicBezTo>
                  <a:cubicBezTo>
                    <a:pt x="7800" y="10694"/>
                    <a:pt x="7806" y="10693"/>
                    <a:pt x="7812" y="10690"/>
                  </a:cubicBezTo>
                  <a:cubicBezTo>
                    <a:pt x="7836" y="10680"/>
                    <a:pt x="7847" y="10652"/>
                    <a:pt x="7837" y="10628"/>
                  </a:cubicBezTo>
                  <a:cubicBezTo>
                    <a:pt x="7829" y="10611"/>
                    <a:pt x="7811" y="10600"/>
                    <a:pt x="7793" y="10600"/>
                  </a:cubicBezTo>
                  <a:moveTo>
                    <a:pt x="3035" y="10442"/>
                  </a:moveTo>
                  <a:cubicBezTo>
                    <a:pt x="3018" y="10442"/>
                    <a:pt x="3001" y="10452"/>
                    <a:pt x="2993" y="10468"/>
                  </a:cubicBezTo>
                  <a:cubicBezTo>
                    <a:pt x="2981" y="10491"/>
                    <a:pt x="2990" y="10519"/>
                    <a:pt x="3013" y="10532"/>
                  </a:cubicBezTo>
                  <a:cubicBezTo>
                    <a:pt x="3020" y="10535"/>
                    <a:pt x="3028" y="10537"/>
                    <a:pt x="3035" y="10537"/>
                  </a:cubicBezTo>
                  <a:cubicBezTo>
                    <a:pt x="3052" y="10537"/>
                    <a:pt x="3068" y="10528"/>
                    <a:pt x="3077" y="10511"/>
                  </a:cubicBezTo>
                  <a:cubicBezTo>
                    <a:pt x="3089" y="10488"/>
                    <a:pt x="3080" y="10460"/>
                    <a:pt x="3056" y="10448"/>
                  </a:cubicBezTo>
                  <a:cubicBezTo>
                    <a:pt x="3050" y="10444"/>
                    <a:pt x="3042" y="10442"/>
                    <a:pt x="3035" y="10442"/>
                  </a:cubicBezTo>
                  <a:moveTo>
                    <a:pt x="8133" y="10437"/>
                  </a:moveTo>
                  <a:cubicBezTo>
                    <a:pt x="8126" y="10437"/>
                    <a:pt x="8118" y="10438"/>
                    <a:pt x="8111" y="10442"/>
                  </a:cubicBezTo>
                  <a:cubicBezTo>
                    <a:pt x="8088" y="10454"/>
                    <a:pt x="8079" y="10483"/>
                    <a:pt x="8091" y="10506"/>
                  </a:cubicBezTo>
                  <a:cubicBezTo>
                    <a:pt x="8100" y="10522"/>
                    <a:pt x="8116" y="10531"/>
                    <a:pt x="8133" y="10531"/>
                  </a:cubicBezTo>
                  <a:cubicBezTo>
                    <a:pt x="8141" y="10531"/>
                    <a:pt x="8148" y="10529"/>
                    <a:pt x="8155" y="10526"/>
                  </a:cubicBezTo>
                  <a:cubicBezTo>
                    <a:pt x="8178" y="10514"/>
                    <a:pt x="8187" y="10485"/>
                    <a:pt x="8175" y="10462"/>
                  </a:cubicBezTo>
                  <a:cubicBezTo>
                    <a:pt x="8167" y="10446"/>
                    <a:pt x="8150" y="10437"/>
                    <a:pt x="8133" y="10437"/>
                  </a:cubicBezTo>
                  <a:moveTo>
                    <a:pt x="2706" y="10257"/>
                  </a:moveTo>
                  <a:cubicBezTo>
                    <a:pt x="2690" y="10257"/>
                    <a:pt x="2674" y="10265"/>
                    <a:pt x="2665" y="10279"/>
                  </a:cubicBezTo>
                  <a:cubicBezTo>
                    <a:pt x="2652" y="10301"/>
                    <a:pt x="2659" y="10331"/>
                    <a:pt x="2681" y="10344"/>
                  </a:cubicBezTo>
                  <a:cubicBezTo>
                    <a:pt x="2689" y="10349"/>
                    <a:pt x="2697" y="10351"/>
                    <a:pt x="2706" y="10351"/>
                  </a:cubicBezTo>
                  <a:cubicBezTo>
                    <a:pt x="2722" y="10351"/>
                    <a:pt x="2737" y="10343"/>
                    <a:pt x="2746" y="10329"/>
                  </a:cubicBezTo>
                  <a:cubicBezTo>
                    <a:pt x="2760" y="10306"/>
                    <a:pt x="2753" y="10277"/>
                    <a:pt x="2730" y="10264"/>
                  </a:cubicBezTo>
                  <a:cubicBezTo>
                    <a:pt x="2723" y="10259"/>
                    <a:pt x="2714" y="10257"/>
                    <a:pt x="2706" y="10257"/>
                  </a:cubicBezTo>
                  <a:moveTo>
                    <a:pt x="8461" y="10251"/>
                  </a:moveTo>
                  <a:cubicBezTo>
                    <a:pt x="8453" y="10251"/>
                    <a:pt x="8444" y="10253"/>
                    <a:pt x="8437" y="10258"/>
                  </a:cubicBezTo>
                  <a:cubicBezTo>
                    <a:pt x="8414" y="10271"/>
                    <a:pt x="8407" y="10300"/>
                    <a:pt x="8421" y="10323"/>
                  </a:cubicBezTo>
                  <a:cubicBezTo>
                    <a:pt x="8430" y="10337"/>
                    <a:pt x="8446" y="10345"/>
                    <a:pt x="8462" y="10345"/>
                  </a:cubicBezTo>
                  <a:cubicBezTo>
                    <a:pt x="8470" y="10345"/>
                    <a:pt x="8478" y="10343"/>
                    <a:pt x="8486" y="10338"/>
                  </a:cubicBezTo>
                  <a:cubicBezTo>
                    <a:pt x="8508" y="10324"/>
                    <a:pt x="8515" y="10295"/>
                    <a:pt x="8502" y="10273"/>
                  </a:cubicBezTo>
                  <a:cubicBezTo>
                    <a:pt x="8493" y="10259"/>
                    <a:pt x="8477" y="10251"/>
                    <a:pt x="8461" y="10251"/>
                  </a:cubicBezTo>
                  <a:moveTo>
                    <a:pt x="2390" y="10049"/>
                  </a:moveTo>
                  <a:cubicBezTo>
                    <a:pt x="2375" y="10049"/>
                    <a:pt x="2361" y="10056"/>
                    <a:pt x="2352" y="10069"/>
                  </a:cubicBezTo>
                  <a:cubicBezTo>
                    <a:pt x="2337" y="10090"/>
                    <a:pt x="2342" y="10120"/>
                    <a:pt x="2363" y="10135"/>
                  </a:cubicBezTo>
                  <a:cubicBezTo>
                    <a:pt x="2371" y="10141"/>
                    <a:pt x="2381" y="10143"/>
                    <a:pt x="2390" y="10143"/>
                  </a:cubicBezTo>
                  <a:cubicBezTo>
                    <a:pt x="2405" y="10143"/>
                    <a:pt x="2420" y="10136"/>
                    <a:pt x="2429" y="10124"/>
                  </a:cubicBezTo>
                  <a:cubicBezTo>
                    <a:pt x="2444" y="10102"/>
                    <a:pt x="2439" y="10073"/>
                    <a:pt x="2418" y="10058"/>
                  </a:cubicBezTo>
                  <a:cubicBezTo>
                    <a:pt x="2409" y="10052"/>
                    <a:pt x="2400" y="10049"/>
                    <a:pt x="2390" y="10049"/>
                  </a:cubicBezTo>
                  <a:moveTo>
                    <a:pt x="8776" y="10043"/>
                  </a:moveTo>
                  <a:cubicBezTo>
                    <a:pt x="8767" y="10043"/>
                    <a:pt x="8757" y="10045"/>
                    <a:pt x="8749" y="10051"/>
                  </a:cubicBezTo>
                  <a:cubicBezTo>
                    <a:pt x="8728" y="10066"/>
                    <a:pt x="8723" y="10096"/>
                    <a:pt x="8738" y="10117"/>
                  </a:cubicBezTo>
                  <a:cubicBezTo>
                    <a:pt x="8747" y="10130"/>
                    <a:pt x="8761" y="10137"/>
                    <a:pt x="8776" y="10137"/>
                  </a:cubicBezTo>
                  <a:cubicBezTo>
                    <a:pt x="8786" y="10137"/>
                    <a:pt x="8795" y="10134"/>
                    <a:pt x="8804" y="10128"/>
                  </a:cubicBezTo>
                  <a:cubicBezTo>
                    <a:pt x="8825" y="10113"/>
                    <a:pt x="8830" y="10084"/>
                    <a:pt x="8815" y="10062"/>
                  </a:cubicBezTo>
                  <a:cubicBezTo>
                    <a:pt x="8806" y="10049"/>
                    <a:pt x="8791" y="10043"/>
                    <a:pt x="8776" y="10043"/>
                  </a:cubicBezTo>
                  <a:moveTo>
                    <a:pt x="2089" y="9820"/>
                  </a:moveTo>
                  <a:cubicBezTo>
                    <a:pt x="2076" y="9820"/>
                    <a:pt x="2062" y="9826"/>
                    <a:pt x="2053" y="9838"/>
                  </a:cubicBezTo>
                  <a:cubicBezTo>
                    <a:pt x="2036" y="9858"/>
                    <a:pt x="2039" y="9888"/>
                    <a:pt x="2060" y="9904"/>
                  </a:cubicBezTo>
                  <a:cubicBezTo>
                    <a:pt x="2068" y="9911"/>
                    <a:pt x="2079" y="9915"/>
                    <a:pt x="2090" y="9915"/>
                  </a:cubicBezTo>
                  <a:cubicBezTo>
                    <a:pt x="2103" y="9915"/>
                    <a:pt x="2117" y="9909"/>
                    <a:pt x="2126" y="9897"/>
                  </a:cubicBezTo>
                  <a:cubicBezTo>
                    <a:pt x="2142" y="9877"/>
                    <a:pt x="2140" y="9848"/>
                    <a:pt x="2119" y="9831"/>
                  </a:cubicBezTo>
                  <a:cubicBezTo>
                    <a:pt x="2111" y="9824"/>
                    <a:pt x="2100" y="9820"/>
                    <a:pt x="2089" y="9820"/>
                  </a:cubicBezTo>
                  <a:moveTo>
                    <a:pt x="9076" y="9813"/>
                  </a:moveTo>
                  <a:cubicBezTo>
                    <a:pt x="9066" y="9813"/>
                    <a:pt x="9055" y="9817"/>
                    <a:pt x="9046" y="9824"/>
                  </a:cubicBezTo>
                  <a:cubicBezTo>
                    <a:pt x="9026" y="9841"/>
                    <a:pt x="9023" y="9870"/>
                    <a:pt x="9040" y="9891"/>
                  </a:cubicBezTo>
                  <a:cubicBezTo>
                    <a:pt x="9049" y="9902"/>
                    <a:pt x="9063" y="9908"/>
                    <a:pt x="9076" y="9908"/>
                  </a:cubicBezTo>
                  <a:cubicBezTo>
                    <a:pt x="9077" y="9908"/>
                    <a:pt x="9077" y="9908"/>
                    <a:pt x="9077" y="9908"/>
                  </a:cubicBezTo>
                  <a:cubicBezTo>
                    <a:pt x="9088" y="9908"/>
                    <a:pt x="9098" y="9904"/>
                    <a:pt x="9106" y="9897"/>
                  </a:cubicBezTo>
                  <a:cubicBezTo>
                    <a:pt x="9126" y="9881"/>
                    <a:pt x="9129" y="9851"/>
                    <a:pt x="9113" y="9831"/>
                  </a:cubicBezTo>
                  <a:cubicBezTo>
                    <a:pt x="9103" y="9819"/>
                    <a:pt x="9090" y="9813"/>
                    <a:pt x="9076" y="9813"/>
                  </a:cubicBezTo>
                  <a:moveTo>
                    <a:pt x="1805" y="9572"/>
                  </a:moveTo>
                  <a:cubicBezTo>
                    <a:pt x="1792" y="9572"/>
                    <a:pt x="1780" y="9577"/>
                    <a:pt x="1771" y="9587"/>
                  </a:cubicBezTo>
                  <a:cubicBezTo>
                    <a:pt x="1753" y="9606"/>
                    <a:pt x="1754" y="9636"/>
                    <a:pt x="1773" y="9654"/>
                  </a:cubicBezTo>
                  <a:cubicBezTo>
                    <a:pt x="1782" y="9662"/>
                    <a:pt x="1794" y="9667"/>
                    <a:pt x="1805" y="9667"/>
                  </a:cubicBezTo>
                  <a:cubicBezTo>
                    <a:pt x="1818" y="9667"/>
                    <a:pt x="1830" y="9662"/>
                    <a:pt x="1840" y="9652"/>
                  </a:cubicBezTo>
                  <a:cubicBezTo>
                    <a:pt x="1858" y="9633"/>
                    <a:pt x="1856" y="9603"/>
                    <a:pt x="1837" y="9585"/>
                  </a:cubicBezTo>
                  <a:cubicBezTo>
                    <a:pt x="1828" y="9576"/>
                    <a:pt x="1817" y="9572"/>
                    <a:pt x="1805" y="9572"/>
                  </a:cubicBezTo>
                  <a:moveTo>
                    <a:pt x="9360" y="9565"/>
                  </a:moveTo>
                  <a:cubicBezTo>
                    <a:pt x="9349" y="9565"/>
                    <a:pt x="9337" y="9569"/>
                    <a:pt x="9328" y="9578"/>
                  </a:cubicBezTo>
                  <a:cubicBezTo>
                    <a:pt x="9309" y="9596"/>
                    <a:pt x="9308" y="9625"/>
                    <a:pt x="9326" y="9644"/>
                  </a:cubicBezTo>
                  <a:cubicBezTo>
                    <a:pt x="9335" y="9654"/>
                    <a:pt x="9348" y="9659"/>
                    <a:pt x="9360" y="9659"/>
                  </a:cubicBezTo>
                  <a:cubicBezTo>
                    <a:pt x="9372" y="9659"/>
                    <a:pt x="9383" y="9655"/>
                    <a:pt x="9392" y="9647"/>
                  </a:cubicBezTo>
                  <a:cubicBezTo>
                    <a:pt x="9411" y="9629"/>
                    <a:pt x="9412" y="9599"/>
                    <a:pt x="9394" y="9580"/>
                  </a:cubicBezTo>
                  <a:cubicBezTo>
                    <a:pt x="9385" y="9570"/>
                    <a:pt x="9373" y="9565"/>
                    <a:pt x="9360" y="9565"/>
                  </a:cubicBezTo>
                  <a:moveTo>
                    <a:pt x="1538" y="9305"/>
                  </a:moveTo>
                  <a:cubicBezTo>
                    <a:pt x="1527" y="9305"/>
                    <a:pt x="1515" y="9309"/>
                    <a:pt x="1506" y="9318"/>
                  </a:cubicBezTo>
                  <a:cubicBezTo>
                    <a:pt x="1487" y="9335"/>
                    <a:pt x="1486" y="9365"/>
                    <a:pt x="1504" y="9385"/>
                  </a:cubicBezTo>
                  <a:cubicBezTo>
                    <a:pt x="1513" y="9395"/>
                    <a:pt x="1526" y="9400"/>
                    <a:pt x="1538" y="9400"/>
                  </a:cubicBezTo>
                  <a:cubicBezTo>
                    <a:pt x="1550" y="9400"/>
                    <a:pt x="1561" y="9395"/>
                    <a:pt x="1570" y="9387"/>
                  </a:cubicBezTo>
                  <a:cubicBezTo>
                    <a:pt x="1589" y="9369"/>
                    <a:pt x="1591" y="9339"/>
                    <a:pt x="1573" y="9320"/>
                  </a:cubicBezTo>
                  <a:cubicBezTo>
                    <a:pt x="1563" y="9310"/>
                    <a:pt x="1551" y="9305"/>
                    <a:pt x="1538" y="9305"/>
                  </a:cubicBezTo>
                  <a:moveTo>
                    <a:pt x="9627" y="9297"/>
                  </a:moveTo>
                  <a:cubicBezTo>
                    <a:pt x="9614" y="9297"/>
                    <a:pt x="9601" y="9302"/>
                    <a:pt x="9592" y="9312"/>
                  </a:cubicBezTo>
                  <a:cubicBezTo>
                    <a:pt x="9574" y="9331"/>
                    <a:pt x="9575" y="9361"/>
                    <a:pt x="9594" y="9379"/>
                  </a:cubicBezTo>
                  <a:cubicBezTo>
                    <a:pt x="9604" y="9388"/>
                    <a:pt x="9615" y="9392"/>
                    <a:pt x="9627" y="9392"/>
                  </a:cubicBezTo>
                  <a:cubicBezTo>
                    <a:pt x="9639" y="9392"/>
                    <a:pt x="9652" y="9387"/>
                    <a:pt x="9661" y="9377"/>
                  </a:cubicBezTo>
                  <a:cubicBezTo>
                    <a:pt x="9679" y="9358"/>
                    <a:pt x="9678" y="9328"/>
                    <a:pt x="9659" y="9310"/>
                  </a:cubicBezTo>
                  <a:cubicBezTo>
                    <a:pt x="9650" y="9302"/>
                    <a:pt x="9638" y="9297"/>
                    <a:pt x="9627" y="9297"/>
                  </a:cubicBezTo>
                  <a:moveTo>
                    <a:pt x="1290" y="9021"/>
                  </a:moveTo>
                  <a:cubicBezTo>
                    <a:pt x="1279" y="9021"/>
                    <a:pt x="1269" y="9024"/>
                    <a:pt x="1260" y="9031"/>
                  </a:cubicBezTo>
                  <a:cubicBezTo>
                    <a:pt x="1240" y="9048"/>
                    <a:pt x="1237" y="9078"/>
                    <a:pt x="1253" y="9098"/>
                  </a:cubicBezTo>
                  <a:cubicBezTo>
                    <a:pt x="1253" y="9098"/>
                    <a:pt x="1253" y="9098"/>
                    <a:pt x="1253" y="9098"/>
                  </a:cubicBezTo>
                  <a:cubicBezTo>
                    <a:pt x="1262" y="9109"/>
                    <a:pt x="1276" y="9115"/>
                    <a:pt x="1290" y="9115"/>
                  </a:cubicBezTo>
                  <a:cubicBezTo>
                    <a:pt x="1300" y="9115"/>
                    <a:pt x="1311" y="9112"/>
                    <a:pt x="1320" y="9105"/>
                  </a:cubicBezTo>
                  <a:cubicBezTo>
                    <a:pt x="1340" y="9088"/>
                    <a:pt x="1343" y="9058"/>
                    <a:pt x="1326" y="9038"/>
                  </a:cubicBezTo>
                  <a:cubicBezTo>
                    <a:pt x="1317" y="9027"/>
                    <a:pt x="1303" y="9021"/>
                    <a:pt x="1290" y="9021"/>
                  </a:cubicBezTo>
                  <a:moveTo>
                    <a:pt x="9875" y="9012"/>
                  </a:moveTo>
                  <a:cubicBezTo>
                    <a:pt x="9861" y="9012"/>
                    <a:pt x="9847" y="9018"/>
                    <a:pt x="9838" y="9030"/>
                  </a:cubicBezTo>
                  <a:cubicBezTo>
                    <a:pt x="9821" y="9050"/>
                    <a:pt x="9824" y="9080"/>
                    <a:pt x="9845" y="9096"/>
                  </a:cubicBezTo>
                  <a:cubicBezTo>
                    <a:pt x="9854" y="9103"/>
                    <a:pt x="9864" y="9107"/>
                    <a:pt x="9874" y="9107"/>
                  </a:cubicBezTo>
                  <a:cubicBezTo>
                    <a:pt x="9888" y="9107"/>
                    <a:pt x="9902" y="9101"/>
                    <a:pt x="9911" y="9089"/>
                  </a:cubicBezTo>
                  <a:cubicBezTo>
                    <a:pt x="9928" y="9069"/>
                    <a:pt x="9924" y="9039"/>
                    <a:pt x="9904" y="9023"/>
                  </a:cubicBezTo>
                  <a:cubicBezTo>
                    <a:pt x="9896" y="9016"/>
                    <a:pt x="9885" y="9012"/>
                    <a:pt x="9875" y="9012"/>
                  </a:cubicBezTo>
                  <a:moveTo>
                    <a:pt x="1061" y="8720"/>
                  </a:moveTo>
                  <a:cubicBezTo>
                    <a:pt x="1052" y="8720"/>
                    <a:pt x="1042" y="8723"/>
                    <a:pt x="1034" y="8729"/>
                  </a:cubicBezTo>
                  <a:cubicBezTo>
                    <a:pt x="1013" y="8744"/>
                    <a:pt x="1008" y="8773"/>
                    <a:pt x="1023" y="8795"/>
                  </a:cubicBezTo>
                  <a:cubicBezTo>
                    <a:pt x="1032" y="8808"/>
                    <a:pt x="1047" y="8815"/>
                    <a:pt x="1062" y="8815"/>
                  </a:cubicBezTo>
                  <a:cubicBezTo>
                    <a:pt x="1071" y="8815"/>
                    <a:pt x="1080" y="8812"/>
                    <a:pt x="1089" y="8806"/>
                  </a:cubicBezTo>
                  <a:cubicBezTo>
                    <a:pt x="1110" y="8791"/>
                    <a:pt x="1115" y="8761"/>
                    <a:pt x="1100" y="8740"/>
                  </a:cubicBezTo>
                  <a:cubicBezTo>
                    <a:pt x="1091" y="8727"/>
                    <a:pt x="1076" y="8720"/>
                    <a:pt x="1061" y="8720"/>
                  </a:cubicBezTo>
                  <a:moveTo>
                    <a:pt x="10102" y="8711"/>
                  </a:moveTo>
                  <a:cubicBezTo>
                    <a:pt x="10088" y="8711"/>
                    <a:pt x="10073" y="8718"/>
                    <a:pt x="10064" y="8731"/>
                  </a:cubicBezTo>
                  <a:cubicBezTo>
                    <a:pt x="10049" y="8753"/>
                    <a:pt x="10054" y="8782"/>
                    <a:pt x="10075" y="8797"/>
                  </a:cubicBezTo>
                  <a:cubicBezTo>
                    <a:pt x="10083" y="8803"/>
                    <a:pt x="10093" y="8806"/>
                    <a:pt x="10102" y="8806"/>
                  </a:cubicBezTo>
                  <a:cubicBezTo>
                    <a:pt x="10117" y="8806"/>
                    <a:pt x="10132" y="8799"/>
                    <a:pt x="10141" y="8786"/>
                  </a:cubicBezTo>
                  <a:cubicBezTo>
                    <a:pt x="10156" y="8764"/>
                    <a:pt x="10151" y="8735"/>
                    <a:pt x="10130" y="8720"/>
                  </a:cubicBezTo>
                  <a:cubicBezTo>
                    <a:pt x="10121" y="8714"/>
                    <a:pt x="10112" y="8711"/>
                    <a:pt x="10102" y="8711"/>
                  </a:cubicBezTo>
                  <a:moveTo>
                    <a:pt x="854" y="8405"/>
                  </a:moveTo>
                  <a:cubicBezTo>
                    <a:pt x="845" y="8405"/>
                    <a:pt x="837" y="8407"/>
                    <a:pt x="829" y="8412"/>
                  </a:cubicBezTo>
                  <a:cubicBezTo>
                    <a:pt x="807" y="8426"/>
                    <a:pt x="800" y="8455"/>
                    <a:pt x="814" y="8477"/>
                  </a:cubicBezTo>
                  <a:cubicBezTo>
                    <a:pt x="823" y="8492"/>
                    <a:pt x="838" y="8500"/>
                    <a:pt x="854" y="8500"/>
                  </a:cubicBezTo>
                  <a:cubicBezTo>
                    <a:pt x="862" y="8500"/>
                    <a:pt x="871" y="8497"/>
                    <a:pt x="879" y="8493"/>
                  </a:cubicBezTo>
                  <a:cubicBezTo>
                    <a:pt x="901" y="8479"/>
                    <a:pt x="908" y="8450"/>
                    <a:pt x="894" y="8428"/>
                  </a:cubicBezTo>
                  <a:cubicBezTo>
                    <a:pt x="885" y="8413"/>
                    <a:pt x="870" y="8405"/>
                    <a:pt x="854" y="8405"/>
                  </a:cubicBezTo>
                  <a:moveTo>
                    <a:pt x="10309" y="8395"/>
                  </a:moveTo>
                  <a:cubicBezTo>
                    <a:pt x="10293" y="8395"/>
                    <a:pt x="10278" y="8403"/>
                    <a:pt x="10269" y="8418"/>
                  </a:cubicBezTo>
                  <a:cubicBezTo>
                    <a:pt x="10256" y="8440"/>
                    <a:pt x="10263" y="8469"/>
                    <a:pt x="10285" y="8483"/>
                  </a:cubicBezTo>
                  <a:cubicBezTo>
                    <a:pt x="10292" y="8488"/>
                    <a:pt x="10301" y="8490"/>
                    <a:pt x="10309" y="8490"/>
                  </a:cubicBezTo>
                  <a:cubicBezTo>
                    <a:pt x="10325" y="8490"/>
                    <a:pt x="10341" y="8482"/>
                    <a:pt x="10350" y="8467"/>
                  </a:cubicBezTo>
                  <a:cubicBezTo>
                    <a:pt x="10363" y="8445"/>
                    <a:pt x="10356" y="8416"/>
                    <a:pt x="10334" y="8402"/>
                  </a:cubicBezTo>
                  <a:cubicBezTo>
                    <a:pt x="10326" y="8398"/>
                    <a:pt x="10318" y="8395"/>
                    <a:pt x="10309" y="8395"/>
                  </a:cubicBezTo>
                  <a:moveTo>
                    <a:pt x="668" y="8077"/>
                  </a:moveTo>
                  <a:cubicBezTo>
                    <a:pt x="661" y="8077"/>
                    <a:pt x="654" y="8078"/>
                    <a:pt x="647" y="8082"/>
                  </a:cubicBezTo>
                  <a:cubicBezTo>
                    <a:pt x="624" y="8094"/>
                    <a:pt x="614" y="8123"/>
                    <a:pt x="626" y="8146"/>
                  </a:cubicBezTo>
                  <a:cubicBezTo>
                    <a:pt x="635" y="8162"/>
                    <a:pt x="651" y="8171"/>
                    <a:pt x="669" y="8171"/>
                  </a:cubicBezTo>
                  <a:cubicBezTo>
                    <a:pt x="676" y="8171"/>
                    <a:pt x="683" y="8170"/>
                    <a:pt x="690" y="8166"/>
                  </a:cubicBezTo>
                  <a:cubicBezTo>
                    <a:pt x="713" y="8154"/>
                    <a:pt x="722" y="8125"/>
                    <a:pt x="710" y="8102"/>
                  </a:cubicBezTo>
                  <a:cubicBezTo>
                    <a:pt x="702" y="8086"/>
                    <a:pt x="685" y="8077"/>
                    <a:pt x="668" y="8077"/>
                  </a:cubicBezTo>
                  <a:moveTo>
                    <a:pt x="10494" y="8066"/>
                  </a:moveTo>
                  <a:cubicBezTo>
                    <a:pt x="10477" y="8066"/>
                    <a:pt x="10461" y="8075"/>
                    <a:pt x="10452" y="8091"/>
                  </a:cubicBezTo>
                  <a:cubicBezTo>
                    <a:pt x="10440" y="8114"/>
                    <a:pt x="10450" y="8143"/>
                    <a:pt x="10473" y="8155"/>
                  </a:cubicBezTo>
                  <a:cubicBezTo>
                    <a:pt x="10480" y="8159"/>
                    <a:pt x="10487" y="8160"/>
                    <a:pt x="10494" y="8160"/>
                  </a:cubicBezTo>
                  <a:cubicBezTo>
                    <a:pt x="10512" y="8160"/>
                    <a:pt x="10528" y="8151"/>
                    <a:pt x="10536" y="8135"/>
                  </a:cubicBezTo>
                  <a:cubicBezTo>
                    <a:pt x="10548" y="8112"/>
                    <a:pt x="10539" y="8083"/>
                    <a:pt x="10516" y="8071"/>
                  </a:cubicBezTo>
                  <a:cubicBezTo>
                    <a:pt x="10509" y="8068"/>
                    <a:pt x="10502" y="8066"/>
                    <a:pt x="10494" y="8066"/>
                  </a:cubicBezTo>
                  <a:moveTo>
                    <a:pt x="506" y="7736"/>
                  </a:moveTo>
                  <a:cubicBezTo>
                    <a:pt x="500" y="7736"/>
                    <a:pt x="493" y="7738"/>
                    <a:pt x="487" y="7740"/>
                  </a:cubicBezTo>
                  <a:cubicBezTo>
                    <a:pt x="463" y="7751"/>
                    <a:pt x="452" y="7779"/>
                    <a:pt x="463" y="7802"/>
                  </a:cubicBezTo>
                  <a:cubicBezTo>
                    <a:pt x="470" y="7820"/>
                    <a:pt x="488" y="7831"/>
                    <a:pt x="506" y="7831"/>
                  </a:cubicBezTo>
                  <a:cubicBezTo>
                    <a:pt x="512" y="7831"/>
                    <a:pt x="519" y="7830"/>
                    <a:pt x="525" y="7827"/>
                  </a:cubicBezTo>
                  <a:cubicBezTo>
                    <a:pt x="549" y="7817"/>
                    <a:pt x="560" y="7789"/>
                    <a:pt x="549" y="7765"/>
                  </a:cubicBezTo>
                  <a:cubicBezTo>
                    <a:pt x="541" y="7747"/>
                    <a:pt x="524" y="7736"/>
                    <a:pt x="506" y="7736"/>
                  </a:cubicBezTo>
                  <a:moveTo>
                    <a:pt x="10657" y="7725"/>
                  </a:moveTo>
                  <a:cubicBezTo>
                    <a:pt x="10638" y="7725"/>
                    <a:pt x="10621" y="7735"/>
                    <a:pt x="10613" y="7753"/>
                  </a:cubicBezTo>
                  <a:cubicBezTo>
                    <a:pt x="10603" y="7777"/>
                    <a:pt x="10614" y="7805"/>
                    <a:pt x="10638" y="7815"/>
                  </a:cubicBezTo>
                  <a:cubicBezTo>
                    <a:pt x="10644" y="7818"/>
                    <a:pt x="10650" y="7819"/>
                    <a:pt x="10657" y="7819"/>
                  </a:cubicBezTo>
                  <a:cubicBezTo>
                    <a:pt x="10675" y="7819"/>
                    <a:pt x="10692" y="7808"/>
                    <a:pt x="10700" y="7790"/>
                  </a:cubicBezTo>
                  <a:cubicBezTo>
                    <a:pt x="10710" y="7767"/>
                    <a:pt x="10699" y="7739"/>
                    <a:pt x="10675" y="7728"/>
                  </a:cubicBezTo>
                  <a:cubicBezTo>
                    <a:pt x="10669" y="7726"/>
                    <a:pt x="10663" y="7725"/>
                    <a:pt x="10657" y="7725"/>
                  </a:cubicBezTo>
                  <a:moveTo>
                    <a:pt x="367" y="7386"/>
                  </a:moveTo>
                  <a:cubicBezTo>
                    <a:pt x="362" y="7386"/>
                    <a:pt x="356" y="7387"/>
                    <a:pt x="351" y="7389"/>
                  </a:cubicBezTo>
                  <a:cubicBezTo>
                    <a:pt x="327" y="7397"/>
                    <a:pt x="314" y="7424"/>
                    <a:pt x="323" y="7449"/>
                  </a:cubicBezTo>
                  <a:cubicBezTo>
                    <a:pt x="330" y="7468"/>
                    <a:pt x="348" y="7480"/>
                    <a:pt x="367" y="7480"/>
                  </a:cubicBezTo>
                  <a:cubicBezTo>
                    <a:pt x="372" y="7480"/>
                    <a:pt x="378" y="7479"/>
                    <a:pt x="383" y="7478"/>
                  </a:cubicBezTo>
                  <a:cubicBezTo>
                    <a:pt x="407" y="7469"/>
                    <a:pt x="420" y="7442"/>
                    <a:pt x="411" y="7417"/>
                  </a:cubicBezTo>
                  <a:cubicBezTo>
                    <a:pt x="405" y="7398"/>
                    <a:pt x="387" y="7386"/>
                    <a:pt x="367" y="7386"/>
                  </a:cubicBezTo>
                  <a:moveTo>
                    <a:pt x="10795" y="7373"/>
                  </a:moveTo>
                  <a:cubicBezTo>
                    <a:pt x="10775" y="7373"/>
                    <a:pt x="10757" y="7385"/>
                    <a:pt x="10751" y="7404"/>
                  </a:cubicBezTo>
                  <a:cubicBezTo>
                    <a:pt x="10742" y="7429"/>
                    <a:pt x="10755" y="7456"/>
                    <a:pt x="10779" y="7465"/>
                  </a:cubicBezTo>
                  <a:cubicBezTo>
                    <a:pt x="10784" y="7466"/>
                    <a:pt x="10790" y="7467"/>
                    <a:pt x="10795" y="7467"/>
                  </a:cubicBezTo>
                  <a:cubicBezTo>
                    <a:pt x="10814" y="7467"/>
                    <a:pt x="10833" y="7455"/>
                    <a:pt x="10839" y="7436"/>
                  </a:cubicBezTo>
                  <a:cubicBezTo>
                    <a:pt x="10848" y="7411"/>
                    <a:pt x="10835" y="7384"/>
                    <a:pt x="10811" y="7375"/>
                  </a:cubicBezTo>
                  <a:cubicBezTo>
                    <a:pt x="10805" y="7374"/>
                    <a:pt x="10800" y="7373"/>
                    <a:pt x="10795" y="7373"/>
                  </a:cubicBezTo>
                  <a:moveTo>
                    <a:pt x="252" y="7026"/>
                  </a:moveTo>
                  <a:cubicBezTo>
                    <a:pt x="248" y="7026"/>
                    <a:pt x="244" y="7027"/>
                    <a:pt x="240" y="7028"/>
                  </a:cubicBezTo>
                  <a:cubicBezTo>
                    <a:pt x="215" y="7035"/>
                    <a:pt x="200" y="7061"/>
                    <a:pt x="207" y="7086"/>
                  </a:cubicBezTo>
                  <a:cubicBezTo>
                    <a:pt x="213" y="7107"/>
                    <a:pt x="232" y="7121"/>
                    <a:pt x="252" y="7121"/>
                  </a:cubicBezTo>
                  <a:cubicBezTo>
                    <a:pt x="257" y="7121"/>
                    <a:pt x="261" y="7120"/>
                    <a:pt x="265" y="7119"/>
                  </a:cubicBezTo>
                  <a:cubicBezTo>
                    <a:pt x="290" y="7112"/>
                    <a:pt x="305" y="7086"/>
                    <a:pt x="298" y="7061"/>
                  </a:cubicBezTo>
                  <a:cubicBezTo>
                    <a:pt x="292" y="7040"/>
                    <a:pt x="273" y="7026"/>
                    <a:pt x="252" y="7026"/>
                  </a:cubicBezTo>
                  <a:moveTo>
                    <a:pt x="10908" y="7013"/>
                  </a:moveTo>
                  <a:cubicBezTo>
                    <a:pt x="10888" y="7013"/>
                    <a:pt x="10869" y="7027"/>
                    <a:pt x="10863" y="7047"/>
                  </a:cubicBezTo>
                  <a:cubicBezTo>
                    <a:pt x="10856" y="7073"/>
                    <a:pt x="10871" y="7098"/>
                    <a:pt x="10896" y="7106"/>
                  </a:cubicBezTo>
                  <a:cubicBezTo>
                    <a:pt x="10900" y="7107"/>
                    <a:pt x="10905" y="7107"/>
                    <a:pt x="10909" y="7107"/>
                  </a:cubicBezTo>
                  <a:cubicBezTo>
                    <a:pt x="10929" y="7107"/>
                    <a:pt x="10948" y="7094"/>
                    <a:pt x="10954" y="7073"/>
                  </a:cubicBezTo>
                  <a:cubicBezTo>
                    <a:pt x="10961" y="7048"/>
                    <a:pt x="10946" y="7022"/>
                    <a:pt x="10921" y="7015"/>
                  </a:cubicBezTo>
                  <a:cubicBezTo>
                    <a:pt x="10917" y="7013"/>
                    <a:pt x="10913" y="7013"/>
                    <a:pt x="10908" y="7013"/>
                  </a:cubicBezTo>
                  <a:moveTo>
                    <a:pt x="163" y="6659"/>
                  </a:moveTo>
                  <a:cubicBezTo>
                    <a:pt x="160" y="6659"/>
                    <a:pt x="156" y="6660"/>
                    <a:pt x="153" y="6660"/>
                  </a:cubicBezTo>
                  <a:cubicBezTo>
                    <a:pt x="128" y="6666"/>
                    <a:pt x="111" y="6691"/>
                    <a:pt x="117" y="6717"/>
                  </a:cubicBezTo>
                  <a:cubicBezTo>
                    <a:pt x="121" y="6739"/>
                    <a:pt x="141" y="6754"/>
                    <a:pt x="163" y="6754"/>
                  </a:cubicBezTo>
                  <a:cubicBezTo>
                    <a:pt x="166" y="6754"/>
                    <a:pt x="169" y="6754"/>
                    <a:pt x="172" y="6753"/>
                  </a:cubicBezTo>
                  <a:cubicBezTo>
                    <a:pt x="198" y="6748"/>
                    <a:pt x="214" y="6722"/>
                    <a:pt x="209" y="6697"/>
                  </a:cubicBezTo>
                  <a:cubicBezTo>
                    <a:pt x="205" y="6675"/>
                    <a:pt x="185" y="6659"/>
                    <a:pt x="163" y="6659"/>
                  </a:cubicBezTo>
                  <a:moveTo>
                    <a:pt x="10997" y="6646"/>
                  </a:moveTo>
                  <a:cubicBezTo>
                    <a:pt x="10975" y="6646"/>
                    <a:pt x="10956" y="6661"/>
                    <a:pt x="10951" y="6684"/>
                  </a:cubicBezTo>
                  <a:cubicBezTo>
                    <a:pt x="10946" y="6709"/>
                    <a:pt x="10962" y="6734"/>
                    <a:pt x="10988" y="6739"/>
                  </a:cubicBezTo>
                  <a:cubicBezTo>
                    <a:pt x="10991" y="6740"/>
                    <a:pt x="10994" y="6740"/>
                    <a:pt x="10997" y="6740"/>
                  </a:cubicBezTo>
                  <a:cubicBezTo>
                    <a:pt x="11019" y="6740"/>
                    <a:pt x="11039" y="6725"/>
                    <a:pt x="11044" y="6703"/>
                  </a:cubicBezTo>
                  <a:cubicBezTo>
                    <a:pt x="11049" y="6677"/>
                    <a:pt x="11032" y="6652"/>
                    <a:pt x="11007" y="6647"/>
                  </a:cubicBezTo>
                  <a:cubicBezTo>
                    <a:pt x="11004" y="6646"/>
                    <a:pt x="11000" y="6646"/>
                    <a:pt x="10997" y="6646"/>
                  </a:cubicBezTo>
                  <a:moveTo>
                    <a:pt x="99" y="6288"/>
                  </a:moveTo>
                  <a:cubicBezTo>
                    <a:pt x="96" y="6288"/>
                    <a:pt x="94" y="6288"/>
                    <a:pt x="92" y="6288"/>
                  </a:cubicBezTo>
                  <a:cubicBezTo>
                    <a:pt x="66" y="6291"/>
                    <a:pt x="48" y="6315"/>
                    <a:pt x="52" y="6341"/>
                  </a:cubicBezTo>
                  <a:cubicBezTo>
                    <a:pt x="55" y="6365"/>
                    <a:pt x="75" y="6382"/>
                    <a:pt x="99" y="6382"/>
                  </a:cubicBezTo>
                  <a:cubicBezTo>
                    <a:pt x="101" y="6382"/>
                    <a:pt x="103" y="6382"/>
                    <a:pt x="105" y="6381"/>
                  </a:cubicBezTo>
                  <a:cubicBezTo>
                    <a:pt x="131" y="6378"/>
                    <a:pt x="149" y="6354"/>
                    <a:pt x="146" y="6328"/>
                  </a:cubicBezTo>
                  <a:cubicBezTo>
                    <a:pt x="142" y="6305"/>
                    <a:pt x="122" y="6288"/>
                    <a:pt x="99" y="6288"/>
                  </a:cubicBezTo>
                  <a:moveTo>
                    <a:pt x="11060" y="6274"/>
                  </a:moveTo>
                  <a:cubicBezTo>
                    <a:pt x="11037" y="6274"/>
                    <a:pt x="11017" y="6291"/>
                    <a:pt x="11014" y="6315"/>
                  </a:cubicBezTo>
                  <a:cubicBezTo>
                    <a:pt x="11010" y="6341"/>
                    <a:pt x="11028" y="6364"/>
                    <a:pt x="11054" y="6368"/>
                  </a:cubicBezTo>
                  <a:cubicBezTo>
                    <a:pt x="11056" y="6368"/>
                    <a:pt x="11059" y="6368"/>
                    <a:pt x="11061" y="6368"/>
                  </a:cubicBezTo>
                  <a:cubicBezTo>
                    <a:pt x="11084" y="6368"/>
                    <a:pt x="11104" y="6351"/>
                    <a:pt x="11107" y="6327"/>
                  </a:cubicBezTo>
                  <a:cubicBezTo>
                    <a:pt x="11111" y="6302"/>
                    <a:pt x="11093" y="6278"/>
                    <a:pt x="11067" y="6274"/>
                  </a:cubicBezTo>
                  <a:cubicBezTo>
                    <a:pt x="11065" y="6274"/>
                    <a:pt x="11062" y="6274"/>
                    <a:pt x="11060" y="6274"/>
                  </a:cubicBezTo>
                  <a:moveTo>
                    <a:pt x="60" y="5912"/>
                  </a:moveTo>
                  <a:cubicBezTo>
                    <a:pt x="59" y="5912"/>
                    <a:pt x="58" y="5912"/>
                    <a:pt x="57" y="5912"/>
                  </a:cubicBezTo>
                  <a:cubicBezTo>
                    <a:pt x="31" y="5914"/>
                    <a:pt x="11" y="5936"/>
                    <a:pt x="13" y="5962"/>
                  </a:cubicBezTo>
                  <a:cubicBezTo>
                    <a:pt x="15" y="5987"/>
                    <a:pt x="35" y="6006"/>
                    <a:pt x="60" y="6006"/>
                  </a:cubicBezTo>
                  <a:cubicBezTo>
                    <a:pt x="61" y="6006"/>
                    <a:pt x="62" y="6006"/>
                    <a:pt x="63" y="6006"/>
                  </a:cubicBezTo>
                  <a:cubicBezTo>
                    <a:pt x="89" y="6005"/>
                    <a:pt x="109" y="5982"/>
                    <a:pt x="107" y="5956"/>
                  </a:cubicBezTo>
                  <a:cubicBezTo>
                    <a:pt x="106" y="5931"/>
                    <a:pt x="85" y="5912"/>
                    <a:pt x="60" y="5912"/>
                  </a:cubicBezTo>
                  <a:moveTo>
                    <a:pt x="11098" y="5898"/>
                  </a:moveTo>
                  <a:cubicBezTo>
                    <a:pt x="11074" y="5898"/>
                    <a:pt x="11052" y="5917"/>
                    <a:pt x="11051" y="5942"/>
                  </a:cubicBezTo>
                  <a:cubicBezTo>
                    <a:pt x="11049" y="5968"/>
                    <a:pt x="11069" y="5991"/>
                    <a:pt x="11095" y="5993"/>
                  </a:cubicBezTo>
                  <a:cubicBezTo>
                    <a:pt x="11096" y="5993"/>
                    <a:pt x="11097" y="5993"/>
                    <a:pt x="11098" y="5993"/>
                  </a:cubicBezTo>
                  <a:cubicBezTo>
                    <a:pt x="11123" y="5993"/>
                    <a:pt x="11143" y="5973"/>
                    <a:pt x="11145" y="5949"/>
                  </a:cubicBezTo>
                  <a:cubicBezTo>
                    <a:pt x="11147" y="5922"/>
                    <a:pt x="11127" y="5900"/>
                    <a:pt x="11101" y="5898"/>
                  </a:cubicBezTo>
                  <a:cubicBezTo>
                    <a:pt x="11100" y="5898"/>
                    <a:pt x="11099" y="5898"/>
                    <a:pt x="11098" y="5898"/>
                  </a:cubicBezTo>
                  <a:moveTo>
                    <a:pt x="47" y="5535"/>
                  </a:moveTo>
                  <a:cubicBezTo>
                    <a:pt x="21" y="5535"/>
                    <a:pt x="0" y="5556"/>
                    <a:pt x="0" y="5582"/>
                  </a:cubicBezTo>
                  <a:cubicBezTo>
                    <a:pt x="0" y="5608"/>
                    <a:pt x="21" y="5629"/>
                    <a:pt x="47" y="5629"/>
                  </a:cubicBezTo>
                  <a:cubicBezTo>
                    <a:pt x="73" y="5629"/>
                    <a:pt x="95" y="5608"/>
                    <a:pt x="95" y="5582"/>
                  </a:cubicBezTo>
                  <a:cubicBezTo>
                    <a:pt x="94" y="5556"/>
                    <a:pt x="73" y="5535"/>
                    <a:pt x="47" y="5535"/>
                  </a:cubicBezTo>
                  <a:moveTo>
                    <a:pt x="11111" y="5521"/>
                  </a:moveTo>
                  <a:cubicBezTo>
                    <a:pt x="11111" y="5521"/>
                    <a:pt x="11110" y="5521"/>
                    <a:pt x="11110" y="5521"/>
                  </a:cubicBezTo>
                  <a:cubicBezTo>
                    <a:pt x="11084" y="5521"/>
                    <a:pt x="11063" y="5542"/>
                    <a:pt x="11063" y="5568"/>
                  </a:cubicBezTo>
                  <a:cubicBezTo>
                    <a:pt x="11063" y="5594"/>
                    <a:pt x="11084" y="5615"/>
                    <a:pt x="11110" y="5615"/>
                  </a:cubicBezTo>
                  <a:cubicBezTo>
                    <a:pt x="11136" y="5615"/>
                    <a:pt x="11157" y="5594"/>
                    <a:pt x="11157" y="5568"/>
                  </a:cubicBezTo>
                  <a:cubicBezTo>
                    <a:pt x="11157" y="5542"/>
                    <a:pt x="11137" y="5521"/>
                    <a:pt x="11111" y="5521"/>
                  </a:cubicBezTo>
                  <a:moveTo>
                    <a:pt x="59" y="5158"/>
                  </a:moveTo>
                  <a:cubicBezTo>
                    <a:pt x="35" y="5158"/>
                    <a:pt x="14" y="5177"/>
                    <a:pt x="12" y="5201"/>
                  </a:cubicBezTo>
                  <a:cubicBezTo>
                    <a:pt x="11" y="5228"/>
                    <a:pt x="30" y="5250"/>
                    <a:pt x="57" y="5252"/>
                  </a:cubicBezTo>
                  <a:cubicBezTo>
                    <a:pt x="57" y="5252"/>
                    <a:pt x="59" y="5252"/>
                    <a:pt x="60" y="5252"/>
                  </a:cubicBezTo>
                  <a:cubicBezTo>
                    <a:pt x="84" y="5252"/>
                    <a:pt x="105" y="5233"/>
                    <a:pt x="107" y="5208"/>
                  </a:cubicBezTo>
                  <a:cubicBezTo>
                    <a:pt x="108" y="5182"/>
                    <a:pt x="89" y="5159"/>
                    <a:pt x="63" y="5158"/>
                  </a:cubicBezTo>
                  <a:cubicBezTo>
                    <a:pt x="62" y="5158"/>
                    <a:pt x="61" y="5158"/>
                    <a:pt x="59" y="5158"/>
                  </a:cubicBezTo>
                  <a:moveTo>
                    <a:pt x="11097" y="5144"/>
                  </a:moveTo>
                  <a:cubicBezTo>
                    <a:pt x="11096" y="5144"/>
                    <a:pt x="11095" y="5144"/>
                    <a:pt x="11093" y="5144"/>
                  </a:cubicBezTo>
                  <a:cubicBezTo>
                    <a:pt x="11067" y="5145"/>
                    <a:pt x="11048" y="5168"/>
                    <a:pt x="11049" y="5194"/>
                  </a:cubicBezTo>
                  <a:cubicBezTo>
                    <a:pt x="11050" y="5194"/>
                    <a:pt x="11050" y="5194"/>
                    <a:pt x="11050" y="5194"/>
                  </a:cubicBezTo>
                  <a:cubicBezTo>
                    <a:pt x="11051" y="5219"/>
                    <a:pt x="11072" y="5238"/>
                    <a:pt x="11097" y="5238"/>
                  </a:cubicBezTo>
                  <a:cubicBezTo>
                    <a:pt x="11098" y="5238"/>
                    <a:pt x="11099" y="5238"/>
                    <a:pt x="11100" y="5238"/>
                  </a:cubicBezTo>
                  <a:cubicBezTo>
                    <a:pt x="11126" y="5236"/>
                    <a:pt x="11146" y="5213"/>
                    <a:pt x="11144" y="5188"/>
                  </a:cubicBezTo>
                  <a:cubicBezTo>
                    <a:pt x="11142" y="5163"/>
                    <a:pt x="11122" y="5144"/>
                    <a:pt x="11097" y="5144"/>
                  </a:cubicBezTo>
                  <a:moveTo>
                    <a:pt x="98" y="4782"/>
                  </a:moveTo>
                  <a:cubicBezTo>
                    <a:pt x="74" y="4782"/>
                    <a:pt x="54" y="4799"/>
                    <a:pt x="51" y="4823"/>
                  </a:cubicBezTo>
                  <a:cubicBezTo>
                    <a:pt x="47" y="4849"/>
                    <a:pt x="66" y="4872"/>
                    <a:pt x="91" y="4876"/>
                  </a:cubicBezTo>
                  <a:cubicBezTo>
                    <a:pt x="94" y="4876"/>
                    <a:pt x="96" y="4876"/>
                    <a:pt x="98" y="4876"/>
                  </a:cubicBezTo>
                  <a:cubicBezTo>
                    <a:pt x="121" y="4876"/>
                    <a:pt x="141" y="4859"/>
                    <a:pt x="144" y="4836"/>
                  </a:cubicBezTo>
                  <a:cubicBezTo>
                    <a:pt x="148" y="4810"/>
                    <a:pt x="130" y="4786"/>
                    <a:pt x="104" y="4782"/>
                  </a:cubicBezTo>
                  <a:cubicBezTo>
                    <a:pt x="102" y="4782"/>
                    <a:pt x="100" y="4782"/>
                    <a:pt x="98" y="4782"/>
                  </a:cubicBezTo>
                  <a:moveTo>
                    <a:pt x="11058" y="4768"/>
                  </a:moveTo>
                  <a:cubicBezTo>
                    <a:pt x="11056" y="4768"/>
                    <a:pt x="11053" y="4768"/>
                    <a:pt x="11051" y="4769"/>
                  </a:cubicBezTo>
                  <a:cubicBezTo>
                    <a:pt x="11025" y="4772"/>
                    <a:pt x="11007" y="4796"/>
                    <a:pt x="11011" y="4822"/>
                  </a:cubicBezTo>
                  <a:cubicBezTo>
                    <a:pt x="11014" y="4846"/>
                    <a:pt x="11035" y="4863"/>
                    <a:pt x="11058" y="4863"/>
                  </a:cubicBezTo>
                  <a:cubicBezTo>
                    <a:pt x="11060" y="4863"/>
                    <a:pt x="11062" y="4862"/>
                    <a:pt x="11064" y="4862"/>
                  </a:cubicBezTo>
                  <a:cubicBezTo>
                    <a:pt x="11090" y="4859"/>
                    <a:pt x="11108" y="4835"/>
                    <a:pt x="11104" y="4809"/>
                  </a:cubicBezTo>
                  <a:cubicBezTo>
                    <a:pt x="11101" y="4785"/>
                    <a:pt x="11081" y="4768"/>
                    <a:pt x="11058" y="4768"/>
                  </a:cubicBezTo>
                  <a:moveTo>
                    <a:pt x="161" y="4410"/>
                  </a:moveTo>
                  <a:cubicBezTo>
                    <a:pt x="139" y="4410"/>
                    <a:pt x="120" y="4425"/>
                    <a:pt x="115" y="4448"/>
                  </a:cubicBezTo>
                  <a:cubicBezTo>
                    <a:pt x="110" y="4473"/>
                    <a:pt x="126" y="4498"/>
                    <a:pt x="152" y="4503"/>
                  </a:cubicBezTo>
                  <a:cubicBezTo>
                    <a:pt x="155" y="4504"/>
                    <a:pt x="158" y="4504"/>
                    <a:pt x="161" y="4504"/>
                  </a:cubicBezTo>
                  <a:cubicBezTo>
                    <a:pt x="183" y="4504"/>
                    <a:pt x="203" y="4489"/>
                    <a:pt x="208" y="4467"/>
                  </a:cubicBezTo>
                  <a:cubicBezTo>
                    <a:pt x="213" y="4441"/>
                    <a:pt x="197" y="4416"/>
                    <a:pt x="171" y="4411"/>
                  </a:cubicBezTo>
                  <a:cubicBezTo>
                    <a:pt x="168" y="4410"/>
                    <a:pt x="164" y="4410"/>
                    <a:pt x="161" y="4410"/>
                  </a:cubicBezTo>
                  <a:moveTo>
                    <a:pt x="10993" y="4396"/>
                  </a:moveTo>
                  <a:cubicBezTo>
                    <a:pt x="10990" y="4396"/>
                    <a:pt x="10987" y="4397"/>
                    <a:pt x="10983" y="4397"/>
                  </a:cubicBezTo>
                  <a:cubicBezTo>
                    <a:pt x="10958" y="4403"/>
                    <a:pt x="10941" y="4428"/>
                    <a:pt x="10947" y="4453"/>
                  </a:cubicBezTo>
                  <a:cubicBezTo>
                    <a:pt x="10951" y="4475"/>
                    <a:pt x="10971" y="4491"/>
                    <a:pt x="10993" y="4491"/>
                  </a:cubicBezTo>
                  <a:cubicBezTo>
                    <a:pt x="10996" y="4491"/>
                    <a:pt x="10999" y="4490"/>
                    <a:pt x="11003" y="4490"/>
                  </a:cubicBezTo>
                  <a:cubicBezTo>
                    <a:pt x="11028" y="4484"/>
                    <a:pt x="11045" y="4459"/>
                    <a:pt x="11039" y="4434"/>
                  </a:cubicBezTo>
                  <a:cubicBezTo>
                    <a:pt x="11035" y="4412"/>
                    <a:pt x="11015" y="4396"/>
                    <a:pt x="10993" y="4396"/>
                  </a:cubicBezTo>
                  <a:moveTo>
                    <a:pt x="250" y="4043"/>
                  </a:moveTo>
                  <a:cubicBezTo>
                    <a:pt x="230" y="4043"/>
                    <a:pt x="211" y="4057"/>
                    <a:pt x="205" y="4077"/>
                  </a:cubicBezTo>
                  <a:cubicBezTo>
                    <a:pt x="205" y="4078"/>
                    <a:pt x="205" y="4078"/>
                    <a:pt x="205" y="4078"/>
                  </a:cubicBezTo>
                  <a:cubicBezTo>
                    <a:pt x="198" y="4103"/>
                    <a:pt x="213" y="4129"/>
                    <a:pt x="238" y="4136"/>
                  </a:cubicBezTo>
                  <a:cubicBezTo>
                    <a:pt x="242" y="4137"/>
                    <a:pt x="246" y="4138"/>
                    <a:pt x="250" y="4138"/>
                  </a:cubicBezTo>
                  <a:cubicBezTo>
                    <a:pt x="271" y="4138"/>
                    <a:pt x="290" y="4124"/>
                    <a:pt x="296" y="4103"/>
                  </a:cubicBezTo>
                  <a:cubicBezTo>
                    <a:pt x="303" y="4078"/>
                    <a:pt x="288" y="4052"/>
                    <a:pt x="263" y="4045"/>
                  </a:cubicBezTo>
                  <a:cubicBezTo>
                    <a:pt x="259" y="4044"/>
                    <a:pt x="255" y="4043"/>
                    <a:pt x="250" y="4043"/>
                  </a:cubicBezTo>
                  <a:moveTo>
                    <a:pt x="10903" y="4030"/>
                  </a:moveTo>
                  <a:cubicBezTo>
                    <a:pt x="10899" y="4030"/>
                    <a:pt x="10894" y="4030"/>
                    <a:pt x="10890" y="4031"/>
                  </a:cubicBezTo>
                  <a:cubicBezTo>
                    <a:pt x="10865" y="4039"/>
                    <a:pt x="10851" y="4064"/>
                    <a:pt x="10858" y="4090"/>
                  </a:cubicBezTo>
                  <a:cubicBezTo>
                    <a:pt x="10864" y="4110"/>
                    <a:pt x="10882" y="4124"/>
                    <a:pt x="10903" y="4124"/>
                  </a:cubicBezTo>
                  <a:cubicBezTo>
                    <a:pt x="10907" y="4124"/>
                    <a:pt x="10912" y="4124"/>
                    <a:pt x="10916" y="4122"/>
                  </a:cubicBezTo>
                  <a:cubicBezTo>
                    <a:pt x="10941" y="4115"/>
                    <a:pt x="10956" y="4089"/>
                    <a:pt x="10949" y="4064"/>
                  </a:cubicBezTo>
                  <a:cubicBezTo>
                    <a:pt x="10943" y="4043"/>
                    <a:pt x="10924" y="4030"/>
                    <a:pt x="10903" y="4030"/>
                  </a:cubicBezTo>
                  <a:moveTo>
                    <a:pt x="365" y="3683"/>
                  </a:moveTo>
                  <a:cubicBezTo>
                    <a:pt x="345" y="3683"/>
                    <a:pt x="327" y="3695"/>
                    <a:pt x="320" y="3715"/>
                  </a:cubicBezTo>
                  <a:cubicBezTo>
                    <a:pt x="311" y="3739"/>
                    <a:pt x="324" y="3766"/>
                    <a:pt x="349" y="3775"/>
                  </a:cubicBezTo>
                  <a:cubicBezTo>
                    <a:pt x="354" y="3777"/>
                    <a:pt x="359" y="3778"/>
                    <a:pt x="365" y="3778"/>
                  </a:cubicBezTo>
                  <a:cubicBezTo>
                    <a:pt x="384" y="3778"/>
                    <a:pt x="402" y="3766"/>
                    <a:pt x="409" y="3746"/>
                  </a:cubicBezTo>
                  <a:cubicBezTo>
                    <a:pt x="418" y="3722"/>
                    <a:pt x="405" y="3695"/>
                    <a:pt x="381" y="3686"/>
                  </a:cubicBezTo>
                  <a:cubicBezTo>
                    <a:pt x="375" y="3684"/>
                    <a:pt x="370" y="3683"/>
                    <a:pt x="365" y="3683"/>
                  </a:cubicBezTo>
                  <a:moveTo>
                    <a:pt x="10788" y="3670"/>
                  </a:moveTo>
                  <a:cubicBezTo>
                    <a:pt x="10783" y="3670"/>
                    <a:pt x="10777" y="3671"/>
                    <a:pt x="10772" y="3673"/>
                  </a:cubicBezTo>
                  <a:cubicBezTo>
                    <a:pt x="10747" y="3682"/>
                    <a:pt x="10735" y="3709"/>
                    <a:pt x="10744" y="3733"/>
                  </a:cubicBezTo>
                  <a:cubicBezTo>
                    <a:pt x="10751" y="3752"/>
                    <a:pt x="10769" y="3764"/>
                    <a:pt x="10788" y="3764"/>
                  </a:cubicBezTo>
                  <a:cubicBezTo>
                    <a:pt x="10793" y="3764"/>
                    <a:pt x="10799" y="3764"/>
                    <a:pt x="10804" y="3762"/>
                  </a:cubicBezTo>
                  <a:cubicBezTo>
                    <a:pt x="10829" y="3753"/>
                    <a:pt x="10841" y="3726"/>
                    <a:pt x="10832" y="3701"/>
                  </a:cubicBezTo>
                  <a:cubicBezTo>
                    <a:pt x="10826" y="3682"/>
                    <a:pt x="10807" y="3670"/>
                    <a:pt x="10788" y="3670"/>
                  </a:cubicBezTo>
                  <a:moveTo>
                    <a:pt x="503" y="3332"/>
                  </a:moveTo>
                  <a:cubicBezTo>
                    <a:pt x="485" y="3332"/>
                    <a:pt x="468" y="3342"/>
                    <a:pt x="460" y="3360"/>
                  </a:cubicBezTo>
                  <a:cubicBezTo>
                    <a:pt x="450" y="3384"/>
                    <a:pt x="461" y="3412"/>
                    <a:pt x="484" y="3422"/>
                  </a:cubicBezTo>
                  <a:cubicBezTo>
                    <a:pt x="491" y="3425"/>
                    <a:pt x="497" y="3426"/>
                    <a:pt x="503" y="3426"/>
                  </a:cubicBezTo>
                  <a:cubicBezTo>
                    <a:pt x="522" y="3426"/>
                    <a:pt x="539" y="3416"/>
                    <a:pt x="547" y="3398"/>
                  </a:cubicBezTo>
                  <a:cubicBezTo>
                    <a:pt x="557" y="3374"/>
                    <a:pt x="546" y="3346"/>
                    <a:pt x="522" y="3336"/>
                  </a:cubicBezTo>
                  <a:cubicBezTo>
                    <a:pt x="516" y="3333"/>
                    <a:pt x="510" y="3332"/>
                    <a:pt x="503" y="3332"/>
                  </a:cubicBezTo>
                  <a:moveTo>
                    <a:pt x="10648" y="3320"/>
                  </a:moveTo>
                  <a:cubicBezTo>
                    <a:pt x="10642" y="3320"/>
                    <a:pt x="10636" y="3321"/>
                    <a:pt x="10630" y="3324"/>
                  </a:cubicBezTo>
                  <a:cubicBezTo>
                    <a:pt x="10606" y="3334"/>
                    <a:pt x="10595" y="3362"/>
                    <a:pt x="10605" y="3386"/>
                  </a:cubicBezTo>
                  <a:cubicBezTo>
                    <a:pt x="10613" y="3404"/>
                    <a:pt x="10631" y="3414"/>
                    <a:pt x="10649" y="3414"/>
                  </a:cubicBezTo>
                  <a:cubicBezTo>
                    <a:pt x="10655" y="3414"/>
                    <a:pt x="10661" y="3413"/>
                    <a:pt x="10668" y="3410"/>
                  </a:cubicBezTo>
                  <a:cubicBezTo>
                    <a:pt x="10692" y="3400"/>
                    <a:pt x="10702" y="3372"/>
                    <a:pt x="10692" y="3348"/>
                  </a:cubicBezTo>
                  <a:cubicBezTo>
                    <a:pt x="10684" y="3330"/>
                    <a:pt x="10667" y="3320"/>
                    <a:pt x="10648" y="3320"/>
                  </a:cubicBezTo>
                  <a:moveTo>
                    <a:pt x="666" y="2991"/>
                  </a:moveTo>
                  <a:cubicBezTo>
                    <a:pt x="649" y="2991"/>
                    <a:pt x="633" y="3000"/>
                    <a:pt x="624" y="3016"/>
                  </a:cubicBezTo>
                  <a:cubicBezTo>
                    <a:pt x="612" y="3039"/>
                    <a:pt x="621" y="3068"/>
                    <a:pt x="644" y="3080"/>
                  </a:cubicBezTo>
                  <a:cubicBezTo>
                    <a:pt x="651" y="3083"/>
                    <a:pt x="659" y="3085"/>
                    <a:pt x="666" y="3085"/>
                  </a:cubicBezTo>
                  <a:cubicBezTo>
                    <a:pt x="683" y="3085"/>
                    <a:pt x="699" y="3076"/>
                    <a:pt x="708" y="3059"/>
                  </a:cubicBezTo>
                  <a:cubicBezTo>
                    <a:pt x="720" y="3036"/>
                    <a:pt x="711" y="3008"/>
                    <a:pt x="688" y="2996"/>
                  </a:cubicBezTo>
                  <a:cubicBezTo>
                    <a:pt x="681" y="2992"/>
                    <a:pt x="673" y="2991"/>
                    <a:pt x="666" y="2991"/>
                  </a:cubicBezTo>
                  <a:moveTo>
                    <a:pt x="10486" y="2980"/>
                  </a:moveTo>
                  <a:cubicBezTo>
                    <a:pt x="10478" y="2980"/>
                    <a:pt x="10471" y="2981"/>
                    <a:pt x="10464" y="2985"/>
                  </a:cubicBezTo>
                  <a:cubicBezTo>
                    <a:pt x="10441" y="2997"/>
                    <a:pt x="10432" y="3026"/>
                    <a:pt x="10444" y="3049"/>
                  </a:cubicBezTo>
                  <a:cubicBezTo>
                    <a:pt x="10452" y="3065"/>
                    <a:pt x="10469" y="3074"/>
                    <a:pt x="10486" y="3074"/>
                  </a:cubicBezTo>
                  <a:cubicBezTo>
                    <a:pt x="10493" y="3074"/>
                    <a:pt x="10501" y="3072"/>
                    <a:pt x="10508" y="3069"/>
                  </a:cubicBezTo>
                  <a:cubicBezTo>
                    <a:pt x="10531" y="3057"/>
                    <a:pt x="10540" y="3028"/>
                    <a:pt x="10528" y="3005"/>
                  </a:cubicBezTo>
                  <a:cubicBezTo>
                    <a:pt x="10519" y="2989"/>
                    <a:pt x="10503" y="2980"/>
                    <a:pt x="10486" y="2980"/>
                  </a:cubicBezTo>
                  <a:moveTo>
                    <a:pt x="852" y="2661"/>
                  </a:moveTo>
                  <a:cubicBezTo>
                    <a:pt x="836" y="2661"/>
                    <a:pt x="820" y="2669"/>
                    <a:pt x="811" y="2684"/>
                  </a:cubicBezTo>
                  <a:cubicBezTo>
                    <a:pt x="798" y="2706"/>
                    <a:pt x="805" y="2735"/>
                    <a:pt x="827" y="2749"/>
                  </a:cubicBezTo>
                  <a:cubicBezTo>
                    <a:pt x="835" y="2753"/>
                    <a:pt x="843" y="2756"/>
                    <a:pt x="852" y="2756"/>
                  </a:cubicBezTo>
                  <a:cubicBezTo>
                    <a:pt x="867" y="2756"/>
                    <a:pt x="883" y="2748"/>
                    <a:pt x="892" y="2733"/>
                  </a:cubicBezTo>
                  <a:cubicBezTo>
                    <a:pt x="905" y="2711"/>
                    <a:pt x="898" y="2682"/>
                    <a:pt x="876" y="2668"/>
                  </a:cubicBezTo>
                  <a:cubicBezTo>
                    <a:pt x="868" y="2663"/>
                    <a:pt x="860" y="2661"/>
                    <a:pt x="852" y="2661"/>
                  </a:cubicBezTo>
                  <a:moveTo>
                    <a:pt x="10300" y="2651"/>
                  </a:moveTo>
                  <a:cubicBezTo>
                    <a:pt x="10291" y="2651"/>
                    <a:pt x="10283" y="2654"/>
                    <a:pt x="10275" y="2658"/>
                  </a:cubicBezTo>
                  <a:cubicBezTo>
                    <a:pt x="10253" y="2672"/>
                    <a:pt x="10246" y="2701"/>
                    <a:pt x="10260" y="2723"/>
                  </a:cubicBezTo>
                  <a:cubicBezTo>
                    <a:pt x="10269" y="2738"/>
                    <a:pt x="10284" y="2746"/>
                    <a:pt x="10300" y="2746"/>
                  </a:cubicBezTo>
                  <a:cubicBezTo>
                    <a:pt x="10308" y="2746"/>
                    <a:pt x="10317" y="2744"/>
                    <a:pt x="10325" y="2739"/>
                  </a:cubicBezTo>
                  <a:cubicBezTo>
                    <a:pt x="10347" y="2725"/>
                    <a:pt x="10354" y="2696"/>
                    <a:pt x="10340" y="2674"/>
                  </a:cubicBezTo>
                  <a:cubicBezTo>
                    <a:pt x="10331" y="2659"/>
                    <a:pt x="10316" y="2651"/>
                    <a:pt x="10300" y="2651"/>
                  </a:cubicBezTo>
                  <a:moveTo>
                    <a:pt x="1059" y="2346"/>
                  </a:moveTo>
                  <a:cubicBezTo>
                    <a:pt x="1044" y="2346"/>
                    <a:pt x="1030" y="2353"/>
                    <a:pt x="1020" y="2366"/>
                  </a:cubicBezTo>
                  <a:cubicBezTo>
                    <a:pt x="1005" y="2387"/>
                    <a:pt x="1010" y="2416"/>
                    <a:pt x="1032" y="2431"/>
                  </a:cubicBezTo>
                  <a:cubicBezTo>
                    <a:pt x="1040" y="2437"/>
                    <a:pt x="1050" y="2440"/>
                    <a:pt x="1059" y="2440"/>
                  </a:cubicBezTo>
                  <a:cubicBezTo>
                    <a:pt x="1074" y="2440"/>
                    <a:pt x="1088" y="2433"/>
                    <a:pt x="1097" y="2420"/>
                  </a:cubicBezTo>
                  <a:cubicBezTo>
                    <a:pt x="1113" y="2399"/>
                    <a:pt x="1108" y="2369"/>
                    <a:pt x="1086" y="2354"/>
                  </a:cubicBezTo>
                  <a:cubicBezTo>
                    <a:pt x="1078" y="2348"/>
                    <a:pt x="1069" y="2346"/>
                    <a:pt x="1059" y="2346"/>
                  </a:cubicBezTo>
                  <a:moveTo>
                    <a:pt x="10092" y="2337"/>
                  </a:moveTo>
                  <a:cubicBezTo>
                    <a:pt x="10083" y="2337"/>
                    <a:pt x="10073" y="2339"/>
                    <a:pt x="10065" y="2345"/>
                  </a:cubicBezTo>
                  <a:cubicBezTo>
                    <a:pt x="10043" y="2360"/>
                    <a:pt x="10038" y="2390"/>
                    <a:pt x="10053" y="2411"/>
                  </a:cubicBezTo>
                  <a:cubicBezTo>
                    <a:pt x="10063" y="2424"/>
                    <a:pt x="10077" y="2431"/>
                    <a:pt x="10092" y="2431"/>
                  </a:cubicBezTo>
                  <a:cubicBezTo>
                    <a:pt x="10101" y="2431"/>
                    <a:pt x="10111" y="2428"/>
                    <a:pt x="10119" y="2422"/>
                  </a:cubicBezTo>
                  <a:cubicBezTo>
                    <a:pt x="10141" y="2407"/>
                    <a:pt x="10145" y="2378"/>
                    <a:pt x="10131" y="2356"/>
                  </a:cubicBezTo>
                  <a:cubicBezTo>
                    <a:pt x="10121" y="2343"/>
                    <a:pt x="10107" y="2337"/>
                    <a:pt x="10092" y="2337"/>
                  </a:cubicBezTo>
                  <a:moveTo>
                    <a:pt x="1287" y="2045"/>
                  </a:moveTo>
                  <a:cubicBezTo>
                    <a:pt x="1274" y="2045"/>
                    <a:pt x="1260" y="2051"/>
                    <a:pt x="1251" y="2062"/>
                  </a:cubicBezTo>
                  <a:cubicBezTo>
                    <a:pt x="1234" y="2082"/>
                    <a:pt x="1237" y="2112"/>
                    <a:pt x="1257" y="2129"/>
                  </a:cubicBezTo>
                  <a:cubicBezTo>
                    <a:pt x="1266" y="2136"/>
                    <a:pt x="1277" y="2139"/>
                    <a:pt x="1287" y="2139"/>
                  </a:cubicBezTo>
                  <a:cubicBezTo>
                    <a:pt x="1301" y="2139"/>
                    <a:pt x="1315" y="2133"/>
                    <a:pt x="1324" y="2122"/>
                  </a:cubicBezTo>
                  <a:cubicBezTo>
                    <a:pt x="1340" y="2102"/>
                    <a:pt x="1337" y="2072"/>
                    <a:pt x="1317" y="2055"/>
                  </a:cubicBezTo>
                  <a:cubicBezTo>
                    <a:pt x="1308" y="2048"/>
                    <a:pt x="1298" y="2045"/>
                    <a:pt x="1287" y="2045"/>
                  </a:cubicBezTo>
                  <a:moveTo>
                    <a:pt x="9863" y="2036"/>
                  </a:moveTo>
                  <a:cubicBezTo>
                    <a:pt x="9853" y="2036"/>
                    <a:pt x="9842" y="2040"/>
                    <a:pt x="9833" y="2047"/>
                  </a:cubicBezTo>
                  <a:cubicBezTo>
                    <a:pt x="9813" y="2064"/>
                    <a:pt x="9810" y="2093"/>
                    <a:pt x="9826" y="2113"/>
                  </a:cubicBezTo>
                  <a:cubicBezTo>
                    <a:pt x="9836" y="2125"/>
                    <a:pt x="9849" y="2131"/>
                    <a:pt x="9863" y="2131"/>
                  </a:cubicBezTo>
                  <a:cubicBezTo>
                    <a:pt x="9874" y="2131"/>
                    <a:pt x="9884" y="2127"/>
                    <a:pt x="9893" y="2120"/>
                  </a:cubicBezTo>
                  <a:cubicBezTo>
                    <a:pt x="9913" y="2104"/>
                    <a:pt x="9916" y="2074"/>
                    <a:pt x="9900" y="2054"/>
                  </a:cubicBezTo>
                  <a:cubicBezTo>
                    <a:pt x="9890" y="2042"/>
                    <a:pt x="9877" y="2036"/>
                    <a:pt x="9863" y="2036"/>
                  </a:cubicBezTo>
                  <a:moveTo>
                    <a:pt x="1535" y="1760"/>
                  </a:moveTo>
                  <a:cubicBezTo>
                    <a:pt x="1523" y="1760"/>
                    <a:pt x="1510" y="1765"/>
                    <a:pt x="1501" y="1775"/>
                  </a:cubicBezTo>
                  <a:cubicBezTo>
                    <a:pt x="1483" y="1794"/>
                    <a:pt x="1484" y="1824"/>
                    <a:pt x="1503" y="1842"/>
                  </a:cubicBezTo>
                  <a:cubicBezTo>
                    <a:pt x="1512" y="1850"/>
                    <a:pt x="1524" y="1855"/>
                    <a:pt x="1535" y="1855"/>
                  </a:cubicBezTo>
                  <a:cubicBezTo>
                    <a:pt x="1548" y="1855"/>
                    <a:pt x="1561" y="1849"/>
                    <a:pt x="1570" y="1840"/>
                  </a:cubicBezTo>
                  <a:cubicBezTo>
                    <a:pt x="1588" y="1821"/>
                    <a:pt x="1587" y="1791"/>
                    <a:pt x="1568" y="1773"/>
                  </a:cubicBezTo>
                  <a:cubicBezTo>
                    <a:pt x="1558" y="1764"/>
                    <a:pt x="1547" y="1760"/>
                    <a:pt x="1535" y="1760"/>
                  </a:cubicBezTo>
                  <a:moveTo>
                    <a:pt x="9615" y="1752"/>
                  </a:moveTo>
                  <a:cubicBezTo>
                    <a:pt x="9603" y="1752"/>
                    <a:pt x="9591" y="1757"/>
                    <a:pt x="9582" y="1765"/>
                  </a:cubicBezTo>
                  <a:cubicBezTo>
                    <a:pt x="9563" y="1783"/>
                    <a:pt x="9562" y="1813"/>
                    <a:pt x="9580" y="1832"/>
                  </a:cubicBezTo>
                  <a:cubicBezTo>
                    <a:pt x="9589" y="1842"/>
                    <a:pt x="9602" y="1847"/>
                    <a:pt x="9615" y="1847"/>
                  </a:cubicBezTo>
                  <a:cubicBezTo>
                    <a:pt x="9626" y="1847"/>
                    <a:pt x="9638" y="1843"/>
                    <a:pt x="9647" y="1834"/>
                  </a:cubicBezTo>
                  <a:cubicBezTo>
                    <a:pt x="9666" y="1816"/>
                    <a:pt x="9667" y="1786"/>
                    <a:pt x="9649" y="1767"/>
                  </a:cubicBezTo>
                  <a:cubicBezTo>
                    <a:pt x="9640" y="1757"/>
                    <a:pt x="9627" y="1752"/>
                    <a:pt x="9615" y="1752"/>
                  </a:cubicBezTo>
                  <a:moveTo>
                    <a:pt x="1802" y="1493"/>
                  </a:moveTo>
                  <a:cubicBezTo>
                    <a:pt x="1791" y="1493"/>
                    <a:pt x="1779" y="1497"/>
                    <a:pt x="1770" y="1506"/>
                  </a:cubicBezTo>
                  <a:cubicBezTo>
                    <a:pt x="1751" y="1524"/>
                    <a:pt x="1750" y="1554"/>
                    <a:pt x="1768" y="1572"/>
                  </a:cubicBezTo>
                  <a:cubicBezTo>
                    <a:pt x="1777" y="1582"/>
                    <a:pt x="1789" y="1588"/>
                    <a:pt x="1802" y="1588"/>
                  </a:cubicBezTo>
                  <a:cubicBezTo>
                    <a:pt x="1814" y="1588"/>
                    <a:pt x="1825" y="1583"/>
                    <a:pt x="1835" y="1575"/>
                  </a:cubicBezTo>
                  <a:cubicBezTo>
                    <a:pt x="1853" y="1557"/>
                    <a:pt x="1855" y="1527"/>
                    <a:pt x="1837" y="1508"/>
                  </a:cubicBezTo>
                  <a:cubicBezTo>
                    <a:pt x="1827" y="1498"/>
                    <a:pt x="1815" y="1493"/>
                    <a:pt x="1802" y="1493"/>
                  </a:cubicBezTo>
                  <a:moveTo>
                    <a:pt x="9347" y="1486"/>
                  </a:moveTo>
                  <a:cubicBezTo>
                    <a:pt x="9335" y="1486"/>
                    <a:pt x="9322" y="1491"/>
                    <a:pt x="9313" y="1501"/>
                  </a:cubicBezTo>
                  <a:cubicBezTo>
                    <a:pt x="9295" y="1520"/>
                    <a:pt x="9296" y="1550"/>
                    <a:pt x="9315" y="1567"/>
                  </a:cubicBezTo>
                  <a:cubicBezTo>
                    <a:pt x="9324" y="1576"/>
                    <a:pt x="9336" y="1580"/>
                    <a:pt x="9347" y="1580"/>
                  </a:cubicBezTo>
                  <a:cubicBezTo>
                    <a:pt x="9360" y="1580"/>
                    <a:pt x="9372" y="1575"/>
                    <a:pt x="9382" y="1565"/>
                  </a:cubicBezTo>
                  <a:cubicBezTo>
                    <a:pt x="9400" y="1546"/>
                    <a:pt x="9399" y="1516"/>
                    <a:pt x="9379" y="1498"/>
                  </a:cubicBezTo>
                  <a:cubicBezTo>
                    <a:pt x="9370" y="1490"/>
                    <a:pt x="9359" y="1486"/>
                    <a:pt x="9347" y="1486"/>
                  </a:cubicBezTo>
                  <a:moveTo>
                    <a:pt x="2086" y="1245"/>
                  </a:moveTo>
                  <a:cubicBezTo>
                    <a:pt x="2076" y="1245"/>
                    <a:pt x="2065" y="1248"/>
                    <a:pt x="2056" y="1255"/>
                  </a:cubicBezTo>
                  <a:cubicBezTo>
                    <a:pt x="2056" y="1255"/>
                    <a:pt x="2056" y="1255"/>
                    <a:pt x="2056" y="1255"/>
                  </a:cubicBezTo>
                  <a:cubicBezTo>
                    <a:pt x="2036" y="1272"/>
                    <a:pt x="2034" y="1301"/>
                    <a:pt x="2050" y="1321"/>
                  </a:cubicBezTo>
                  <a:cubicBezTo>
                    <a:pt x="2059" y="1333"/>
                    <a:pt x="2073" y="1339"/>
                    <a:pt x="2086" y="1339"/>
                  </a:cubicBezTo>
                  <a:cubicBezTo>
                    <a:pt x="2097" y="1339"/>
                    <a:pt x="2108" y="1336"/>
                    <a:pt x="2116" y="1328"/>
                  </a:cubicBezTo>
                  <a:cubicBezTo>
                    <a:pt x="2136" y="1312"/>
                    <a:pt x="2140" y="1282"/>
                    <a:pt x="2123" y="1262"/>
                  </a:cubicBezTo>
                  <a:cubicBezTo>
                    <a:pt x="2114" y="1251"/>
                    <a:pt x="2100" y="1245"/>
                    <a:pt x="2086" y="1245"/>
                  </a:cubicBezTo>
                  <a:moveTo>
                    <a:pt x="9063" y="1238"/>
                  </a:moveTo>
                  <a:cubicBezTo>
                    <a:pt x="9049" y="1238"/>
                    <a:pt x="9035" y="1244"/>
                    <a:pt x="9026" y="1255"/>
                  </a:cubicBezTo>
                  <a:cubicBezTo>
                    <a:pt x="9009" y="1275"/>
                    <a:pt x="9012" y="1305"/>
                    <a:pt x="9033" y="1321"/>
                  </a:cubicBezTo>
                  <a:cubicBezTo>
                    <a:pt x="9042" y="1329"/>
                    <a:pt x="9052" y="1332"/>
                    <a:pt x="9062" y="1332"/>
                  </a:cubicBezTo>
                  <a:cubicBezTo>
                    <a:pt x="9076" y="1332"/>
                    <a:pt x="9090" y="1326"/>
                    <a:pt x="9099" y="1315"/>
                  </a:cubicBezTo>
                  <a:cubicBezTo>
                    <a:pt x="9116" y="1294"/>
                    <a:pt x="9112" y="1265"/>
                    <a:pt x="9092" y="1248"/>
                  </a:cubicBezTo>
                  <a:cubicBezTo>
                    <a:pt x="9084" y="1241"/>
                    <a:pt x="9073" y="1238"/>
                    <a:pt x="9063" y="1238"/>
                  </a:cubicBezTo>
                  <a:moveTo>
                    <a:pt x="2387" y="1016"/>
                  </a:moveTo>
                  <a:cubicBezTo>
                    <a:pt x="2377" y="1016"/>
                    <a:pt x="2368" y="1019"/>
                    <a:pt x="2359" y="1025"/>
                  </a:cubicBezTo>
                  <a:cubicBezTo>
                    <a:pt x="2338" y="1040"/>
                    <a:pt x="2333" y="1069"/>
                    <a:pt x="2348" y="1090"/>
                  </a:cubicBezTo>
                  <a:cubicBezTo>
                    <a:pt x="2357" y="1104"/>
                    <a:pt x="2372" y="1111"/>
                    <a:pt x="2387" y="1111"/>
                  </a:cubicBezTo>
                  <a:cubicBezTo>
                    <a:pt x="2396" y="1111"/>
                    <a:pt x="2406" y="1108"/>
                    <a:pt x="2414" y="1102"/>
                  </a:cubicBezTo>
                  <a:cubicBezTo>
                    <a:pt x="2435" y="1087"/>
                    <a:pt x="2440" y="1057"/>
                    <a:pt x="2425" y="1036"/>
                  </a:cubicBezTo>
                  <a:cubicBezTo>
                    <a:pt x="2416" y="1023"/>
                    <a:pt x="2401" y="1016"/>
                    <a:pt x="2387" y="1016"/>
                  </a:cubicBezTo>
                  <a:moveTo>
                    <a:pt x="8762" y="1010"/>
                  </a:moveTo>
                  <a:cubicBezTo>
                    <a:pt x="8747" y="1010"/>
                    <a:pt x="8732" y="1017"/>
                    <a:pt x="8723" y="1030"/>
                  </a:cubicBezTo>
                  <a:cubicBezTo>
                    <a:pt x="8708" y="1051"/>
                    <a:pt x="8713" y="1080"/>
                    <a:pt x="8734" y="1095"/>
                  </a:cubicBezTo>
                  <a:cubicBezTo>
                    <a:pt x="8742" y="1101"/>
                    <a:pt x="8752" y="1104"/>
                    <a:pt x="8762" y="1104"/>
                  </a:cubicBezTo>
                  <a:cubicBezTo>
                    <a:pt x="8776" y="1104"/>
                    <a:pt x="8791" y="1097"/>
                    <a:pt x="8800" y="1084"/>
                  </a:cubicBezTo>
                  <a:cubicBezTo>
                    <a:pt x="8815" y="1063"/>
                    <a:pt x="8810" y="1033"/>
                    <a:pt x="8789" y="1018"/>
                  </a:cubicBezTo>
                  <a:cubicBezTo>
                    <a:pt x="8780" y="1012"/>
                    <a:pt x="8771" y="1010"/>
                    <a:pt x="8762" y="1010"/>
                  </a:cubicBezTo>
                  <a:moveTo>
                    <a:pt x="2702" y="808"/>
                  </a:moveTo>
                  <a:cubicBezTo>
                    <a:pt x="2693" y="808"/>
                    <a:pt x="2685" y="811"/>
                    <a:pt x="2677" y="815"/>
                  </a:cubicBezTo>
                  <a:cubicBezTo>
                    <a:pt x="2655" y="829"/>
                    <a:pt x="2648" y="858"/>
                    <a:pt x="2662" y="880"/>
                  </a:cubicBezTo>
                  <a:cubicBezTo>
                    <a:pt x="2670" y="895"/>
                    <a:pt x="2686" y="903"/>
                    <a:pt x="2702" y="903"/>
                  </a:cubicBezTo>
                  <a:cubicBezTo>
                    <a:pt x="2710" y="903"/>
                    <a:pt x="2719" y="901"/>
                    <a:pt x="2727" y="896"/>
                  </a:cubicBezTo>
                  <a:cubicBezTo>
                    <a:pt x="2749" y="882"/>
                    <a:pt x="2756" y="853"/>
                    <a:pt x="2742" y="831"/>
                  </a:cubicBezTo>
                  <a:cubicBezTo>
                    <a:pt x="2733" y="816"/>
                    <a:pt x="2718" y="808"/>
                    <a:pt x="2702" y="808"/>
                  </a:cubicBezTo>
                  <a:moveTo>
                    <a:pt x="8446" y="802"/>
                  </a:moveTo>
                  <a:cubicBezTo>
                    <a:pt x="8430" y="802"/>
                    <a:pt x="8414" y="810"/>
                    <a:pt x="8405" y="825"/>
                  </a:cubicBezTo>
                  <a:cubicBezTo>
                    <a:pt x="8392" y="847"/>
                    <a:pt x="8399" y="876"/>
                    <a:pt x="8421" y="890"/>
                  </a:cubicBezTo>
                  <a:cubicBezTo>
                    <a:pt x="8429" y="895"/>
                    <a:pt x="8437" y="897"/>
                    <a:pt x="8446" y="897"/>
                  </a:cubicBezTo>
                  <a:cubicBezTo>
                    <a:pt x="8462" y="897"/>
                    <a:pt x="8477" y="889"/>
                    <a:pt x="8486" y="874"/>
                  </a:cubicBezTo>
                  <a:cubicBezTo>
                    <a:pt x="8500" y="852"/>
                    <a:pt x="8492" y="823"/>
                    <a:pt x="8470" y="809"/>
                  </a:cubicBezTo>
                  <a:cubicBezTo>
                    <a:pt x="8463" y="805"/>
                    <a:pt x="8454" y="802"/>
                    <a:pt x="8446" y="802"/>
                  </a:cubicBezTo>
                  <a:moveTo>
                    <a:pt x="3030" y="623"/>
                  </a:moveTo>
                  <a:cubicBezTo>
                    <a:pt x="3023" y="623"/>
                    <a:pt x="3015" y="624"/>
                    <a:pt x="3008" y="628"/>
                  </a:cubicBezTo>
                  <a:cubicBezTo>
                    <a:pt x="2985" y="640"/>
                    <a:pt x="2976" y="668"/>
                    <a:pt x="2988" y="692"/>
                  </a:cubicBezTo>
                  <a:cubicBezTo>
                    <a:pt x="2997" y="708"/>
                    <a:pt x="3013" y="717"/>
                    <a:pt x="3030" y="717"/>
                  </a:cubicBezTo>
                  <a:cubicBezTo>
                    <a:pt x="3038" y="717"/>
                    <a:pt x="3045" y="715"/>
                    <a:pt x="3052" y="712"/>
                  </a:cubicBezTo>
                  <a:cubicBezTo>
                    <a:pt x="3052" y="712"/>
                    <a:pt x="3052" y="712"/>
                    <a:pt x="3052" y="712"/>
                  </a:cubicBezTo>
                  <a:cubicBezTo>
                    <a:pt x="3075" y="700"/>
                    <a:pt x="3084" y="671"/>
                    <a:pt x="3072" y="648"/>
                  </a:cubicBezTo>
                  <a:cubicBezTo>
                    <a:pt x="3064" y="632"/>
                    <a:pt x="3047" y="623"/>
                    <a:pt x="3030" y="623"/>
                  </a:cubicBezTo>
                  <a:moveTo>
                    <a:pt x="8117" y="617"/>
                  </a:moveTo>
                  <a:cubicBezTo>
                    <a:pt x="8099" y="617"/>
                    <a:pt x="8083" y="626"/>
                    <a:pt x="8074" y="642"/>
                  </a:cubicBezTo>
                  <a:cubicBezTo>
                    <a:pt x="8062" y="666"/>
                    <a:pt x="8071" y="694"/>
                    <a:pt x="8094" y="706"/>
                  </a:cubicBezTo>
                  <a:cubicBezTo>
                    <a:pt x="8095" y="706"/>
                    <a:pt x="8095" y="706"/>
                    <a:pt x="8095" y="706"/>
                  </a:cubicBezTo>
                  <a:cubicBezTo>
                    <a:pt x="8102" y="710"/>
                    <a:pt x="8109" y="712"/>
                    <a:pt x="8116" y="712"/>
                  </a:cubicBezTo>
                  <a:cubicBezTo>
                    <a:pt x="8133" y="712"/>
                    <a:pt x="8150" y="702"/>
                    <a:pt x="8158" y="686"/>
                  </a:cubicBezTo>
                  <a:cubicBezTo>
                    <a:pt x="8170" y="663"/>
                    <a:pt x="8161" y="634"/>
                    <a:pt x="8138" y="622"/>
                  </a:cubicBezTo>
                  <a:cubicBezTo>
                    <a:pt x="8131" y="619"/>
                    <a:pt x="8124" y="617"/>
                    <a:pt x="8117" y="617"/>
                  </a:cubicBezTo>
                  <a:moveTo>
                    <a:pt x="3370" y="460"/>
                  </a:moveTo>
                  <a:cubicBezTo>
                    <a:pt x="3364" y="460"/>
                    <a:pt x="3358" y="461"/>
                    <a:pt x="3351" y="464"/>
                  </a:cubicBezTo>
                  <a:cubicBezTo>
                    <a:pt x="3328" y="474"/>
                    <a:pt x="3317" y="502"/>
                    <a:pt x="3327" y="526"/>
                  </a:cubicBezTo>
                  <a:cubicBezTo>
                    <a:pt x="3335" y="544"/>
                    <a:pt x="3352" y="554"/>
                    <a:pt x="3370" y="554"/>
                  </a:cubicBezTo>
                  <a:cubicBezTo>
                    <a:pt x="3377" y="554"/>
                    <a:pt x="3383" y="553"/>
                    <a:pt x="3389" y="550"/>
                  </a:cubicBezTo>
                  <a:cubicBezTo>
                    <a:pt x="3413" y="540"/>
                    <a:pt x="3424" y="512"/>
                    <a:pt x="3414" y="488"/>
                  </a:cubicBezTo>
                  <a:cubicBezTo>
                    <a:pt x="3406" y="470"/>
                    <a:pt x="3389" y="460"/>
                    <a:pt x="3370" y="460"/>
                  </a:cubicBezTo>
                  <a:moveTo>
                    <a:pt x="7775" y="455"/>
                  </a:moveTo>
                  <a:cubicBezTo>
                    <a:pt x="7757" y="455"/>
                    <a:pt x="7739" y="465"/>
                    <a:pt x="7732" y="483"/>
                  </a:cubicBezTo>
                  <a:cubicBezTo>
                    <a:pt x="7721" y="507"/>
                    <a:pt x="7732" y="535"/>
                    <a:pt x="7756" y="545"/>
                  </a:cubicBezTo>
                  <a:cubicBezTo>
                    <a:pt x="7763" y="548"/>
                    <a:pt x="7769" y="549"/>
                    <a:pt x="7775" y="549"/>
                  </a:cubicBezTo>
                  <a:cubicBezTo>
                    <a:pt x="7793" y="549"/>
                    <a:pt x="7811" y="538"/>
                    <a:pt x="7819" y="521"/>
                  </a:cubicBezTo>
                  <a:cubicBezTo>
                    <a:pt x="7829" y="497"/>
                    <a:pt x="7818" y="469"/>
                    <a:pt x="7794" y="458"/>
                  </a:cubicBezTo>
                  <a:cubicBezTo>
                    <a:pt x="7788" y="456"/>
                    <a:pt x="7782" y="455"/>
                    <a:pt x="7775" y="455"/>
                  </a:cubicBezTo>
                  <a:moveTo>
                    <a:pt x="3721" y="321"/>
                  </a:moveTo>
                  <a:cubicBezTo>
                    <a:pt x="3716" y="321"/>
                    <a:pt x="3710" y="321"/>
                    <a:pt x="3705" y="323"/>
                  </a:cubicBezTo>
                  <a:cubicBezTo>
                    <a:pt x="3680" y="332"/>
                    <a:pt x="3668" y="359"/>
                    <a:pt x="3676" y="384"/>
                  </a:cubicBezTo>
                  <a:cubicBezTo>
                    <a:pt x="3683" y="403"/>
                    <a:pt x="3701" y="415"/>
                    <a:pt x="3721" y="415"/>
                  </a:cubicBezTo>
                  <a:cubicBezTo>
                    <a:pt x="3726" y="415"/>
                    <a:pt x="3732" y="414"/>
                    <a:pt x="3737" y="412"/>
                  </a:cubicBezTo>
                  <a:cubicBezTo>
                    <a:pt x="3761" y="404"/>
                    <a:pt x="3774" y="377"/>
                    <a:pt x="3765" y="352"/>
                  </a:cubicBezTo>
                  <a:cubicBezTo>
                    <a:pt x="3758" y="333"/>
                    <a:pt x="3740" y="321"/>
                    <a:pt x="3721" y="321"/>
                  </a:cubicBezTo>
                  <a:moveTo>
                    <a:pt x="7424" y="316"/>
                  </a:moveTo>
                  <a:cubicBezTo>
                    <a:pt x="7404" y="316"/>
                    <a:pt x="7386" y="328"/>
                    <a:pt x="7379" y="348"/>
                  </a:cubicBezTo>
                  <a:cubicBezTo>
                    <a:pt x="7370" y="372"/>
                    <a:pt x="7383" y="399"/>
                    <a:pt x="7408" y="408"/>
                  </a:cubicBezTo>
                  <a:cubicBezTo>
                    <a:pt x="7413" y="410"/>
                    <a:pt x="7418" y="411"/>
                    <a:pt x="7424" y="411"/>
                  </a:cubicBezTo>
                  <a:cubicBezTo>
                    <a:pt x="7443" y="411"/>
                    <a:pt x="7461" y="399"/>
                    <a:pt x="7468" y="379"/>
                  </a:cubicBezTo>
                  <a:cubicBezTo>
                    <a:pt x="7477" y="355"/>
                    <a:pt x="7464" y="327"/>
                    <a:pt x="7439" y="319"/>
                  </a:cubicBezTo>
                  <a:cubicBezTo>
                    <a:pt x="7434" y="317"/>
                    <a:pt x="7429" y="316"/>
                    <a:pt x="7424" y="316"/>
                  </a:cubicBezTo>
                  <a:moveTo>
                    <a:pt x="4081" y="206"/>
                  </a:moveTo>
                  <a:cubicBezTo>
                    <a:pt x="4076" y="206"/>
                    <a:pt x="4072" y="207"/>
                    <a:pt x="4068" y="208"/>
                  </a:cubicBezTo>
                  <a:cubicBezTo>
                    <a:pt x="4067" y="208"/>
                    <a:pt x="4067" y="208"/>
                    <a:pt x="4067" y="208"/>
                  </a:cubicBezTo>
                  <a:cubicBezTo>
                    <a:pt x="4043" y="215"/>
                    <a:pt x="4028" y="241"/>
                    <a:pt x="4035" y="266"/>
                  </a:cubicBezTo>
                  <a:cubicBezTo>
                    <a:pt x="4041" y="287"/>
                    <a:pt x="4060" y="300"/>
                    <a:pt x="4080" y="300"/>
                  </a:cubicBezTo>
                  <a:cubicBezTo>
                    <a:pt x="4084" y="300"/>
                    <a:pt x="4089" y="300"/>
                    <a:pt x="4093" y="299"/>
                  </a:cubicBezTo>
                  <a:cubicBezTo>
                    <a:pt x="4118" y="292"/>
                    <a:pt x="4133" y="265"/>
                    <a:pt x="4126" y="240"/>
                  </a:cubicBezTo>
                  <a:cubicBezTo>
                    <a:pt x="4120" y="220"/>
                    <a:pt x="4101" y="206"/>
                    <a:pt x="4081" y="206"/>
                  </a:cubicBezTo>
                  <a:moveTo>
                    <a:pt x="7064" y="202"/>
                  </a:moveTo>
                  <a:cubicBezTo>
                    <a:pt x="7043" y="202"/>
                    <a:pt x="7024" y="216"/>
                    <a:pt x="7018" y="237"/>
                  </a:cubicBezTo>
                  <a:cubicBezTo>
                    <a:pt x="7011" y="262"/>
                    <a:pt x="7026" y="288"/>
                    <a:pt x="7051" y="295"/>
                  </a:cubicBezTo>
                  <a:cubicBezTo>
                    <a:pt x="7055" y="296"/>
                    <a:pt x="7059" y="297"/>
                    <a:pt x="7064" y="297"/>
                  </a:cubicBezTo>
                  <a:cubicBezTo>
                    <a:pt x="7084" y="297"/>
                    <a:pt x="7103" y="283"/>
                    <a:pt x="7109" y="262"/>
                  </a:cubicBezTo>
                  <a:cubicBezTo>
                    <a:pt x="7116" y="237"/>
                    <a:pt x="7101" y="211"/>
                    <a:pt x="7076" y="204"/>
                  </a:cubicBezTo>
                  <a:cubicBezTo>
                    <a:pt x="7072" y="203"/>
                    <a:pt x="7068" y="202"/>
                    <a:pt x="7064" y="202"/>
                  </a:cubicBezTo>
                  <a:moveTo>
                    <a:pt x="4447" y="116"/>
                  </a:moveTo>
                  <a:cubicBezTo>
                    <a:pt x="4444" y="116"/>
                    <a:pt x="4441" y="116"/>
                    <a:pt x="4437" y="117"/>
                  </a:cubicBezTo>
                  <a:cubicBezTo>
                    <a:pt x="4412" y="123"/>
                    <a:pt x="4396" y="147"/>
                    <a:pt x="4401" y="173"/>
                  </a:cubicBezTo>
                  <a:cubicBezTo>
                    <a:pt x="4405" y="195"/>
                    <a:pt x="4425" y="211"/>
                    <a:pt x="4447" y="211"/>
                  </a:cubicBezTo>
                  <a:cubicBezTo>
                    <a:pt x="4450" y="211"/>
                    <a:pt x="4453" y="210"/>
                    <a:pt x="4457" y="210"/>
                  </a:cubicBezTo>
                  <a:cubicBezTo>
                    <a:pt x="4482" y="204"/>
                    <a:pt x="4498" y="179"/>
                    <a:pt x="4493" y="154"/>
                  </a:cubicBezTo>
                  <a:cubicBezTo>
                    <a:pt x="4489" y="131"/>
                    <a:pt x="4469" y="116"/>
                    <a:pt x="4447" y="116"/>
                  </a:cubicBezTo>
                  <a:moveTo>
                    <a:pt x="6697" y="113"/>
                  </a:moveTo>
                  <a:cubicBezTo>
                    <a:pt x="6675" y="113"/>
                    <a:pt x="6655" y="129"/>
                    <a:pt x="6651" y="151"/>
                  </a:cubicBezTo>
                  <a:cubicBezTo>
                    <a:pt x="6645" y="177"/>
                    <a:pt x="6662" y="202"/>
                    <a:pt x="6687" y="207"/>
                  </a:cubicBezTo>
                  <a:cubicBezTo>
                    <a:pt x="6691" y="208"/>
                    <a:pt x="6694" y="208"/>
                    <a:pt x="6697" y="208"/>
                  </a:cubicBezTo>
                  <a:cubicBezTo>
                    <a:pt x="6719" y="208"/>
                    <a:pt x="6738" y="192"/>
                    <a:pt x="6743" y="170"/>
                  </a:cubicBezTo>
                  <a:cubicBezTo>
                    <a:pt x="6748" y="145"/>
                    <a:pt x="6732" y="119"/>
                    <a:pt x="6706" y="114"/>
                  </a:cubicBezTo>
                  <a:cubicBezTo>
                    <a:pt x="6703" y="114"/>
                    <a:pt x="6700" y="113"/>
                    <a:pt x="6697" y="113"/>
                  </a:cubicBezTo>
                  <a:moveTo>
                    <a:pt x="4819" y="52"/>
                  </a:moveTo>
                  <a:cubicBezTo>
                    <a:pt x="4817" y="52"/>
                    <a:pt x="4815" y="52"/>
                    <a:pt x="4812" y="52"/>
                  </a:cubicBezTo>
                  <a:cubicBezTo>
                    <a:pt x="4787" y="56"/>
                    <a:pt x="4769" y="80"/>
                    <a:pt x="4772" y="106"/>
                  </a:cubicBezTo>
                  <a:cubicBezTo>
                    <a:pt x="4776" y="129"/>
                    <a:pt x="4796" y="146"/>
                    <a:pt x="4819" y="146"/>
                  </a:cubicBezTo>
                  <a:cubicBezTo>
                    <a:pt x="4821" y="146"/>
                    <a:pt x="4823" y="146"/>
                    <a:pt x="4825" y="146"/>
                  </a:cubicBezTo>
                  <a:cubicBezTo>
                    <a:pt x="4851" y="142"/>
                    <a:pt x="4869" y="118"/>
                    <a:pt x="4866" y="93"/>
                  </a:cubicBezTo>
                  <a:cubicBezTo>
                    <a:pt x="4862" y="69"/>
                    <a:pt x="4842" y="52"/>
                    <a:pt x="4819" y="52"/>
                  </a:cubicBezTo>
                  <a:moveTo>
                    <a:pt x="6325" y="50"/>
                  </a:moveTo>
                  <a:cubicBezTo>
                    <a:pt x="6301" y="50"/>
                    <a:pt x="6281" y="67"/>
                    <a:pt x="6278" y="91"/>
                  </a:cubicBezTo>
                  <a:cubicBezTo>
                    <a:pt x="6274" y="117"/>
                    <a:pt x="6292" y="140"/>
                    <a:pt x="6318" y="144"/>
                  </a:cubicBezTo>
                  <a:cubicBezTo>
                    <a:pt x="6320" y="144"/>
                    <a:pt x="6322" y="144"/>
                    <a:pt x="6325" y="144"/>
                  </a:cubicBezTo>
                  <a:cubicBezTo>
                    <a:pt x="6348" y="144"/>
                    <a:pt x="6368" y="127"/>
                    <a:pt x="6371" y="104"/>
                  </a:cubicBezTo>
                  <a:cubicBezTo>
                    <a:pt x="6375" y="77"/>
                    <a:pt x="6357" y="54"/>
                    <a:pt x="6331" y="50"/>
                  </a:cubicBezTo>
                  <a:cubicBezTo>
                    <a:pt x="6329" y="50"/>
                    <a:pt x="6327" y="50"/>
                    <a:pt x="6325" y="50"/>
                  </a:cubicBezTo>
                  <a:moveTo>
                    <a:pt x="5195" y="13"/>
                  </a:moveTo>
                  <a:cubicBezTo>
                    <a:pt x="5194" y="13"/>
                    <a:pt x="5192" y="13"/>
                    <a:pt x="5191" y="13"/>
                  </a:cubicBezTo>
                  <a:cubicBezTo>
                    <a:pt x="5165" y="15"/>
                    <a:pt x="5146" y="37"/>
                    <a:pt x="5147" y="63"/>
                  </a:cubicBezTo>
                  <a:cubicBezTo>
                    <a:pt x="5149" y="89"/>
                    <a:pt x="5170" y="107"/>
                    <a:pt x="5194" y="107"/>
                  </a:cubicBezTo>
                  <a:cubicBezTo>
                    <a:pt x="5196" y="107"/>
                    <a:pt x="5197" y="107"/>
                    <a:pt x="5198" y="107"/>
                  </a:cubicBezTo>
                  <a:cubicBezTo>
                    <a:pt x="5224" y="106"/>
                    <a:pt x="5243" y="83"/>
                    <a:pt x="5242" y="57"/>
                  </a:cubicBezTo>
                  <a:cubicBezTo>
                    <a:pt x="5240" y="32"/>
                    <a:pt x="5219" y="13"/>
                    <a:pt x="5195" y="13"/>
                  </a:cubicBezTo>
                  <a:moveTo>
                    <a:pt x="5949" y="12"/>
                  </a:moveTo>
                  <a:cubicBezTo>
                    <a:pt x="5924" y="12"/>
                    <a:pt x="5904" y="31"/>
                    <a:pt x="5902" y="56"/>
                  </a:cubicBezTo>
                  <a:cubicBezTo>
                    <a:pt x="5900" y="82"/>
                    <a:pt x="5920" y="105"/>
                    <a:pt x="5946" y="106"/>
                  </a:cubicBezTo>
                  <a:cubicBezTo>
                    <a:pt x="5947" y="106"/>
                    <a:pt x="5948" y="106"/>
                    <a:pt x="5949" y="106"/>
                  </a:cubicBezTo>
                  <a:cubicBezTo>
                    <a:pt x="5974" y="106"/>
                    <a:pt x="5994" y="87"/>
                    <a:pt x="5996" y="62"/>
                  </a:cubicBezTo>
                  <a:cubicBezTo>
                    <a:pt x="5998" y="37"/>
                    <a:pt x="5978" y="14"/>
                    <a:pt x="5952" y="12"/>
                  </a:cubicBezTo>
                  <a:cubicBezTo>
                    <a:pt x="5951" y="12"/>
                    <a:pt x="5950" y="12"/>
                    <a:pt x="5949" y="12"/>
                  </a:cubicBezTo>
                  <a:moveTo>
                    <a:pt x="5572" y="0"/>
                  </a:moveTo>
                  <a:cubicBezTo>
                    <a:pt x="5546" y="0"/>
                    <a:pt x="5525" y="21"/>
                    <a:pt x="5525" y="47"/>
                  </a:cubicBezTo>
                  <a:cubicBezTo>
                    <a:pt x="5525" y="73"/>
                    <a:pt x="5546" y="94"/>
                    <a:pt x="5572" y="94"/>
                  </a:cubicBezTo>
                  <a:cubicBezTo>
                    <a:pt x="5598" y="94"/>
                    <a:pt x="5619" y="73"/>
                    <a:pt x="5619" y="47"/>
                  </a:cubicBezTo>
                  <a:cubicBezTo>
                    <a:pt x="5619" y="21"/>
                    <a:pt x="5598" y="0"/>
                    <a:pt x="557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hogothicpro-regular"/>
                <a:ea typeface="汉仪旗黑X1-55W"/>
                <a:cs typeface="+mn-cs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F4843A0-7565-4D97-9C96-020ECCD4E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4299" y="1624251"/>
              <a:ext cx="4581178" cy="4603409"/>
            </a:xfrm>
            <a:custGeom>
              <a:avLst/>
              <a:gdLst>
                <a:gd name="connsiteX0" fmla="*/ 2292257 w 4581178"/>
                <a:gd name="connsiteY0" fmla="*/ 4564509 h 4603409"/>
                <a:gd name="connsiteX1" fmla="*/ 2311707 w 4581178"/>
                <a:gd name="connsiteY1" fmla="*/ 4583959 h 4603409"/>
                <a:gd name="connsiteX2" fmla="*/ 2292257 w 4581178"/>
                <a:gd name="connsiteY2" fmla="*/ 4603409 h 4603409"/>
                <a:gd name="connsiteX3" fmla="*/ 2272807 w 4581178"/>
                <a:gd name="connsiteY3" fmla="*/ 4583959 h 4603409"/>
                <a:gd name="connsiteX4" fmla="*/ 2292257 w 4581178"/>
                <a:gd name="connsiteY4" fmla="*/ 4564509 h 4603409"/>
                <a:gd name="connsiteX5" fmla="*/ 2129437 w 4581178"/>
                <a:gd name="connsiteY5" fmla="*/ 4560063 h 4603409"/>
                <a:gd name="connsiteX6" fmla="*/ 2148331 w 4581178"/>
                <a:gd name="connsiteY6" fmla="*/ 4578401 h 4603409"/>
                <a:gd name="connsiteX7" fmla="*/ 2129437 w 4581178"/>
                <a:gd name="connsiteY7" fmla="*/ 4596739 h 4603409"/>
                <a:gd name="connsiteX8" fmla="*/ 2110543 w 4581178"/>
                <a:gd name="connsiteY8" fmla="*/ 4578401 h 4603409"/>
                <a:gd name="connsiteX9" fmla="*/ 2129437 w 4581178"/>
                <a:gd name="connsiteY9" fmla="*/ 4560063 h 4603409"/>
                <a:gd name="connsiteX10" fmla="*/ 2456742 w 4581178"/>
                <a:gd name="connsiteY10" fmla="*/ 4558951 h 4603409"/>
                <a:gd name="connsiteX11" fmla="*/ 2475080 w 4581178"/>
                <a:gd name="connsiteY11" fmla="*/ 4577845 h 4603409"/>
                <a:gd name="connsiteX12" fmla="*/ 2456742 w 4581178"/>
                <a:gd name="connsiteY12" fmla="*/ 4596739 h 4603409"/>
                <a:gd name="connsiteX13" fmla="*/ 2438404 w 4581178"/>
                <a:gd name="connsiteY13" fmla="*/ 4577845 h 4603409"/>
                <a:gd name="connsiteX14" fmla="*/ 2456742 w 4581178"/>
                <a:gd name="connsiteY14" fmla="*/ 4558951 h 4603409"/>
                <a:gd name="connsiteX15" fmla="*/ 1967173 w 4581178"/>
                <a:gd name="connsiteY15" fmla="*/ 4543392 h 4603409"/>
                <a:gd name="connsiteX16" fmla="*/ 1984956 w 4581178"/>
                <a:gd name="connsiteY16" fmla="*/ 4561175 h 4603409"/>
                <a:gd name="connsiteX17" fmla="*/ 1967173 w 4581178"/>
                <a:gd name="connsiteY17" fmla="*/ 4578958 h 4603409"/>
                <a:gd name="connsiteX18" fmla="*/ 1949390 w 4581178"/>
                <a:gd name="connsiteY18" fmla="*/ 4561175 h 4603409"/>
                <a:gd name="connsiteX19" fmla="*/ 1967173 w 4581178"/>
                <a:gd name="connsiteY19" fmla="*/ 4543392 h 4603409"/>
                <a:gd name="connsiteX20" fmla="*/ 2619006 w 4581178"/>
                <a:gd name="connsiteY20" fmla="*/ 4542281 h 4603409"/>
                <a:gd name="connsiteX21" fmla="*/ 2637344 w 4581178"/>
                <a:gd name="connsiteY21" fmla="*/ 4560619 h 4603409"/>
                <a:gd name="connsiteX22" fmla="*/ 2619006 w 4581178"/>
                <a:gd name="connsiteY22" fmla="*/ 4578957 h 4603409"/>
                <a:gd name="connsiteX23" fmla="*/ 2600668 w 4581178"/>
                <a:gd name="connsiteY23" fmla="*/ 4560619 h 4603409"/>
                <a:gd name="connsiteX24" fmla="*/ 2619006 w 4581178"/>
                <a:gd name="connsiteY24" fmla="*/ 4542281 h 4603409"/>
                <a:gd name="connsiteX25" fmla="*/ 1807131 w 4581178"/>
                <a:gd name="connsiteY25" fmla="*/ 4515607 h 4603409"/>
                <a:gd name="connsiteX26" fmla="*/ 1823802 w 4581178"/>
                <a:gd name="connsiteY26" fmla="*/ 4532278 h 4603409"/>
                <a:gd name="connsiteX27" fmla="*/ 1807131 w 4581178"/>
                <a:gd name="connsiteY27" fmla="*/ 4548949 h 4603409"/>
                <a:gd name="connsiteX28" fmla="*/ 1790460 w 4581178"/>
                <a:gd name="connsiteY28" fmla="*/ 4532278 h 4603409"/>
                <a:gd name="connsiteX29" fmla="*/ 1807131 w 4581178"/>
                <a:gd name="connsiteY29" fmla="*/ 4515607 h 4603409"/>
                <a:gd name="connsiteX30" fmla="*/ 2779047 w 4581178"/>
                <a:gd name="connsiteY30" fmla="*/ 4513384 h 4603409"/>
                <a:gd name="connsiteX31" fmla="*/ 2797385 w 4581178"/>
                <a:gd name="connsiteY31" fmla="*/ 4531722 h 4603409"/>
                <a:gd name="connsiteX32" fmla="*/ 2779047 w 4581178"/>
                <a:gd name="connsiteY32" fmla="*/ 4550060 h 4603409"/>
                <a:gd name="connsiteX33" fmla="*/ 2760709 w 4581178"/>
                <a:gd name="connsiteY33" fmla="*/ 4531722 h 4603409"/>
                <a:gd name="connsiteX34" fmla="*/ 2779047 w 4581178"/>
                <a:gd name="connsiteY34" fmla="*/ 4513384 h 4603409"/>
                <a:gd name="connsiteX35" fmla="*/ 1648757 w 4581178"/>
                <a:gd name="connsiteY35" fmla="*/ 4476708 h 4603409"/>
                <a:gd name="connsiteX36" fmla="*/ 1663761 w 4581178"/>
                <a:gd name="connsiteY36" fmla="*/ 4491712 h 4603409"/>
                <a:gd name="connsiteX37" fmla="*/ 1648757 w 4581178"/>
                <a:gd name="connsiteY37" fmla="*/ 4506716 h 4603409"/>
                <a:gd name="connsiteX38" fmla="*/ 1633753 w 4581178"/>
                <a:gd name="connsiteY38" fmla="*/ 4491712 h 4603409"/>
                <a:gd name="connsiteX39" fmla="*/ 1648757 w 4581178"/>
                <a:gd name="connsiteY39" fmla="*/ 4476708 h 4603409"/>
                <a:gd name="connsiteX40" fmla="*/ 2937423 w 4581178"/>
                <a:gd name="connsiteY40" fmla="*/ 4473374 h 4603409"/>
                <a:gd name="connsiteX41" fmla="*/ 2955206 w 4581178"/>
                <a:gd name="connsiteY41" fmla="*/ 4491157 h 4603409"/>
                <a:gd name="connsiteX42" fmla="*/ 2937423 w 4581178"/>
                <a:gd name="connsiteY42" fmla="*/ 4508940 h 4603409"/>
                <a:gd name="connsiteX43" fmla="*/ 2919640 w 4581178"/>
                <a:gd name="connsiteY43" fmla="*/ 4491157 h 4603409"/>
                <a:gd name="connsiteX44" fmla="*/ 2937423 w 4581178"/>
                <a:gd name="connsiteY44" fmla="*/ 4473374 h 4603409"/>
                <a:gd name="connsiteX45" fmla="*/ 2292256 w 4581178"/>
                <a:gd name="connsiteY45" fmla="*/ 4445589 h 4603409"/>
                <a:gd name="connsiteX46" fmla="*/ 2326154 w 4581178"/>
                <a:gd name="connsiteY46" fmla="*/ 4480043 h 4603409"/>
                <a:gd name="connsiteX47" fmla="*/ 2292256 w 4581178"/>
                <a:gd name="connsiteY47" fmla="*/ 4514497 h 4603409"/>
                <a:gd name="connsiteX48" fmla="*/ 2258358 w 4581178"/>
                <a:gd name="connsiteY48" fmla="*/ 4480043 h 4603409"/>
                <a:gd name="connsiteX49" fmla="*/ 2292256 w 4581178"/>
                <a:gd name="connsiteY49" fmla="*/ 4445589 h 4603409"/>
                <a:gd name="connsiteX50" fmla="*/ 2129436 w 4581178"/>
                <a:gd name="connsiteY50" fmla="*/ 4441143 h 4603409"/>
                <a:gd name="connsiteX51" fmla="*/ 2162778 w 4581178"/>
                <a:gd name="connsiteY51" fmla="*/ 4474485 h 4603409"/>
                <a:gd name="connsiteX52" fmla="*/ 2129436 w 4581178"/>
                <a:gd name="connsiteY52" fmla="*/ 4507827 h 4603409"/>
                <a:gd name="connsiteX53" fmla="*/ 2096094 w 4581178"/>
                <a:gd name="connsiteY53" fmla="*/ 4474485 h 4603409"/>
                <a:gd name="connsiteX54" fmla="*/ 2129436 w 4581178"/>
                <a:gd name="connsiteY54" fmla="*/ 4441143 h 4603409"/>
                <a:gd name="connsiteX55" fmla="*/ 2456743 w 4581178"/>
                <a:gd name="connsiteY55" fmla="*/ 4440032 h 4603409"/>
                <a:gd name="connsiteX56" fmla="*/ 2490641 w 4581178"/>
                <a:gd name="connsiteY56" fmla="*/ 4473930 h 4603409"/>
                <a:gd name="connsiteX57" fmla="*/ 2456743 w 4581178"/>
                <a:gd name="connsiteY57" fmla="*/ 4507828 h 4603409"/>
                <a:gd name="connsiteX58" fmla="*/ 2422845 w 4581178"/>
                <a:gd name="connsiteY58" fmla="*/ 4473930 h 4603409"/>
                <a:gd name="connsiteX59" fmla="*/ 2456743 w 4581178"/>
                <a:gd name="connsiteY59" fmla="*/ 4440032 h 4603409"/>
                <a:gd name="connsiteX60" fmla="*/ 1494273 w 4581178"/>
                <a:gd name="connsiteY60" fmla="*/ 4426695 h 4603409"/>
                <a:gd name="connsiteX61" fmla="*/ 1507054 w 4581178"/>
                <a:gd name="connsiteY61" fmla="*/ 4440032 h 4603409"/>
                <a:gd name="connsiteX62" fmla="*/ 1494273 w 4581178"/>
                <a:gd name="connsiteY62" fmla="*/ 4453369 h 4603409"/>
                <a:gd name="connsiteX63" fmla="*/ 1481492 w 4581178"/>
                <a:gd name="connsiteY63" fmla="*/ 4440032 h 4603409"/>
                <a:gd name="connsiteX64" fmla="*/ 1494273 w 4581178"/>
                <a:gd name="connsiteY64" fmla="*/ 4426695 h 4603409"/>
                <a:gd name="connsiteX65" fmla="*/ 1967172 w 4581178"/>
                <a:gd name="connsiteY65" fmla="*/ 4424473 h 4603409"/>
                <a:gd name="connsiteX66" fmla="*/ 1998291 w 4581178"/>
                <a:gd name="connsiteY66" fmla="*/ 4456148 h 4603409"/>
                <a:gd name="connsiteX67" fmla="*/ 1967172 w 4581178"/>
                <a:gd name="connsiteY67" fmla="*/ 4487823 h 4603409"/>
                <a:gd name="connsiteX68" fmla="*/ 1936053 w 4581178"/>
                <a:gd name="connsiteY68" fmla="*/ 4456148 h 4603409"/>
                <a:gd name="connsiteX69" fmla="*/ 1967172 w 4581178"/>
                <a:gd name="connsiteY69" fmla="*/ 4424473 h 4603409"/>
                <a:gd name="connsiteX70" fmla="*/ 3091350 w 4581178"/>
                <a:gd name="connsiteY70" fmla="*/ 4422250 h 4603409"/>
                <a:gd name="connsiteX71" fmla="*/ 3108577 w 4581178"/>
                <a:gd name="connsiteY71" fmla="*/ 4439477 h 4603409"/>
                <a:gd name="connsiteX72" fmla="*/ 3091350 w 4581178"/>
                <a:gd name="connsiteY72" fmla="*/ 4456704 h 4603409"/>
                <a:gd name="connsiteX73" fmla="*/ 3074123 w 4581178"/>
                <a:gd name="connsiteY73" fmla="*/ 4439477 h 4603409"/>
                <a:gd name="connsiteX74" fmla="*/ 3091350 w 4581178"/>
                <a:gd name="connsiteY74" fmla="*/ 4422250 h 4603409"/>
                <a:gd name="connsiteX75" fmla="*/ 2617896 w 4581178"/>
                <a:gd name="connsiteY75" fmla="*/ 4422250 h 4603409"/>
                <a:gd name="connsiteX76" fmla="*/ 2651794 w 4581178"/>
                <a:gd name="connsiteY76" fmla="*/ 4456148 h 4603409"/>
                <a:gd name="connsiteX77" fmla="*/ 2617896 w 4581178"/>
                <a:gd name="connsiteY77" fmla="*/ 4490046 h 4603409"/>
                <a:gd name="connsiteX78" fmla="*/ 2583998 w 4581178"/>
                <a:gd name="connsiteY78" fmla="*/ 4456148 h 4603409"/>
                <a:gd name="connsiteX79" fmla="*/ 2617896 w 4581178"/>
                <a:gd name="connsiteY79" fmla="*/ 4422250 h 4603409"/>
                <a:gd name="connsiteX80" fmla="*/ 1807132 w 4581178"/>
                <a:gd name="connsiteY80" fmla="*/ 4396687 h 4603409"/>
                <a:gd name="connsiteX81" fmla="*/ 1836029 w 4581178"/>
                <a:gd name="connsiteY81" fmla="*/ 4425584 h 4603409"/>
                <a:gd name="connsiteX82" fmla="*/ 1807132 w 4581178"/>
                <a:gd name="connsiteY82" fmla="*/ 4454481 h 4603409"/>
                <a:gd name="connsiteX83" fmla="*/ 1778235 w 4581178"/>
                <a:gd name="connsiteY83" fmla="*/ 4425584 h 4603409"/>
                <a:gd name="connsiteX84" fmla="*/ 1807132 w 4581178"/>
                <a:gd name="connsiteY84" fmla="*/ 4396687 h 4603409"/>
                <a:gd name="connsiteX85" fmla="*/ 2778492 w 4581178"/>
                <a:gd name="connsiteY85" fmla="*/ 4392242 h 4603409"/>
                <a:gd name="connsiteX86" fmla="*/ 2811834 w 4581178"/>
                <a:gd name="connsiteY86" fmla="*/ 4425584 h 4603409"/>
                <a:gd name="connsiteX87" fmla="*/ 2778492 w 4581178"/>
                <a:gd name="connsiteY87" fmla="*/ 4458926 h 4603409"/>
                <a:gd name="connsiteX88" fmla="*/ 2745150 w 4581178"/>
                <a:gd name="connsiteY88" fmla="*/ 4425584 h 4603409"/>
                <a:gd name="connsiteX89" fmla="*/ 2778492 w 4581178"/>
                <a:gd name="connsiteY89" fmla="*/ 4392242 h 4603409"/>
                <a:gd name="connsiteX90" fmla="*/ 2291701 w 4581178"/>
                <a:gd name="connsiteY90" fmla="*/ 4367791 h 4603409"/>
                <a:gd name="connsiteX91" fmla="*/ 2296147 w 4581178"/>
                <a:gd name="connsiteY91" fmla="*/ 4372237 h 4603409"/>
                <a:gd name="connsiteX92" fmla="*/ 2291701 w 4581178"/>
                <a:gd name="connsiteY92" fmla="*/ 4376684 h 4603409"/>
                <a:gd name="connsiteX93" fmla="*/ 2287254 w 4581178"/>
                <a:gd name="connsiteY93" fmla="*/ 4372237 h 4603409"/>
                <a:gd name="connsiteX94" fmla="*/ 2291701 w 4581178"/>
                <a:gd name="connsiteY94" fmla="*/ 4367791 h 4603409"/>
                <a:gd name="connsiteX95" fmla="*/ 1343679 w 4581178"/>
                <a:gd name="connsiteY95" fmla="*/ 4366680 h 4603409"/>
                <a:gd name="connsiteX96" fmla="*/ 1354793 w 4581178"/>
                <a:gd name="connsiteY96" fmla="*/ 4377794 h 4603409"/>
                <a:gd name="connsiteX97" fmla="*/ 1343679 w 4581178"/>
                <a:gd name="connsiteY97" fmla="*/ 4388908 h 4603409"/>
                <a:gd name="connsiteX98" fmla="*/ 1332565 w 4581178"/>
                <a:gd name="connsiteY98" fmla="*/ 4377794 h 4603409"/>
                <a:gd name="connsiteX99" fmla="*/ 1343679 w 4581178"/>
                <a:gd name="connsiteY99" fmla="*/ 4366680 h 4603409"/>
                <a:gd name="connsiteX100" fmla="*/ 2455631 w 4581178"/>
                <a:gd name="connsiteY100" fmla="*/ 4361123 h 4603409"/>
                <a:gd name="connsiteX101" fmla="*/ 2459521 w 4581178"/>
                <a:gd name="connsiteY101" fmla="*/ 4365569 h 4603409"/>
                <a:gd name="connsiteX102" fmla="*/ 2455631 w 4581178"/>
                <a:gd name="connsiteY102" fmla="*/ 4370016 h 4603409"/>
                <a:gd name="connsiteX103" fmla="*/ 2451741 w 4581178"/>
                <a:gd name="connsiteY103" fmla="*/ 4365569 h 4603409"/>
                <a:gd name="connsiteX104" fmla="*/ 2455631 w 4581178"/>
                <a:gd name="connsiteY104" fmla="*/ 4361123 h 4603409"/>
                <a:gd name="connsiteX105" fmla="*/ 3241944 w 4581178"/>
                <a:gd name="connsiteY105" fmla="*/ 4360012 h 4603409"/>
                <a:gd name="connsiteX106" fmla="*/ 3258615 w 4581178"/>
                <a:gd name="connsiteY106" fmla="*/ 4377239 h 4603409"/>
                <a:gd name="connsiteX107" fmla="*/ 3241944 w 4581178"/>
                <a:gd name="connsiteY107" fmla="*/ 4394466 h 4603409"/>
                <a:gd name="connsiteX108" fmla="*/ 3225273 w 4581178"/>
                <a:gd name="connsiteY108" fmla="*/ 4377239 h 4603409"/>
                <a:gd name="connsiteX109" fmla="*/ 3241944 w 4581178"/>
                <a:gd name="connsiteY109" fmla="*/ 4360012 h 4603409"/>
                <a:gd name="connsiteX110" fmla="*/ 2129436 w 4581178"/>
                <a:gd name="connsiteY110" fmla="*/ 4360012 h 4603409"/>
                <a:gd name="connsiteX111" fmla="*/ 2134993 w 4581178"/>
                <a:gd name="connsiteY111" fmla="*/ 4365569 h 4603409"/>
                <a:gd name="connsiteX112" fmla="*/ 2129436 w 4581178"/>
                <a:gd name="connsiteY112" fmla="*/ 4371126 h 4603409"/>
                <a:gd name="connsiteX113" fmla="*/ 2123879 w 4581178"/>
                <a:gd name="connsiteY113" fmla="*/ 4365569 h 4603409"/>
                <a:gd name="connsiteX114" fmla="*/ 2129436 w 4581178"/>
                <a:gd name="connsiteY114" fmla="*/ 4360012 h 4603409"/>
                <a:gd name="connsiteX115" fmla="*/ 1649869 w 4581178"/>
                <a:gd name="connsiteY115" fmla="*/ 4355566 h 4603409"/>
                <a:gd name="connsiteX116" fmla="*/ 1677099 w 4581178"/>
                <a:gd name="connsiteY116" fmla="*/ 4383351 h 4603409"/>
                <a:gd name="connsiteX117" fmla="*/ 1649869 w 4581178"/>
                <a:gd name="connsiteY117" fmla="*/ 4411136 h 4603409"/>
                <a:gd name="connsiteX118" fmla="*/ 1622639 w 4581178"/>
                <a:gd name="connsiteY118" fmla="*/ 4383351 h 4603409"/>
                <a:gd name="connsiteX119" fmla="*/ 1649869 w 4581178"/>
                <a:gd name="connsiteY119" fmla="*/ 4355566 h 4603409"/>
                <a:gd name="connsiteX120" fmla="*/ 2935755 w 4581178"/>
                <a:gd name="connsiteY120" fmla="*/ 4350009 h 4603409"/>
                <a:gd name="connsiteX121" fmla="*/ 2968542 w 4581178"/>
                <a:gd name="connsiteY121" fmla="*/ 4383351 h 4603409"/>
                <a:gd name="connsiteX122" fmla="*/ 2935755 w 4581178"/>
                <a:gd name="connsiteY122" fmla="*/ 4416693 h 4603409"/>
                <a:gd name="connsiteX123" fmla="*/ 2902968 w 4581178"/>
                <a:gd name="connsiteY123" fmla="*/ 4383351 h 4603409"/>
                <a:gd name="connsiteX124" fmla="*/ 2935755 w 4581178"/>
                <a:gd name="connsiteY124" fmla="*/ 4350009 h 4603409"/>
                <a:gd name="connsiteX125" fmla="*/ 2617341 w 4581178"/>
                <a:gd name="connsiteY125" fmla="*/ 4342229 h 4603409"/>
                <a:gd name="connsiteX126" fmla="*/ 2621787 w 4581178"/>
                <a:gd name="connsiteY126" fmla="*/ 4346675 h 4603409"/>
                <a:gd name="connsiteX127" fmla="*/ 2617341 w 4581178"/>
                <a:gd name="connsiteY127" fmla="*/ 4351122 h 4603409"/>
                <a:gd name="connsiteX128" fmla="*/ 2612894 w 4581178"/>
                <a:gd name="connsiteY128" fmla="*/ 4346675 h 4603409"/>
                <a:gd name="connsiteX129" fmla="*/ 2617341 w 4581178"/>
                <a:gd name="connsiteY129" fmla="*/ 4342229 h 4603409"/>
                <a:gd name="connsiteX130" fmla="*/ 1968284 w 4581178"/>
                <a:gd name="connsiteY130" fmla="*/ 4341118 h 4603409"/>
                <a:gd name="connsiteX131" fmla="*/ 1973841 w 4581178"/>
                <a:gd name="connsiteY131" fmla="*/ 4346675 h 4603409"/>
                <a:gd name="connsiteX132" fmla="*/ 1968284 w 4581178"/>
                <a:gd name="connsiteY132" fmla="*/ 4352232 h 4603409"/>
                <a:gd name="connsiteX133" fmla="*/ 1962727 w 4581178"/>
                <a:gd name="connsiteY133" fmla="*/ 4346675 h 4603409"/>
                <a:gd name="connsiteX134" fmla="*/ 1968284 w 4581178"/>
                <a:gd name="connsiteY134" fmla="*/ 4341118 h 4603409"/>
                <a:gd name="connsiteX135" fmla="*/ 2776270 w 4581178"/>
                <a:gd name="connsiteY135" fmla="*/ 4309998 h 4603409"/>
                <a:gd name="connsiteX136" fmla="*/ 2780716 w 4581178"/>
                <a:gd name="connsiteY136" fmla="*/ 4314444 h 4603409"/>
                <a:gd name="connsiteX137" fmla="*/ 2776270 w 4581178"/>
                <a:gd name="connsiteY137" fmla="*/ 4318891 h 4603409"/>
                <a:gd name="connsiteX138" fmla="*/ 2771823 w 4581178"/>
                <a:gd name="connsiteY138" fmla="*/ 4314444 h 4603409"/>
                <a:gd name="connsiteX139" fmla="*/ 2776270 w 4581178"/>
                <a:gd name="connsiteY139" fmla="*/ 4309998 h 4603409"/>
                <a:gd name="connsiteX140" fmla="*/ 1808799 w 4581178"/>
                <a:gd name="connsiteY140" fmla="*/ 4307776 h 4603409"/>
                <a:gd name="connsiteX141" fmla="*/ 1816024 w 4581178"/>
                <a:gd name="connsiteY141" fmla="*/ 4315001 h 4603409"/>
                <a:gd name="connsiteX142" fmla="*/ 1808799 w 4581178"/>
                <a:gd name="connsiteY142" fmla="*/ 4322226 h 4603409"/>
                <a:gd name="connsiteX143" fmla="*/ 1801574 w 4581178"/>
                <a:gd name="connsiteY143" fmla="*/ 4315001 h 4603409"/>
                <a:gd name="connsiteX144" fmla="*/ 1808799 w 4581178"/>
                <a:gd name="connsiteY144" fmla="*/ 4307776 h 4603409"/>
                <a:gd name="connsiteX145" fmla="*/ 1495940 w 4581178"/>
                <a:gd name="connsiteY145" fmla="*/ 4303330 h 4603409"/>
                <a:gd name="connsiteX146" fmla="*/ 1522614 w 4581178"/>
                <a:gd name="connsiteY146" fmla="*/ 4329448 h 4603409"/>
                <a:gd name="connsiteX147" fmla="*/ 1495940 w 4581178"/>
                <a:gd name="connsiteY147" fmla="*/ 4355566 h 4603409"/>
                <a:gd name="connsiteX148" fmla="*/ 1469266 w 4581178"/>
                <a:gd name="connsiteY148" fmla="*/ 4329448 h 4603409"/>
                <a:gd name="connsiteX149" fmla="*/ 1495940 w 4581178"/>
                <a:gd name="connsiteY149" fmla="*/ 4303330 h 4603409"/>
                <a:gd name="connsiteX150" fmla="*/ 3089128 w 4581178"/>
                <a:gd name="connsiteY150" fmla="*/ 4296662 h 4603409"/>
                <a:gd name="connsiteX151" fmla="*/ 3121915 w 4581178"/>
                <a:gd name="connsiteY151" fmla="*/ 4329449 h 4603409"/>
                <a:gd name="connsiteX152" fmla="*/ 3089128 w 4581178"/>
                <a:gd name="connsiteY152" fmla="*/ 4362236 h 4603409"/>
                <a:gd name="connsiteX153" fmla="*/ 3056341 w 4581178"/>
                <a:gd name="connsiteY153" fmla="*/ 4329449 h 4603409"/>
                <a:gd name="connsiteX154" fmla="*/ 3089128 w 4581178"/>
                <a:gd name="connsiteY154" fmla="*/ 4296662 h 4603409"/>
                <a:gd name="connsiteX155" fmla="*/ 1198085 w 4581178"/>
                <a:gd name="connsiteY155" fmla="*/ 4295551 h 4603409"/>
                <a:gd name="connsiteX156" fmla="*/ 1206976 w 4581178"/>
                <a:gd name="connsiteY156" fmla="*/ 4304442 h 4603409"/>
                <a:gd name="connsiteX157" fmla="*/ 1198085 w 4581178"/>
                <a:gd name="connsiteY157" fmla="*/ 4313333 h 4603409"/>
                <a:gd name="connsiteX158" fmla="*/ 1189194 w 4581178"/>
                <a:gd name="connsiteY158" fmla="*/ 4304442 h 4603409"/>
                <a:gd name="connsiteX159" fmla="*/ 1198085 w 4581178"/>
                <a:gd name="connsiteY159" fmla="*/ 4295551 h 4603409"/>
                <a:gd name="connsiteX160" fmla="*/ 3387538 w 4581178"/>
                <a:gd name="connsiteY160" fmla="*/ 4287770 h 4603409"/>
                <a:gd name="connsiteX161" fmla="*/ 3403098 w 4581178"/>
                <a:gd name="connsiteY161" fmla="*/ 4303886 h 4603409"/>
                <a:gd name="connsiteX162" fmla="*/ 3387538 w 4581178"/>
                <a:gd name="connsiteY162" fmla="*/ 4320002 h 4603409"/>
                <a:gd name="connsiteX163" fmla="*/ 3371978 w 4581178"/>
                <a:gd name="connsiteY163" fmla="*/ 4303886 h 4603409"/>
                <a:gd name="connsiteX164" fmla="*/ 3387538 w 4581178"/>
                <a:gd name="connsiteY164" fmla="*/ 4287770 h 4603409"/>
                <a:gd name="connsiteX165" fmla="*/ 2932978 w 4581178"/>
                <a:gd name="connsiteY165" fmla="*/ 4266654 h 4603409"/>
                <a:gd name="connsiteX166" fmla="*/ 2937424 w 4581178"/>
                <a:gd name="connsiteY166" fmla="*/ 4270544 h 4603409"/>
                <a:gd name="connsiteX167" fmla="*/ 2932978 w 4581178"/>
                <a:gd name="connsiteY167" fmla="*/ 4274434 h 4603409"/>
                <a:gd name="connsiteX168" fmla="*/ 2928531 w 4581178"/>
                <a:gd name="connsiteY168" fmla="*/ 4270544 h 4603409"/>
                <a:gd name="connsiteX169" fmla="*/ 2932978 w 4581178"/>
                <a:gd name="connsiteY169" fmla="*/ 4266654 h 4603409"/>
                <a:gd name="connsiteX170" fmla="*/ 1652092 w 4581178"/>
                <a:gd name="connsiteY170" fmla="*/ 4262209 h 4603409"/>
                <a:gd name="connsiteX171" fmla="*/ 1660428 w 4581178"/>
                <a:gd name="connsiteY171" fmla="*/ 4271100 h 4603409"/>
                <a:gd name="connsiteX172" fmla="*/ 1652092 w 4581178"/>
                <a:gd name="connsiteY172" fmla="*/ 4279991 h 4603409"/>
                <a:gd name="connsiteX173" fmla="*/ 1643756 w 4581178"/>
                <a:gd name="connsiteY173" fmla="*/ 4271100 h 4603409"/>
                <a:gd name="connsiteX174" fmla="*/ 1652092 w 4581178"/>
                <a:gd name="connsiteY174" fmla="*/ 4262209 h 4603409"/>
                <a:gd name="connsiteX175" fmla="*/ 2292256 w 4581178"/>
                <a:gd name="connsiteY175" fmla="*/ 4251095 h 4603409"/>
                <a:gd name="connsiteX176" fmla="*/ 2309483 w 4581178"/>
                <a:gd name="connsiteY176" fmla="*/ 4268322 h 4603409"/>
                <a:gd name="connsiteX177" fmla="*/ 2292256 w 4581178"/>
                <a:gd name="connsiteY177" fmla="*/ 4285549 h 4603409"/>
                <a:gd name="connsiteX178" fmla="*/ 2275029 w 4581178"/>
                <a:gd name="connsiteY178" fmla="*/ 4268322 h 4603409"/>
                <a:gd name="connsiteX179" fmla="*/ 2292256 w 4581178"/>
                <a:gd name="connsiteY179" fmla="*/ 4251095 h 4603409"/>
                <a:gd name="connsiteX180" fmla="*/ 2129437 w 4581178"/>
                <a:gd name="connsiteY180" fmla="*/ 4245537 h 4603409"/>
                <a:gd name="connsiteX181" fmla="*/ 2144997 w 4581178"/>
                <a:gd name="connsiteY181" fmla="*/ 4261653 h 4603409"/>
                <a:gd name="connsiteX182" fmla="*/ 2129437 w 4581178"/>
                <a:gd name="connsiteY182" fmla="*/ 4277769 h 4603409"/>
                <a:gd name="connsiteX183" fmla="*/ 2113877 w 4581178"/>
                <a:gd name="connsiteY183" fmla="*/ 4261653 h 4603409"/>
                <a:gd name="connsiteX184" fmla="*/ 2129437 w 4581178"/>
                <a:gd name="connsiteY184" fmla="*/ 4245537 h 4603409"/>
                <a:gd name="connsiteX185" fmla="*/ 2455631 w 4581178"/>
                <a:gd name="connsiteY185" fmla="*/ 4244426 h 4603409"/>
                <a:gd name="connsiteX186" fmla="*/ 2472858 w 4581178"/>
                <a:gd name="connsiteY186" fmla="*/ 4261653 h 4603409"/>
                <a:gd name="connsiteX187" fmla="*/ 2455631 w 4581178"/>
                <a:gd name="connsiteY187" fmla="*/ 4278880 h 4603409"/>
                <a:gd name="connsiteX188" fmla="*/ 2438404 w 4581178"/>
                <a:gd name="connsiteY188" fmla="*/ 4261653 h 4603409"/>
                <a:gd name="connsiteX189" fmla="*/ 2455631 w 4581178"/>
                <a:gd name="connsiteY189" fmla="*/ 4244426 h 4603409"/>
                <a:gd name="connsiteX190" fmla="*/ 1347013 w 4581178"/>
                <a:gd name="connsiteY190" fmla="*/ 4238869 h 4603409"/>
                <a:gd name="connsiteX191" fmla="*/ 1372575 w 4581178"/>
                <a:gd name="connsiteY191" fmla="*/ 4264431 h 4603409"/>
                <a:gd name="connsiteX192" fmla="*/ 1347013 w 4581178"/>
                <a:gd name="connsiteY192" fmla="*/ 4289993 h 4603409"/>
                <a:gd name="connsiteX193" fmla="*/ 1321451 w 4581178"/>
                <a:gd name="connsiteY193" fmla="*/ 4264431 h 4603409"/>
                <a:gd name="connsiteX194" fmla="*/ 1347013 w 4581178"/>
                <a:gd name="connsiteY194" fmla="*/ 4238869 h 4603409"/>
                <a:gd name="connsiteX195" fmla="*/ 3238611 w 4581178"/>
                <a:gd name="connsiteY195" fmla="*/ 4231090 h 4603409"/>
                <a:gd name="connsiteX196" fmla="*/ 3270842 w 4581178"/>
                <a:gd name="connsiteY196" fmla="*/ 4263877 h 4603409"/>
                <a:gd name="connsiteX197" fmla="*/ 3238611 w 4581178"/>
                <a:gd name="connsiteY197" fmla="*/ 4296664 h 4603409"/>
                <a:gd name="connsiteX198" fmla="*/ 3206380 w 4581178"/>
                <a:gd name="connsiteY198" fmla="*/ 4263877 h 4603409"/>
                <a:gd name="connsiteX199" fmla="*/ 3238611 w 4581178"/>
                <a:gd name="connsiteY199" fmla="*/ 4231090 h 4603409"/>
                <a:gd name="connsiteX200" fmla="*/ 1968283 w 4581178"/>
                <a:gd name="connsiteY200" fmla="*/ 4226644 h 4603409"/>
                <a:gd name="connsiteX201" fmla="*/ 1982731 w 4581178"/>
                <a:gd name="connsiteY201" fmla="*/ 4241648 h 4603409"/>
                <a:gd name="connsiteX202" fmla="*/ 1968283 w 4581178"/>
                <a:gd name="connsiteY202" fmla="*/ 4256652 h 4603409"/>
                <a:gd name="connsiteX203" fmla="*/ 1953835 w 4581178"/>
                <a:gd name="connsiteY203" fmla="*/ 4241648 h 4603409"/>
                <a:gd name="connsiteX204" fmla="*/ 1968283 w 4581178"/>
                <a:gd name="connsiteY204" fmla="*/ 4226644 h 4603409"/>
                <a:gd name="connsiteX205" fmla="*/ 2616784 w 4581178"/>
                <a:gd name="connsiteY205" fmla="*/ 4224421 h 4603409"/>
                <a:gd name="connsiteX206" fmla="*/ 2634011 w 4581178"/>
                <a:gd name="connsiteY206" fmla="*/ 4241648 h 4603409"/>
                <a:gd name="connsiteX207" fmla="*/ 2616784 w 4581178"/>
                <a:gd name="connsiteY207" fmla="*/ 4258875 h 4603409"/>
                <a:gd name="connsiteX208" fmla="*/ 2599557 w 4581178"/>
                <a:gd name="connsiteY208" fmla="*/ 4241648 h 4603409"/>
                <a:gd name="connsiteX209" fmla="*/ 2616784 w 4581178"/>
                <a:gd name="connsiteY209" fmla="*/ 4224421 h 4603409"/>
                <a:gd name="connsiteX210" fmla="*/ 1058050 w 4581178"/>
                <a:gd name="connsiteY210" fmla="*/ 4214418 h 4603409"/>
                <a:gd name="connsiteX211" fmla="*/ 1064719 w 4581178"/>
                <a:gd name="connsiteY211" fmla="*/ 4221087 h 4603409"/>
                <a:gd name="connsiteX212" fmla="*/ 1058050 w 4581178"/>
                <a:gd name="connsiteY212" fmla="*/ 4227756 h 4603409"/>
                <a:gd name="connsiteX213" fmla="*/ 1051381 w 4581178"/>
                <a:gd name="connsiteY213" fmla="*/ 4221087 h 4603409"/>
                <a:gd name="connsiteX214" fmla="*/ 1058050 w 4581178"/>
                <a:gd name="connsiteY214" fmla="*/ 4214418 h 4603409"/>
                <a:gd name="connsiteX215" fmla="*/ 3085794 w 4581178"/>
                <a:gd name="connsiteY215" fmla="*/ 4209973 h 4603409"/>
                <a:gd name="connsiteX216" fmla="*/ 3089684 w 4581178"/>
                <a:gd name="connsiteY216" fmla="*/ 4214419 h 4603409"/>
                <a:gd name="connsiteX217" fmla="*/ 3085794 w 4581178"/>
                <a:gd name="connsiteY217" fmla="*/ 4218866 h 4603409"/>
                <a:gd name="connsiteX218" fmla="*/ 3081904 w 4581178"/>
                <a:gd name="connsiteY218" fmla="*/ 4214419 h 4603409"/>
                <a:gd name="connsiteX219" fmla="*/ 3085794 w 4581178"/>
                <a:gd name="connsiteY219" fmla="*/ 4209973 h 4603409"/>
                <a:gd name="connsiteX220" fmla="*/ 3527573 w 4581178"/>
                <a:gd name="connsiteY220" fmla="*/ 4205527 h 4603409"/>
                <a:gd name="connsiteX221" fmla="*/ 3542021 w 4581178"/>
                <a:gd name="connsiteY221" fmla="*/ 4220531 h 4603409"/>
                <a:gd name="connsiteX222" fmla="*/ 3527573 w 4581178"/>
                <a:gd name="connsiteY222" fmla="*/ 4235535 h 4603409"/>
                <a:gd name="connsiteX223" fmla="*/ 3513125 w 4581178"/>
                <a:gd name="connsiteY223" fmla="*/ 4220531 h 4603409"/>
                <a:gd name="connsiteX224" fmla="*/ 3527573 w 4581178"/>
                <a:gd name="connsiteY224" fmla="*/ 4205527 h 4603409"/>
                <a:gd name="connsiteX225" fmla="*/ 1499830 w 4581178"/>
                <a:gd name="connsiteY225" fmla="*/ 4203304 h 4603409"/>
                <a:gd name="connsiteX226" fmla="*/ 1510389 w 4581178"/>
                <a:gd name="connsiteY226" fmla="*/ 4213863 h 4603409"/>
                <a:gd name="connsiteX227" fmla="*/ 1499830 w 4581178"/>
                <a:gd name="connsiteY227" fmla="*/ 4224422 h 4603409"/>
                <a:gd name="connsiteX228" fmla="*/ 1489271 w 4581178"/>
                <a:gd name="connsiteY228" fmla="*/ 4213863 h 4603409"/>
                <a:gd name="connsiteX229" fmla="*/ 1499830 w 4581178"/>
                <a:gd name="connsiteY229" fmla="*/ 4203304 h 4603409"/>
                <a:gd name="connsiteX230" fmla="*/ 1809354 w 4581178"/>
                <a:gd name="connsiteY230" fmla="*/ 4194413 h 4603409"/>
                <a:gd name="connsiteX231" fmla="*/ 1822691 w 4581178"/>
                <a:gd name="connsiteY231" fmla="*/ 4208306 h 4603409"/>
                <a:gd name="connsiteX232" fmla="*/ 1809354 w 4581178"/>
                <a:gd name="connsiteY232" fmla="*/ 4222199 h 4603409"/>
                <a:gd name="connsiteX233" fmla="*/ 1796017 w 4581178"/>
                <a:gd name="connsiteY233" fmla="*/ 4208306 h 4603409"/>
                <a:gd name="connsiteX234" fmla="*/ 1809354 w 4581178"/>
                <a:gd name="connsiteY234" fmla="*/ 4194413 h 4603409"/>
                <a:gd name="connsiteX235" fmla="*/ 2776270 w 4581178"/>
                <a:gd name="connsiteY235" fmla="*/ 4189967 h 4603409"/>
                <a:gd name="connsiteX236" fmla="*/ 2794053 w 4581178"/>
                <a:gd name="connsiteY236" fmla="*/ 4207750 h 4603409"/>
                <a:gd name="connsiteX237" fmla="*/ 2776270 w 4581178"/>
                <a:gd name="connsiteY237" fmla="*/ 4225533 h 4603409"/>
                <a:gd name="connsiteX238" fmla="*/ 2758487 w 4581178"/>
                <a:gd name="connsiteY238" fmla="*/ 4207750 h 4603409"/>
                <a:gd name="connsiteX239" fmla="*/ 2776270 w 4581178"/>
                <a:gd name="connsiteY239" fmla="*/ 4189967 h 4603409"/>
                <a:gd name="connsiteX240" fmla="*/ 1203087 w 4581178"/>
                <a:gd name="connsiteY240" fmla="*/ 4163294 h 4603409"/>
                <a:gd name="connsiteX241" fmla="*/ 1228094 w 4581178"/>
                <a:gd name="connsiteY241" fmla="*/ 4188301 h 4603409"/>
                <a:gd name="connsiteX242" fmla="*/ 1203087 w 4581178"/>
                <a:gd name="connsiteY242" fmla="*/ 4213308 h 4603409"/>
                <a:gd name="connsiteX243" fmla="*/ 1178080 w 4581178"/>
                <a:gd name="connsiteY243" fmla="*/ 4188301 h 4603409"/>
                <a:gd name="connsiteX244" fmla="*/ 1203087 w 4581178"/>
                <a:gd name="connsiteY244" fmla="*/ 4163294 h 4603409"/>
                <a:gd name="connsiteX245" fmla="*/ 3382537 w 4581178"/>
                <a:gd name="connsiteY245" fmla="*/ 4155515 h 4603409"/>
                <a:gd name="connsiteX246" fmla="*/ 3414212 w 4581178"/>
                <a:gd name="connsiteY246" fmla="*/ 4187190 h 4603409"/>
                <a:gd name="connsiteX247" fmla="*/ 3382537 w 4581178"/>
                <a:gd name="connsiteY247" fmla="*/ 4218865 h 4603409"/>
                <a:gd name="connsiteX248" fmla="*/ 3350862 w 4581178"/>
                <a:gd name="connsiteY248" fmla="*/ 4187190 h 4603409"/>
                <a:gd name="connsiteX249" fmla="*/ 3382537 w 4581178"/>
                <a:gd name="connsiteY249" fmla="*/ 4155515 h 4603409"/>
                <a:gd name="connsiteX250" fmla="*/ 1653203 w 4581178"/>
                <a:gd name="connsiteY250" fmla="*/ 4149957 h 4603409"/>
                <a:gd name="connsiteX251" fmla="*/ 1664873 w 4581178"/>
                <a:gd name="connsiteY251" fmla="*/ 4161627 h 4603409"/>
                <a:gd name="connsiteX252" fmla="*/ 1653203 w 4581178"/>
                <a:gd name="connsiteY252" fmla="*/ 4173297 h 4603409"/>
                <a:gd name="connsiteX253" fmla="*/ 1641533 w 4581178"/>
                <a:gd name="connsiteY253" fmla="*/ 4161627 h 4603409"/>
                <a:gd name="connsiteX254" fmla="*/ 1653203 w 4581178"/>
                <a:gd name="connsiteY254" fmla="*/ 4149957 h 4603409"/>
                <a:gd name="connsiteX255" fmla="*/ 2932421 w 4581178"/>
                <a:gd name="connsiteY255" fmla="*/ 4144401 h 4603409"/>
                <a:gd name="connsiteX256" fmla="*/ 2949648 w 4581178"/>
                <a:gd name="connsiteY256" fmla="*/ 4161628 h 4603409"/>
                <a:gd name="connsiteX257" fmla="*/ 2932421 w 4581178"/>
                <a:gd name="connsiteY257" fmla="*/ 4178855 h 4603409"/>
                <a:gd name="connsiteX258" fmla="*/ 2915194 w 4581178"/>
                <a:gd name="connsiteY258" fmla="*/ 4161628 h 4603409"/>
                <a:gd name="connsiteX259" fmla="*/ 2932421 w 4581178"/>
                <a:gd name="connsiteY259" fmla="*/ 4144401 h 4603409"/>
                <a:gd name="connsiteX260" fmla="*/ 3233609 w 4581178"/>
                <a:gd name="connsiteY260" fmla="*/ 4142178 h 4603409"/>
                <a:gd name="connsiteX261" fmla="*/ 3237499 w 4581178"/>
                <a:gd name="connsiteY261" fmla="*/ 4146068 h 4603409"/>
                <a:gd name="connsiteX262" fmla="*/ 3233609 w 4581178"/>
                <a:gd name="connsiteY262" fmla="*/ 4149958 h 4603409"/>
                <a:gd name="connsiteX263" fmla="*/ 3229719 w 4581178"/>
                <a:gd name="connsiteY263" fmla="*/ 4146068 h 4603409"/>
                <a:gd name="connsiteX264" fmla="*/ 3233609 w 4581178"/>
                <a:gd name="connsiteY264" fmla="*/ 4142178 h 4603409"/>
                <a:gd name="connsiteX265" fmla="*/ 1352014 w 4581178"/>
                <a:gd name="connsiteY265" fmla="*/ 4133287 h 4603409"/>
                <a:gd name="connsiteX266" fmla="*/ 1364795 w 4581178"/>
                <a:gd name="connsiteY266" fmla="*/ 4146068 h 4603409"/>
                <a:gd name="connsiteX267" fmla="*/ 1352014 w 4581178"/>
                <a:gd name="connsiteY267" fmla="*/ 4158849 h 4603409"/>
                <a:gd name="connsiteX268" fmla="*/ 1339233 w 4581178"/>
                <a:gd name="connsiteY268" fmla="*/ 4146068 h 4603409"/>
                <a:gd name="connsiteX269" fmla="*/ 1352014 w 4581178"/>
                <a:gd name="connsiteY269" fmla="*/ 4133287 h 4603409"/>
                <a:gd name="connsiteX270" fmla="*/ 924127 w 4581178"/>
                <a:gd name="connsiteY270" fmla="*/ 4123284 h 4603409"/>
                <a:gd name="connsiteX271" fmla="*/ 929129 w 4581178"/>
                <a:gd name="connsiteY271" fmla="*/ 4128286 h 4603409"/>
                <a:gd name="connsiteX272" fmla="*/ 924127 w 4581178"/>
                <a:gd name="connsiteY272" fmla="*/ 4133288 h 4603409"/>
                <a:gd name="connsiteX273" fmla="*/ 919125 w 4581178"/>
                <a:gd name="connsiteY273" fmla="*/ 4128286 h 4603409"/>
                <a:gd name="connsiteX274" fmla="*/ 924127 w 4581178"/>
                <a:gd name="connsiteY274" fmla="*/ 4123284 h 4603409"/>
                <a:gd name="connsiteX275" fmla="*/ 3660941 w 4581178"/>
                <a:gd name="connsiteY275" fmla="*/ 4113281 h 4603409"/>
                <a:gd name="connsiteX276" fmla="*/ 3674278 w 4581178"/>
                <a:gd name="connsiteY276" fmla="*/ 4127174 h 4603409"/>
                <a:gd name="connsiteX277" fmla="*/ 3660941 w 4581178"/>
                <a:gd name="connsiteY277" fmla="*/ 4141067 h 4603409"/>
                <a:gd name="connsiteX278" fmla="*/ 3647604 w 4581178"/>
                <a:gd name="connsiteY278" fmla="*/ 4127174 h 4603409"/>
                <a:gd name="connsiteX279" fmla="*/ 3660941 w 4581178"/>
                <a:gd name="connsiteY279" fmla="*/ 4113281 h 4603409"/>
                <a:gd name="connsiteX280" fmla="*/ 1502053 w 4581178"/>
                <a:gd name="connsiteY280" fmla="*/ 4093276 h 4603409"/>
                <a:gd name="connsiteX281" fmla="*/ 1511500 w 4581178"/>
                <a:gd name="connsiteY281" fmla="*/ 4102723 h 4603409"/>
                <a:gd name="connsiteX282" fmla="*/ 1502053 w 4581178"/>
                <a:gd name="connsiteY282" fmla="*/ 4112170 h 4603409"/>
                <a:gd name="connsiteX283" fmla="*/ 1492606 w 4581178"/>
                <a:gd name="connsiteY283" fmla="*/ 4102723 h 4603409"/>
                <a:gd name="connsiteX284" fmla="*/ 1502053 w 4581178"/>
                <a:gd name="connsiteY284" fmla="*/ 4093276 h 4603409"/>
                <a:gd name="connsiteX285" fmla="*/ 3083015 w 4581178"/>
                <a:gd name="connsiteY285" fmla="*/ 4085496 h 4603409"/>
                <a:gd name="connsiteX286" fmla="*/ 3099686 w 4581178"/>
                <a:gd name="connsiteY286" fmla="*/ 4102723 h 4603409"/>
                <a:gd name="connsiteX287" fmla="*/ 3083015 w 4581178"/>
                <a:gd name="connsiteY287" fmla="*/ 4119950 h 4603409"/>
                <a:gd name="connsiteX288" fmla="*/ 3066344 w 4581178"/>
                <a:gd name="connsiteY288" fmla="*/ 4102723 h 4603409"/>
                <a:gd name="connsiteX289" fmla="*/ 3083015 w 4581178"/>
                <a:gd name="connsiteY289" fmla="*/ 4085496 h 4603409"/>
                <a:gd name="connsiteX290" fmla="*/ 1065274 w 4581178"/>
                <a:gd name="connsiteY290" fmla="*/ 4077717 h 4603409"/>
                <a:gd name="connsiteX291" fmla="*/ 1089169 w 4581178"/>
                <a:gd name="connsiteY291" fmla="*/ 4101612 h 4603409"/>
                <a:gd name="connsiteX292" fmla="*/ 1065274 w 4581178"/>
                <a:gd name="connsiteY292" fmla="*/ 4125507 h 4603409"/>
                <a:gd name="connsiteX293" fmla="*/ 1041379 w 4581178"/>
                <a:gd name="connsiteY293" fmla="*/ 4101612 h 4603409"/>
                <a:gd name="connsiteX294" fmla="*/ 1065274 w 4581178"/>
                <a:gd name="connsiteY294" fmla="*/ 4077717 h 4603409"/>
                <a:gd name="connsiteX295" fmla="*/ 3520350 w 4581178"/>
                <a:gd name="connsiteY295" fmla="*/ 4069937 h 4603409"/>
                <a:gd name="connsiteX296" fmla="*/ 3550914 w 4581178"/>
                <a:gd name="connsiteY296" fmla="*/ 4100501 h 4603409"/>
                <a:gd name="connsiteX297" fmla="*/ 3520350 w 4581178"/>
                <a:gd name="connsiteY297" fmla="*/ 4131065 h 4603409"/>
                <a:gd name="connsiteX298" fmla="*/ 3489786 w 4581178"/>
                <a:gd name="connsiteY298" fmla="*/ 4100501 h 4603409"/>
                <a:gd name="connsiteX299" fmla="*/ 3520350 w 4581178"/>
                <a:gd name="connsiteY299" fmla="*/ 4069937 h 4603409"/>
                <a:gd name="connsiteX300" fmla="*/ 3374757 w 4581178"/>
                <a:gd name="connsiteY300" fmla="*/ 4062157 h 4603409"/>
                <a:gd name="connsiteX301" fmla="*/ 3378647 w 4581178"/>
                <a:gd name="connsiteY301" fmla="*/ 4066047 h 4603409"/>
                <a:gd name="connsiteX302" fmla="*/ 3374757 w 4581178"/>
                <a:gd name="connsiteY302" fmla="*/ 4069937 h 4603409"/>
                <a:gd name="connsiteX303" fmla="*/ 3370867 w 4581178"/>
                <a:gd name="connsiteY303" fmla="*/ 4066047 h 4603409"/>
                <a:gd name="connsiteX304" fmla="*/ 3374757 w 4581178"/>
                <a:gd name="connsiteY304" fmla="*/ 4062157 h 4603409"/>
                <a:gd name="connsiteX305" fmla="*/ 1210311 w 4581178"/>
                <a:gd name="connsiteY305" fmla="*/ 4052154 h 4603409"/>
                <a:gd name="connsiteX306" fmla="*/ 1224759 w 4581178"/>
                <a:gd name="connsiteY306" fmla="*/ 4066602 h 4603409"/>
                <a:gd name="connsiteX307" fmla="*/ 1210311 w 4581178"/>
                <a:gd name="connsiteY307" fmla="*/ 4081050 h 4603409"/>
                <a:gd name="connsiteX308" fmla="*/ 1195863 w 4581178"/>
                <a:gd name="connsiteY308" fmla="*/ 4066602 h 4603409"/>
                <a:gd name="connsiteX309" fmla="*/ 1210311 w 4581178"/>
                <a:gd name="connsiteY309" fmla="*/ 4052154 h 4603409"/>
                <a:gd name="connsiteX310" fmla="*/ 1355904 w 4581178"/>
                <a:gd name="connsiteY310" fmla="*/ 4023258 h 4603409"/>
                <a:gd name="connsiteX311" fmla="*/ 1363684 w 4581178"/>
                <a:gd name="connsiteY311" fmla="*/ 4031038 h 4603409"/>
                <a:gd name="connsiteX312" fmla="*/ 1355904 w 4581178"/>
                <a:gd name="connsiteY312" fmla="*/ 4038818 h 4603409"/>
                <a:gd name="connsiteX313" fmla="*/ 1348124 w 4581178"/>
                <a:gd name="connsiteY313" fmla="*/ 4031038 h 4603409"/>
                <a:gd name="connsiteX314" fmla="*/ 1355904 w 4581178"/>
                <a:gd name="connsiteY314" fmla="*/ 4023258 h 4603409"/>
                <a:gd name="connsiteX315" fmla="*/ 797427 w 4581178"/>
                <a:gd name="connsiteY315" fmla="*/ 4022147 h 4603409"/>
                <a:gd name="connsiteX316" fmla="*/ 801317 w 4581178"/>
                <a:gd name="connsiteY316" fmla="*/ 4026037 h 4603409"/>
                <a:gd name="connsiteX317" fmla="*/ 797427 w 4581178"/>
                <a:gd name="connsiteY317" fmla="*/ 4029927 h 4603409"/>
                <a:gd name="connsiteX318" fmla="*/ 793537 w 4581178"/>
                <a:gd name="connsiteY318" fmla="*/ 4026037 h 4603409"/>
                <a:gd name="connsiteX319" fmla="*/ 797427 w 4581178"/>
                <a:gd name="connsiteY319" fmla="*/ 4022147 h 4603409"/>
                <a:gd name="connsiteX320" fmla="*/ 3229164 w 4581178"/>
                <a:gd name="connsiteY320" fmla="*/ 4014367 h 4603409"/>
                <a:gd name="connsiteX321" fmla="*/ 3245280 w 4581178"/>
                <a:gd name="connsiteY321" fmla="*/ 4030483 h 4603409"/>
                <a:gd name="connsiteX322" fmla="*/ 3229164 w 4581178"/>
                <a:gd name="connsiteY322" fmla="*/ 4046599 h 4603409"/>
                <a:gd name="connsiteX323" fmla="*/ 3213048 w 4581178"/>
                <a:gd name="connsiteY323" fmla="*/ 4030483 h 4603409"/>
                <a:gd name="connsiteX324" fmla="*/ 3229164 w 4581178"/>
                <a:gd name="connsiteY324" fmla="*/ 4014367 h 4603409"/>
                <a:gd name="connsiteX325" fmla="*/ 3787641 w 4581178"/>
                <a:gd name="connsiteY325" fmla="*/ 4012144 h 4603409"/>
                <a:gd name="connsiteX326" fmla="*/ 3799867 w 4581178"/>
                <a:gd name="connsiteY326" fmla="*/ 4024925 h 4603409"/>
                <a:gd name="connsiteX327" fmla="*/ 3787641 w 4581178"/>
                <a:gd name="connsiteY327" fmla="*/ 4037706 h 4603409"/>
                <a:gd name="connsiteX328" fmla="*/ 3775415 w 4581178"/>
                <a:gd name="connsiteY328" fmla="*/ 4024925 h 4603409"/>
                <a:gd name="connsiteX329" fmla="*/ 3787641 w 4581178"/>
                <a:gd name="connsiteY329" fmla="*/ 4012144 h 4603409"/>
                <a:gd name="connsiteX330" fmla="*/ 934129 w 4581178"/>
                <a:gd name="connsiteY330" fmla="*/ 3981025 h 4603409"/>
                <a:gd name="connsiteX331" fmla="*/ 956913 w 4581178"/>
                <a:gd name="connsiteY331" fmla="*/ 4004365 h 4603409"/>
                <a:gd name="connsiteX332" fmla="*/ 934129 w 4581178"/>
                <a:gd name="connsiteY332" fmla="*/ 4027705 h 4603409"/>
                <a:gd name="connsiteX333" fmla="*/ 911345 w 4581178"/>
                <a:gd name="connsiteY333" fmla="*/ 4004365 h 4603409"/>
                <a:gd name="connsiteX334" fmla="*/ 934129 w 4581178"/>
                <a:gd name="connsiteY334" fmla="*/ 3981025 h 4603409"/>
                <a:gd name="connsiteX335" fmla="*/ 3651495 w 4581178"/>
                <a:gd name="connsiteY335" fmla="*/ 3973245 h 4603409"/>
                <a:gd name="connsiteX336" fmla="*/ 3682059 w 4581178"/>
                <a:gd name="connsiteY336" fmla="*/ 4003253 h 4603409"/>
                <a:gd name="connsiteX337" fmla="*/ 3651495 w 4581178"/>
                <a:gd name="connsiteY337" fmla="*/ 4033261 h 4603409"/>
                <a:gd name="connsiteX338" fmla="*/ 3620931 w 4581178"/>
                <a:gd name="connsiteY338" fmla="*/ 4003253 h 4603409"/>
                <a:gd name="connsiteX339" fmla="*/ 3651495 w 4581178"/>
                <a:gd name="connsiteY339" fmla="*/ 3973245 h 4603409"/>
                <a:gd name="connsiteX340" fmla="*/ 3510347 w 4581178"/>
                <a:gd name="connsiteY340" fmla="*/ 3972134 h 4603409"/>
                <a:gd name="connsiteX341" fmla="*/ 3514237 w 4581178"/>
                <a:gd name="connsiteY341" fmla="*/ 3976024 h 4603409"/>
                <a:gd name="connsiteX342" fmla="*/ 3510347 w 4581178"/>
                <a:gd name="connsiteY342" fmla="*/ 3979914 h 4603409"/>
                <a:gd name="connsiteX343" fmla="*/ 3506457 w 4581178"/>
                <a:gd name="connsiteY343" fmla="*/ 3976024 h 4603409"/>
                <a:gd name="connsiteX344" fmla="*/ 3510347 w 4581178"/>
                <a:gd name="connsiteY344" fmla="*/ 3972134 h 4603409"/>
                <a:gd name="connsiteX345" fmla="*/ 1074720 w 4581178"/>
                <a:gd name="connsiteY345" fmla="*/ 3958797 h 4603409"/>
                <a:gd name="connsiteX346" fmla="*/ 1091391 w 4581178"/>
                <a:gd name="connsiteY346" fmla="*/ 3976024 h 4603409"/>
                <a:gd name="connsiteX347" fmla="*/ 1074720 w 4581178"/>
                <a:gd name="connsiteY347" fmla="*/ 3993251 h 4603409"/>
                <a:gd name="connsiteX348" fmla="*/ 1058049 w 4581178"/>
                <a:gd name="connsiteY348" fmla="*/ 3976024 h 4603409"/>
                <a:gd name="connsiteX349" fmla="*/ 1074720 w 4581178"/>
                <a:gd name="connsiteY349" fmla="*/ 3958797 h 4603409"/>
                <a:gd name="connsiteX350" fmla="*/ 1216424 w 4581178"/>
                <a:gd name="connsiteY350" fmla="*/ 3942126 h 4603409"/>
                <a:gd name="connsiteX351" fmla="*/ 1222537 w 4581178"/>
                <a:gd name="connsiteY351" fmla="*/ 3947683 h 4603409"/>
                <a:gd name="connsiteX352" fmla="*/ 1216424 w 4581178"/>
                <a:gd name="connsiteY352" fmla="*/ 3953240 h 4603409"/>
                <a:gd name="connsiteX353" fmla="*/ 1210311 w 4581178"/>
                <a:gd name="connsiteY353" fmla="*/ 3947683 h 4603409"/>
                <a:gd name="connsiteX354" fmla="*/ 1216424 w 4581178"/>
                <a:gd name="connsiteY354" fmla="*/ 3942126 h 4603409"/>
                <a:gd name="connsiteX355" fmla="*/ 3368644 w 4581178"/>
                <a:gd name="connsiteY355" fmla="*/ 3931012 h 4603409"/>
                <a:gd name="connsiteX356" fmla="*/ 3384204 w 4581178"/>
                <a:gd name="connsiteY356" fmla="*/ 3947128 h 4603409"/>
                <a:gd name="connsiteX357" fmla="*/ 3368644 w 4581178"/>
                <a:gd name="connsiteY357" fmla="*/ 3963244 h 4603409"/>
                <a:gd name="connsiteX358" fmla="*/ 3353084 w 4581178"/>
                <a:gd name="connsiteY358" fmla="*/ 3947128 h 4603409"/>
                <a:gd name="connsiteX359" fmla="*/ 3368644 w 4581178"/>
                <a:gd name="connsiteY359" fmla="*/ 3931012 h 4603409"/>
                <a:gd name="connsiteX360" fmla="*/ 677952 w 4581178"/>
                <a:gd name="connsiteY360" fmla="*/ 3912118 h 4603409"/>
                <a:gd name="connsiteX361" fmla="*/ 681286 w 4581178"/>
                <a:gd name="connsiteY361" fmla="*/ 3914897 h 4603409"/>
                <a:gd name="connsiteX362" fmla="*/ 677952 w 4581178"/>
                <a:gd name="connsiteY362" fmla="*/ 3917676 h 4603409"/>
                <a:gd name="connsiteX363" fmla="*/ 674618 w 4581178"/>
                <a:gd name="connsiteY363" fmla="*/ 3914897 h 4603409"/>
                <a:gd name="connsiteX364" fmla="*/ 677952 w 4581178"/>
                <a:gd name="connsiteY364" fmla="*/ 3912118 h 4603409"/>
                <a:gd name="connsiteX365" fmla="*/ 3907116 w 4581178"/>
                <a:gd name="connsiteY365" fmla="*/ 3902116 h 4603409"/>
                <a:gd name="connsiteX366" fmla="*/ 3918786 w 4581178"/>
                <a:gd name="connsiteY366" fmla="*/ 3913786 h 4603409"/>
                <a:gd name="connsiteX367" fmla="*/ 3907116 w 4581178"/>
                <a:gd name="connsiteY367" fmla="*/ 3925456 h 4603409"/>
                <a:gd name="connsiteX368" fmla="*/ 3895446 w 4581178"/>
                <a:gd name="connsiteY368" fmla="*/ 3913786 h 4603409"/>
                <a:gd name="connsiteX369" fmla="*/ 3907116 w 4581178"/>
                <a:gd name="connsiteY369" fmla="*/ 3902116 h 4603409"/>
                <a:gd name="connsiteX370" fmla="*/ 810208 w 4581178"/>
                <a:gd name="connsiteY370" fmla="*/ 3875442 h 4603409"/>
                <a:gd name="connsiteX371" fmla="*/ 832436 w 4581178"/>
                <a:gd name="connsiteY371" fmla="*/ 3897670 h 4603409"/>
                <a:gd name="connsiteX372" fmla="*/ 810208 w 4581178"/>
                <a:gd name="connsiteY372" fmla="*/ 3919898 h 4603409"/>
                <a:gd name="connsiteX373" fmla="*/ 787980 w 4581178"/>
                <a:gd name="connsiteY373" fmla="*/ 3897670 h 4603409"/>
                <a:gd name="connsiteX374" fmla="*/ 810208 w 4581178"/>
                <a:gd name="connsiteY374" fmla="*/ 3875442 h 4603409"/>
                <a:gd name="connsiteX375" fmla="*/ 3637046 w 4581178"/>
                <a:gd name="connsiteY375" fmla="*/ 3870997 h 4603409"/>
                <a:gd name="connsiteX376" fmla="*/ 3640936 w 4581178"/>
                <a:gd name="connsiteY376" fmla="*/ 3874887 h 4603409"/>
                <a:gd name="connsiteX377" fmla="*/ 3637046 w 4581178"/>
                <a:gd name="connsiteY377" fmla="*/ 3878777 h 4603409"/>
                <a:gd name="connsiteX378" fmla="*/ 3633156 w 4581178"/>
                <a:gd name="connsiteY378" fmla="*/ 3874887 h 4603409"/>
                <a:gd name="connsiteX379" fmla="*/ 3637046 w 4581178"/>
                <a:gd name="connsiteY379" fmla="*/ 3870997 h 4603409"/>
                <a:gd name="connsiteX380" fmla="*/ 3774859 w 4581178"/>
                <a:gd name="connsiteY380" fmla="*/ 3867662 h 4603409"/>
                <a:gd name="connsiteX381" fmla="*/ 3804311 w 4581178"/>
                <a:gd name="connsiteY381" fmla="*/ 3897114 h 4603409"/>
                <a:gd name="connsiteX382" fmla="*/ 3774859 w 4581178"/>
                <a:gd name="connsiteY382" fmla="*/ 3926566 h 4603409"/>
                <a:gd name="connsiteX383" fmla="*/ 3745407 w 4581178"/>
                <a:gd name="connsiteY383" fmla="*/ 3897114 h 4603409"/>
                <a:gd name="connsiteX384" fmla="*/ 3774859 w 4581178"/>
                <a:gd name="connsiteY384" fmla="*/ 3867662 h 4603409"/>
                <a:gd name="connsiteX385" fmla="*/ 947465 w 4581178"/>
                <a:gd name="connsiteY385" fmla="*/ 3856548 h 4603409"/>
                <a:gd name="connsiteX386" fmla="*/ 965803 w 4581178"/>
                <a:gd name="connsiteY386" fmla="*/ 3875442 h 4603409"/>
                <a:gd name="connsiteX387" fmla="*/ 947465 w 4581178"/>
                <a:gd name="connsiteY387" fmla="*/ 3894336 h 4603409"/>
                <a:gd name="connsiteX388" fmla="*/ 929127 w 4581178"/>
                <a:gd name="connsiteY388" fmla="*/ 3875442 h 4603409"/>
                <a:gd name="connsiteX389" fmla="*/ 947465 w 4581178"/>
                <a:gd name="connsiteY389" fmla="*/ 3856548 h 4603409"/>
                <a:gd name="connsiteX390" fmla="*/ 1084167 w 4581178"/>
                <a:gd name="connsiteY390" fmla="*/ 3848769 h 4603409"/>
                <a:gd name="connsiteX391" fmla="*/ 1088057 w 4581178"/>
                <a:gd name="connsiteY391" fmla="*/ 3853215 h 4603409"/>
                <a:gd name="connsiteX392" fmla="*/ 1084167 w 4581178"/>
                <a:gd name="connsiteY392" fmla="*/ 3857662 h 4603409"/>
                <a:gd name="connsiteX393" fmla="*/ 1080277 w 4581178"/>
                <a:gd name="connsiteY393" fmla="*/ 3853215 h 4603409"/>
                <a:gd name="connsiteX394" fmla="*/ 1084167 w 4581178"/>
                <a:gd name="connsiteY394" fmla="*/ 3848769 h 4603409"/>
                <a:gd name="connsiteX395" fmla="*/ 3500900 w 4581178"/>
                <a:gd name="connsiteY395" fmla="*/ 3837655 h 4603409"/>
                <a:gd name="connsiteX396" fmla="*/ 3516460 w 4581178"/>
                <a:gd name="connsiteY396" fmla="*/ 3852659 h 4603409"/>
                <a:gd name="connsiteX397" fmla="*/ 3500900 w 4581178"/>
                <a:gd name="connsiteY397" fmla="*/ 3867663 h 4603409"/>
                <a:gd name="connsiteX398" fmla="*/ 3485340 w 4581178"/>
                <a:gd name="connsiteY398" fmla="*/ 3852659 h 4603409"/>
                <a:gd name="connsiteX399" fmla="*/ 3500900 w 4581178"/>
                <a:gd name="connsiteY399" fmla="*/ 3837655 h 4603409"/>
                <a:gd name="connsiteX400" fmla="*/ 567369 w 4581178"/>
                <a:gd name="connsiteY400" fmla="*/ 3793199 h 4603409"/>
                <a:gd name="connsiteX401" fmla="*/ 569036 w 4581178"/>
                <a:gd name="connsiteY401" fmla="*/ 3795422 h 4603409"/>
                <a:gd name="connsiteX402" fmla="*/ 567369 w 4581178"/>
                <a:gd name="connsiteY402" fmla="*/ 3797645 h 4603409"/>
                <a:gd name="connsiteX403" fmla="*/ 565701 w 4581178"/>
                <a:gd name="connsiteY403" fmla="*/ 3795422 h 4603409"/>
                <a:gd name="connsiteX404" fmla="*/ 567369 w 4581178"/>
                <a:gd name="connsiteY404" fmla="*/ 3793199 h 4603409"/>
                <a:gd name="connsiteX405" fmla="*/ 4018256 w 4581178"/>
                <a:gd name="connsiteY405" fmla="*/ 3784308 h 4603409"/>
                <a:gd name="connsiteX406" fmla="*/ 4028815 w 4581178"/>
                <a:gd name="connsiteY406" fmla="*/ 3794867 h 4603409"/>
                <a:gd name="connsiteX407" fmla="*/ 4018256 w 4581178"/>
                <a:gd name="connsiteY407" fmla="*/ 3805426 h 4603409"/>
                <a:gd name="connsiteX408" fmla="*/ 4007697 w 4581178"/>
                <a:gd name="connsiteY408" fmla="*/ 3794867 h 4603409"/>
                <a:gd name="connsiteX409" fmla="*/ 4018256 w 4581178"/>
                <a:gd name="connsiteY409" fmla="*/ 3784308 h 4603409"/>
                <a:gd name="connsiteX410" fmla="*/ 695735 w 4581178"/>
                <a:gd name="connsiteY410" fmla="*/ 3762080 h 4603409"/>
                <a:gd name="connsiteX411" fmla="*/ 716852 w 4581178"/>
                <a:gd name="connsiteY411" fmla="*/ 3783197 h 4603409"/>
                <a:gd name="connsiteX412" fmla="*/ 695735 w 4581178"/>
                <a:gd name="connsiteY412" fmla="*/ 3804314 h 4603409"/>
                <a:gd name="connsiteX413" fmla="*/ 674618 w 4581178"/>
                <a:gd name="connsiteY413" fmla="*/ 3783197 h 4603409"/>
                <a:gd name="connsiteX414" fmla="*/ 695735 w 4581178"/>
                <a:gd name="connsiteY414" fmla="*/ 3762080 h 4603409"/>
                <a:gd name="connsiteX415" fmla="*/ 3757077 w 4581178"/>
                <a:gd name="connsiteY415" fmla="*/ 3760968 h 4603409"/>
                <a:gd name="connsiteX416" fmla="*/ 3760967 w 4581178"/>
                <a:gd name="connsiteY416" fmla="*/ 3764858 h 4603409"/>
                <a:gd name="connsiteX417" fmla="*/ 3757077 w 4581178"/>
                <a:gd name="connsiteY417" fmla="*/ 3768748 h 4603409"/>
                <a:gd name="connsiteX418" fmla="*/ 3753187 w 4581178"/>
                <a:gd name="connsiteY418" fmla="*/ 3764858 h 4603409"/>
                <a:gd name="connsiteX419" fmla="*/ 3757077 w 4581178"/>
                <a:gd name="connsiteY419" fmla="*/ 3760968 h 4603409"/>
                <a:gd name="connsiteX420" fmla="*/ 3889889 w 4581178"/>
                <a:gd name="connsiteY420" fmla="*/ 3753189 h 4603409"/>
                <a:gd name="connsiteX421" fmla="*/ 3918786 w 4581178"/>
                <a:gd name="connsiteY421" fmla="*/ 3782086 h 4603409"/>
                <a:gd name="connsiteX422" fmla="*/ 3889889 w 4581178"/>
                <a:gd name="connsiteY422" fmla="*/ 3810983 h 4603409"/>
                <a:gd name="connsiteX423" fmla="*/ 3860992 w 4581178"/>
                <a:gd name="connsiteY423" fmla="*/ 3782086 h 4603409"/>
                <a:gd name="connsiteX424" fmla="*/ 3889889 w 4581178"/>
                <a:gd name="connsiteY424" fmla="*/ 3753189 h 4603409"/>
                <a:gd name="connsiteX425" fmla="*/ 960247 w 4581178"/>
                <a:gd name="connsiteY425" fmla="*/ 3745409 h 4603409"/>
                <a:gd name="connsiteX426" fmla="*/ 963581 w 4581178"/>
                <a:gd name="connsiteY426" fmla="*/ 3748188 h 4603409"/>
                <a:gd name="connsiteX427" fmla="*/ 960247 w 4581178"/>
                <a:gd name="connsiteY427" fmla="*/ 3750967 h 4603409"/>
                <a:gd name="connsiteX428" fmla="*/ 956913 w 4581178"/>
                <a:gd name="connsiteY428" fmla="*/ 3748188 h 4603409"/>
                <a:gd name="connsiteX429" fmla="*/ 960247 w 4581178"/>
                <a:gd name="connsiteY429" fmla="*/ 3745409 h 4603409"/>
                <a:gd name="connsiteX430" fmla="*/ 828547 w 4581178"/>
                <a:gd name="connsiteY430" fmla="*/ 3744298 h 4603409"/>
                <a:gd name="connsiteX431" fmla="*/ 849108 w 4581178"/>
                <a:gd name="connsiteY431" fmla="*/ 3764859 h 4603409"/>
                <a:gd name="connsiteX432" fmla="*/ 828547 w 4581178"/>
                <a:gd name="connsiteY432" fmla="*/ 3785420 h 4603409"/>
                <a:gd name="connsiteX433" fmla="*/ 807986 w 4581178"/>
                <a:gd name="connsiteY433" fmla="*/ 3764859 h 4603409"/>
                <a:gd name="connsiteX434" fmla="*/ 828547 w 4581178"/>
                <a:gd name="connsiteY434" fmla="*/ 3744298 h 4603409"/>
                <a:gd name="connsiteX435" fmla="*/ 3625377 w 4581178"/>
                <a:gd name="connsiteY435" fmla="*/ 3732072 h 4603409"/>
                <a:gd name="connsiteX436" fmla="*/ 3640937 w 4581178"/>
                <a:gd name="connsiteY436" fmla="*/ 3747632 h 4603409"/>
                <a:gd name="connsiteX437" fmla="*/ 3625377 w 4581178"/>
                <a:gd name="connsiteY437" fmla="*/ 3763192 h 4603409"/>
                <a:gd name="connsiteX438" fmla="*/ 3609817 w 4581178"/>
                <a:gd name="connsiteY438" fmla="*/ 3747632 h 4603409"/>
                <a:gd name="connsiteX439" fmla="*/ 3625377 w 4581178"/>
                <a:gd name="connsiteY439" fmla="*/ 3732072 h 4603409"/>
                <a:gd name="connsiteX440" fmla="*/ 464564 w 4581178"/>
                <a:gd name="connsiteY440" fmla="*/ 3667611 h 4603409"/>
                <a:gd name="connsiteX441" fmla="*/ 466787 w 4581178"/>
                <a:gd name="connsiteY441" fmla="*/ 3669279 h 4603409"/>
                <a:gd name="connsiteX442" fmla="*/ 464564 w 4581178"/>
                <a:gd name="connsiteY442" fmla="*/ 3670946 h 4603409"/>
                <a:gd name="connsiteX443" fmla="*/ 462341 w 4581178"/>
                <a:gd name="connsiteY443" fmla="*/ 3669279 h 4603409"/>
                <a:gd name="connsiteX444" fmla="*/ 464564 w 4581178"/>
                <a:gd name="connsiteY444" fmla="*/ 3667611 h 4603409"/>
                <a:gd name="connsiteX445" fmla="*/ 4120504 w 4581178"/>
                <a:gd name="connsiteY445" fmla="*/ 3658720 h 4603409"/>
                <a:gd name="connsiteX446" fmla="*/ 4129951 w 4581178"/>
                <a:gd name="connsiteY446" fmla="*/ 3668167 h 4603409"/>
                <a:gd name="connsiteX447" fmla="*/ 4120504 w 4581178"/>
                <a:gd name="connsiteY447" fmla="*/ 3677614 h 4603409"/>
                <a:gd name="connsiteX448" fmla="*/ 4111057 w 4581178"/>
                <a:gd name="connsiteY448" fmla="*/ 3668167 h 4603409"/>
                <a:gd name="connsiteX449" fmla="*/ 4120504 w 4581178"/>
                <a:gd name="connsiteY449" fmla="*/ 3658720 h 4603409"/>
                <a:gd name="connsiteX450" fmla="*/ 3867105 w 4581178"/>
                <a:gd name="connsiteY450" fmla="*/ 3640937 h 4603409"/>
                <a:gd name="connsiteX451" fmla="*/ 3870995 w 4581178"/>
                <a:gd name="connsiteY451" fmla="*/ 3645383 h 4603409"/>
                <a:gd name="connsiteX452" fmla="*/ 3867105 w 4581178"/>
                <a:gd name="connsiteY452" fmla="*/ 3649830 h 4603409"/>
                <a:gd name="connsiteX453" fmla="*/ 3863215 w 4581178"/>
                <a:gd name="connsiteY453" fmla="*/ 3645383 h 4603409"/>
                <a:gd name="connsiteX454" fmla="*/ 3867105 w 4581178"/>
                <a:gd name="connsiteY454" fmla="*/ 3640937 h 4603409"/>
                <a:gd name="connsiteX455" fmla="*/ 589040 w 4581178"/>
                <a:gd name="connsiteY455" fmla="*/ 3638714 h 4603409"/>
                <a:gd name="connsiteX456" fmla="*/ 609045 w 4581178"/>
                <a:gd name="connsiteY456" fmla="*/ 3659275 h 4603409"/>
                <a:gd name="connsiteX457" fmla="*/ 589040 w 4581178"/>
                <a:gd name="connsiteY457" fmla="*/ 3679836 h 4603409"/>
                <a:gd name="connsiteX458" fmla="*/ 569035 w 4581178"/>
                <a:gd name="connsiteY458" fmla="*/ 3659275 h 4603409"/>
                <a:gd name="connsiteX459" fmla="*/ 589040 w 4581178"/>
                <a:gd name="connsiteY459" fmla="*/ 3638714 h 4603409"/>
                <a:gd name="connsiteX460" fmla="*/ 3996583 w 4581178"/>
                <a:gd name="connsiteY460" fmla="*/ 3630935 h 4603409"/>
                <a:gd name="connsiteX461" fmla="*/ 4024368 w 4581178"/>
                <a:gd name="connsiteY461" fmla="*/ 3658720 h 4603409"/>
                <a:gd name="connsiteX462" fmla="*/ 3996583 w 4581178"/>
                <a:gd name="connsiteY462" fmla="*/ 3686505 h 4603409"/>
                <a:gd name="connsiteX463" fmla="*/ 3968798 w 4581178"/>
                <a:gd name="connsiteY463" fmla="*/ 3658720 h 4603409"/>
                <a:gd name="connsiteX464" fmla="*/ 3996583 w 4581178"/>
                <a:gd name="connsiteY464" fmla="*/ 3630935 h 4603409"/>
                <a:gd name="connsiteX465" fmla="*/ 844662 w 4581178"/>
                <a:gd name="connsiteY465" fmla="*/ 3630935 h 4603409"/>
                <a:gd name="connsiteX466" fmla="*/ 846885 w 4581178"/>
                <a:gd name="connsiteY466" fmla="*/ 3633158 h 4603409"/>
                <a:gd name="connsiteX467" fmla="*/ 844662 w 4581178"/>
                <a:gd name="connsiteY467" fmla="*/ 3635381 h 4603409"/>
                <a:gd name="connsiteX468" fmla="*/ 842439 w 4581178"/>
                <a:gd name="connsiteY468" fmla="*/ 3633158 h 4603409"/>
                <a:gd name="connsiteX469" fmla="*/ 844662 w 4581178"/>
                <a:gd name="connsiteY469" fmla="*/ 3630935 h 4603409"/>
                <a:gd name="connsiteX470" fmla="*/ 717962 w 4581178"/>
                <a:gd name="connsiteY470" fmla="*/ 3623155 h 4603409"/>
                <a:gd name="connsiteX471" fmla="*/ 740190 w 4581178"/>
                <a:gd name="connsiteY471" fmla="*/ 3645383 h 4603409"/>
                <a:gd name="connsiteX472" fmla="*/ 717962 w 4581178"/>
                <a:gd name="connsiteY472" fmla="*/ 3667611 h 4603409"/>
                <a:gd name="connsiteX473" fmla="*/ 695734 w 4581178"/>
                <a:gd name="connsiteY473" fmla="*/ 3645383 h 4603409"/>
                <a:gd name="connsiteX474" fmla="*/ 717962 w 4581178"/>
                <a:gd name="connsiteY474" fmla="*/ 3623155 h 4603409"/>
                <a:gd name="connsiteX475" fmla="*/ 3739851 w 4581178"/>
                <a:gd name="connsiteY475" fmla="*/ 3617598 h 4603409"/>
                <a:gd name="connsiteX476" fmla="*/ 3755411 w 4581178"/>
                <a:gd name="connsiteY476" fmla="*/ 3633158 h 4603409"/>
                <a:gd name="connsiteX477" fmla="*/ 3739851 w 4581178"/>
                <a:gd name="connsiteY477" fmla="*/ 3648718 h 4603409"/>
                <a:gd name="connsiteX478" fmla="*/ 3724291 w 4581178"/>
                <a:gd name="connsiteY478" fmla="*/ 3633158 h 4603409"/>
                <a:gd name="connsiteX479" fmla="*/ 3739851 w 4581178"/>
                <a:gd name="connsiteY479" fmla="*/ 3617598 h 4603409"/>
                <a:gd name="connsiteX480" fmla="*/ 371763 w 4581178"/>
                <a:gd name="connsiteY480" fmla="*/ 3533132 h 4603409"/>
                <a:gd name="connsiteX481" fmla="*/ 373431 w 4581178"/>
                <a:gd name="connsiteY481" fmla="*/ 3535355 h 4603409"/>
                <a:gd name="connsiteX482" fmla="*/ 371763 w 4581178"/>
                <a:gd name="connsiteY482" fmla="*/ 3537578 h 4603409"/>
                <a:gd name="connsiteX483" fmla="*/ 370095 w 4581178"/>
                <a:gd name="connsiteY483" fmla="*/ 3535355 h 4603409"/>
                <a:gd name="connsiteX484" fmla="*/ 371763 w 4581178"/>
                <a:gd name="connsiteY484" fmla="*/ 3533132 h 4603409"/>
                <a:gd name="connsiteX485" fmla="*/ 4213861 w 4581178"/>
                <a:gd name="connsiteY485" fmla="*/ 3526464 h 4603409"/>
                <a:gd name="connsiteX486" fmla="*/ 4222197 w 4581178"/>
                <a:gd name="connsiteY486" fmla="*/ 3534800 h 4603409"/>
                <a:gd name="connsiteX487" fmla="*/ 4213861 w 4581178"/>
                <a:gd name="connsiteY487" fmla="*/ 3543136 h 4603409"/>
                <a:gd name="connsiteX488" fmla="*/ 4205525 w 4581178"/>
                <a:gd name="connsiteY488" fmla="*/ 3534800 h 4603409"/>
                <a:gd name="connsiteX489" fmla="*/ 4213861 w 4581178"/>
                <a:gd name="connsiteY489" fmla="*/ 3526464 h 4603409"/>
                <a:gd name="connsiteX490" fmla="*/ 3968243 w 4581178"/>
                <a:gd name="connsiteY490" fmla="*/ 3513127 h 4603409"/>
                <a:gd name="connsiteX491" fmla="*/ 3973244 w 4581178"/>
                <a:gd name="connsiteY491" fmla="*/ 3517573 h 4603409"/>
                <a:gd name="connsiteX492" fmla="*/ 3968243 w 4581178"/>
                <a:gd name="connsiteY492" fmla="*/ 3522020 h 4603409"/>
                <a:gd name="connsiteX493" fmla="*/ 3963241 w 4581178"/>
                <a:gd name="connsiteY493" fmla="*/ 3517573 h 4603409"/>
                <a:gd name="connsiteX494" fmla="*/ 3968243 w 4581178"/>
                <a:gd name="connsiteY494" fmla="*/ 3513127 h 4603409"/>
                <a:gd name="connsiteX495" fmla="*/ 740191 w 4581178"/>
                <a:gd name="connsiteY495" fmla="*/ 3508681 h 4603409"/>
                <a:gd name="connsiteX496" fmla="*/ 741303 w 4581178"/>
                <a:gd name="connsiteY496" fmla="*/ 3509793 h 4603409"/>
                <a:gd name="connsiteX497" fmla="*/ 740191 w 4581178"/>
                <a:gd name="connsiteY497" fmla="*/ 3510905 h 4603409"/>
                <a:gd name="connsiteX498" fmla="*/ 739079 w 4581178"/>
                <a:gd name="connsiteY498" fmla="*/ 3509793 h 4603409"/>
                <a:gd name="connsiteX499" fmla="*/ 740191 w 4581178"/>
                <a:gd name="connsiteY499" fmla="*/ 3508681 h 4603409"/>
                <a:gd name="connsiteX500" fmla="*/ 491794 w 4581178"/>
                <a:gd name="connsiteY500" fmla="*/ 3508681 h 4603409"/>
                <a:gd name="connsiteX501" fmla="*/ 511244 w 4581178"/>
                <a:gd name="connsiteY501" fmla="*/ 3528686 h 4603409"/>
                <a:gd name="connsiteX502" fmla="*/ 491794 w 4581178"/>
                <a:gd name="connsiteY502" fmla="*/ 3548691 h 4603409"/>
                <a:gd name="connsiteX503" fmla="*/ 472344 w 4581178"/>
                <a:gd name="connsiteY503" fmla="*/ 3528686 h 4603409"/>
                <a:gd name="connsiteX504" fmla="*/ 491794 w 4581178"/>
                <a:gd name="connsiteY504" fmla="*/ 3508681 h 4603409"/>
                <a:gd name="connsiteX505" fmla="*/ 4093275 w 4581178"/>
                <a:gd name="connsiteY505" fmla="*/ 3500901 h 4603409"/>
                <a:gd name="connsiteX506" fmla="*/ 4119949 w 4581178"/>
                <a:gd name="connsiteY506" fmla="*/ 3528131 h 4603409"/>
                <a:gd name="connsiteX507" fmla="*/ 4093275 w 4581178"/>
                <a:gd name="connsiteY507" fmla="*/ 3555361 h 4603409"/>
                <a:gd name="connsiteX508" fmla="*/ 4066601 w 4581178"/>
                <a:gd name="connsiteY508" fmla="*/ 3528131 h 4603409"/>
                <a:gd name="connsiteX509" fmla="*/ 4093275 w 4581178"/>
                <a:gd name="connsiteY509" fmla="*/ 3500901 h 4603409"/>
                <a:gd name="connsiteX510" fmla="*/ 616826 w 4581178"/>
                <a:gd name="connsiteY510" fmla="*/ 3495345 h 4603409"/>
                <a:gd name="connsiteX511" fmla="*/ 640166 w 4581178"/>
                <a:gd name="connsiteY511" fmla="*/ 3518685 h 4603409"/>
                <a:gd name="connsiteX512" fmla="*/ 616826 w 4581178"/>
                <a:gd name="connsiteY512" fmla="*/ 3542025 h 4603409"/>
                <a:gd name="connsiteX513" fmla="*/ 593486 w 4581178"/>
                <a:gd name="connsiteY513" fmla="*/ 3518685 h 4603409"/>
                <a:gd name="connsiteX514" fmla="*/ 616826 w 4581178"/>
                <a:gd name="connsiteY514" fmla="*/ 3495345 h 4603409"/>
                <a:gd name="connsiteX515" fmla="*/ 3844878 w 4581178"/>
                <a:gd name="connsiteY515" fmla="*/ 3493122 h 4603409"/>
                <a:gd name="connsiteX516" fmla="*/ 3860994 w 4581178"/>
                <a:gd name="connsiteY516" fmla="*/ 3508682 h 4603409"/>
                <a:gd name="connsiteX517" fmla="*/ 3844878 w 4581178"/>
                <a:gd name="connsiteY517" fmla="*/ 3524242 h 4603409"/>
                <a:gd name="connsiteX518" fmla="*/ 3828762 w 4581178"/>
                <a:gd name="connsiteY518" fmla="*/ 3508682 h 4603409"/>
                <a:gd name="connsiteX519" fmla="*/ 3844878 w 4581178"/>
                <a:gd name="connsiteY519" fmla="*/ 3493122 h 4603409"/>
                <a:gd name="connsiteX520" fmla="*/ 287852 w 4581178"/>
                <a:gd name="connsiteY520" fmla="*/ 3393096 h 4603409"/>
                <a:gd name="connsiteX521" fmla="*/ 290075 w 4581178"/>
                <a:gd name="connsiteY521" fmla="*/ 3395319 h 4603409"/>
                <a:gd name="connsiteX522" fmla="*/ 287852 w 4581178"/>
                <a:gd name="connsiteY522" fmla="*/ 3397542 h 4603409"/>
                <a:gd name="connsiteX523" fmla="*/ 285629 w 4581178"/>
                <a:gd name="connsiteY523" fmla="*/ 3395319 h 4603409"/>
                <a:gd name="connsiteX524" fmla="*/ 287852 w 4581178"/>
                <a:gd name="connsiteY524" fmla="*/ 3393096 h 4603409"/>
                <a:gd name="connsiteX525" fmla="*/ 4297217 w 4581178"/>
                <a:gd name="connsiteY525" fmla="*/ 3387539 h 4603409"/>
                <a:gd name="connsiteX526" fmla="*/ 4304442 w 4581178"/>
                <a:gd name="connsiteY526" fmla="*/ 3394764 h 4603409"/>
                <a:gd name="connsiteX527" fmla="*/ 4297217 w 4581178"/>
                <a:gd name="connsiteY527" fmla="*/ 3401989 h 4603409"/>
                <a:gd name="connsiteX528" fmla="*/ 4289992 w 4581178"/>
                <a:gd name="connsiteY528" fmla="*/ 3394764 h 4603409"/>
                <a:gd name="connsiteX529" fmla="*/ 4297217 w 4581178"/>
                <a:gd name="connsiteY529" fmla="*/ 3387539 h 4603409"/>
                <a:gd name="connsiteX530" fmla="*/ 4058821 w 4581178"/>
                <a:gd name="connsiteY530" fmla="*/ 3377536 h 4603409"/>
                <a:gd name="connsiteX531" fmla="*/ 4064378 w 4581178"/>
                <a:gd name="connsiteY531" fmla="*/ 3383093 h 4603409"/>
                <a:gd name="connsiteX532" fmla="*/ 4058821 w 4581178"/>
                <a:gd name="connsiteY532" fmla="*/ 3388650 h 4603409"/>
                <a:gd name="connsiteX533" fmla="*/ 4053264 w 4581178"/>
                <a:gd name="connsiteY533" fmla="*/ 3383093 h 4603409"/>
                <a:gd name="connsiteX534" fmla="*/ 4058821 w 4581178"/>
                <a:gd name="connsiteY534" fmla="*/ 3377536 h 4603409"/>
                <a:gd name="connsiteX535" fmla="*/ 645167 w 4581178"/>
                <a:gd name="connsiteY535" fmla="*/ 3375314 h 4603409"/>
                <a:gd name="connsiteX536" fmla="*/ 646834 w 4581178"/>
                <a:gd name="connsiteY536" fmla="*/ 3376982 h 4603409"/>
                <a:gd name="connsiteX537" fmla="*/ 645167 w 4581178"/>
                <a:gd name="connsiteY537" fmla="*/ 3378649 h 4603409"/>
                <a:gd name="connsiteX538" fmla="*/ 643499 w 4581178"/>
                <a:gd name="connsiteY538" fmla="*/ 3376982 h 4603409"/>
                <a:gd name="connsiteX539" fmla="*/ 645167 w 4581178"/>
                <a:gd name="connsiteY539" fmla="*/ 3375314 h 4603409"/>
                <a:gd name="connsiteX540" fmla="*/ 404549 w 4581178"/>
                <a:gd name="connsiteY540" fmla="*/ 3371979 h 4603409"/>
                <a:gd name="connsiteX541" fmla="*/ 423443 w 4581178"/>
                <a:gd name="connsiteY541" fmla="*/ 3390873 h 4603409"/>
                <a:gd name="connsiteX542" fmla="*/ 404549 w 4581178"/>
                <a:gd name="connsiteY542" fmla="*/ 3409767 h 4603409"/>
                <a:gd name="connsiteX543" fmla="*/ 385655 w 4581178"/>
                <a:gd name="connsiteY543" fmla="*/ 3390873 h 4603409"/>
                <a:gd name="connsiteX544" fmla="*/ 404549 w 4581178"/>
                <a:gd name="connsiteY544" fmla="*/ 3371979 h 4603409"/>
                <a:gd name="connsiteX545" fmla="*/ 4179964 w 4581178"/>
                <a:gd name="connsiteY545" fmla="*/ 3364200 h 4603409"/>
                <a:gd name="connsiteX546" fmla="*/ 4206638 w 4581178"/>
                <a:gd name="connsiteY546" fmla="*/ 3390318 h 4603409"/>
                <a:gd name="connsiteX547" fmla="*/ 4179964 w 4581178"/>
                <a:gd name="connsiteY547" fmla="*/ 3416436 h 4603409"/>
                <a:gd name="connsiteX548" fmla="*/ 4153290 w 4581178"/>
                <a:gd name="connsiteY548" fmla="*/ 3390318 h 4603409"/>
                <a:gd name="connsiteX549" fmla="*/ 4179964 w 4581178"/>
                <a:gd name="connsiteY549" fmla="*/ 3364200 h 4603409"/>
                <a:gd name="connsiteX550" fmla="*/ 3939902 w 4581178"/>
                <a:gd name="connsiteY550" fmla="*/ 3359754 h 4603409"/>
                <a:gd name="connsiteX551" fmla="*/ 3956573 w 4581178"/>
                <a:gd name="connsiteY551" fmla="*/ 3376425 h 4603409"/>
                <a:gd name="connsiteX552" fmla="*/ 3939902 w 4581178"/>
                <a:gd name="connsiteY552" fmla="*/ 3393096 h 4603409"/>
                <a:gd name="connsiteX553" fmla="*/ 3923231 w 4581178"/>
                <a:gd name="connsiteY553" fmla="*/ 3376425 h 4603409"/>
                <a:gd name="connsiteX554" fmla="*/ 3939902 w 4581178"/>
                <a:gd name="connsiteY554" fmla="*/ 3359754 h 4603409"/>
                <a:gd name="connsiteX555" fmla="*/ 526246 w 4581178"/>
                <a:gd name="connsiteY555" fmla="*/ 3358642 h 4603409"/>
                <a:gd name="connsiteX556" fmla="*/ 550141 w 4581178"/>
                <a:gd name="connsiteY556" fmla="*/ 3383093 h 4603409"/>
                <a:gd name="connsiteX557" fmla="*/ 526246 w 4581178"/>
                <a:gd name="connsiteY557" fmla="*/ 3407544 h 4603409"/>
                <a:gd name="connsiteX558" fmla="*/ 502351 w 4581178"/>
                <a:gd name="connsiteY558" fmla="*/ 3383093 h 4603409"/>
                <a:gd name="connsiteX559" fmla="*/ 526246 w 4581178"/>
                <a:gd name="connsiteY559" fmla="*/ 3358642 h 4603409"/>
                <a:gd name="connsiteX560" fmla="*/ 215056 w 4581178"/>
                <a:gd name="connsiteY560" fmla="*/ 3247503 h 4603409"/>
                <a:gd name="connsiteX561" fmla="*/ 217835 w 4581178"/>
                <a:gd name="connsiteY561" fmla="*/ 3250282 h 4603409"/>
                <a:gd name="connsiteX562" fmla="*/ 215056 w 4581178"/>
                <a:gd name="connsiteY562" fmla="*/ 3253061 h 4603409"/>
                <a:gd name="connsiteX563" fmla="*/ 212277 w 4581178"/>
                <a:gd name="connsiteY563" fmla="*/ 3250282 h 4603409"/>
                <a:gd name="connsiteX564" fmla="*/ 215056 w 4581178"/>
                <a:gd name="connsiteY564" fmla="*/ 3247503 h 4603409"/>
                <a:gd name="connsiteX565" fmla="*/ 4370013 w 4581178"/>
                <a:gd name="connsiteY565" fmla="*/ 3241946 h 4603409"/>
                <a:gd name="connsiteX566" fmla="*/ 4376682 w 4581178"/>
                <a:gd name="connsiteY566" fmla="*/ 3248615 h 4603409"/>
                <a:gd name="connsiteX567" fmla="*/ 4370013 w 4581178"/>
                <a:gd name="connsiteY567" fmla="*/ 3255284 h 4603409"/>
                <a:gd name="connsiteX568" fmla="*/ 4363344 w 4581178"/>
                <a:gd name="connsiteY568" fmla="*/ 3248615 h 4603409"/>
                <a:gd name="connsiteX569" fmla="*/ 4370013 w 4581178"/>
                <a:gd name="connsiteY569" fmla="*/ 3241946 h 4603409"/>
                <a:gd name="connsiteX570" fmla="*/ 561812 w 4581178"/>
                <a:gd name="connsiteY570" fmla="*/ 3236389 h 4603409"/>
                <a:gd name="connsiteX571" fmla="*/ 563479 w 4581178"/>
                <a:gd name="connsiteY571" fmla="*/ 3237501 h 4603409"/>
                <a:gd name="connsiteX572" fmla="*/ 561812 w 4581178"/>
                <a:gd name="connsiteY572" fmla="*/ 3238613 h 4603409"/>
                <a:gd name="connsiteX573" fmla="*/ 560144 w 4581178"/>
                <a:gd name="connsiteY573" fmla="*/ 3237501 h 4603409"/>
                <a:gd name="connsiteX574" fmla="*/ 561812 w 4581178"/>
                <a:gd name="connsiteY574" fmla="*/ 3236389 h 4603409"/>
                <a:gd name="connsiteX575" fmla="*/ 4138286 w 4581178"/>
                <a:gd name="connsiteY575" fmla="*/ 3235278 h 4603409"/>
                <a:gd name="connsiteX576" fmla="*/ 4144399 w 4581178"/>
                <a:gd name="connsiteY576" fmla="*/ 3241391 h 4603409"/>
                <a:gd name="connsiteX577" fmla="*/ 4138286 w 4581178"/>
                <a:gd name="connsiteY577" fmla="*/ 3247504 h 4603409"/>
                <a:gd name="connsiteX578" fmla="*/ 4132173 w 4581178"/>
                <a:gd name="connsiteY578" fmla="*/ 3241391 h 4603409"/>
                <a:gd name="connsiteX579" fmla="*/ 4138286 w 4581178"/>
                <a:gd name="connsiteY579" fmla="*/ 3235278 h 4603409"/>
                <a:gd name="connsiteX580" fmla="*/ 328418 w 4581178"/>
                <a:gd name="connsiteY580" fmla="*/ 3228609 h 4603409"/>
                <a:gd name="connsiteX581" fmla="*/ 346756 w 4581178"/>
                <a:gd name="connsiteY581" fmla="*/ 3246947 h 4603409"/>
                <a:gd name="connsiteX582" fmla="*/ 328418 w 4581178"/>
                <a:gd name="connsiteY582" fmla="*/ 3265285 h 4603409"/>
                <a:gd name="connsiteX583" fmla="*/ 310080 w 4581178"/>
                <a:gd name="connsiteY583" fmla="*/ 3246947 h 4603409"/>
                <a:gd name="connsiteX584" fmla="*/ 328418 w 4581178"/>
                <a:gd name="connsiteY584" fmla="*/ 3228609 h 4603409"/>
                <a:gd name="connsiteX585" fmla="*/ 4256650 w 4581178"/>
                <a:gd name="connsiteY585" fmla="*/ 3220829 h 4603409"/>
                <a:gd name="connsiteX586" fmla="*/ 4282212 w 4581178"/>
                <a:gd name="connsiteY586" fmla="*/ 3246391 h 4603409"/>
                <a:gd name="connsiteX587" fmla="*/ 4256650 w 4581178"/>
                <a:gd name="connsiteY587" fmla="*/ 3271953 h 4603409"/>
                <a:gd name="connsiteX588" fmla="*/ 4231088 w 4581178"/>
                <a:gd name="connsiteY588" fmla="*/ 3246391 h 4603409"/>
                <a:gd name="connsiteX589" fmla="*/ 4256650 w 4581178"/>
                <a:gd name="connsiteY589" fmla="*/ 3220829 h 4603409"/>
                <a:gd name="connsiteX590" fmla="*/ 4023257 w 4581178"/>
                <a:gd name="connsiteY590" fmla="*/ 3219718 h 4603409"/>
                <a:gd name="connsiteX591" fmla="*/ 4041040 w 4581178"/>
                <a:gd name="connsiteY591" fmla="*/ 3237501 h 4603409"/>
                <a:gd name="connsiteX592" fmla="*/ 4023257 w 4581178"/>
                <a:gd name="connsiteY592" fmla="*/ 3255284 h 4603409"/>
                <a:gd name="connsiteX593" fmla="*/ 4005474 w 4581178"/>
                <a:gd name="connsiteY593" fmla="*/ 3237501 h 4603409"/>
                <a:gd name="connsiteX594" fmla="*/ 4023257 w 4581178"/>
                <a:gd name="connsiteY594" fmla="*/ 3219718 h 4603409"/>
                <a:gd name="connsiteX595" fmla="*/ 446781 w 4581178"/>
                <a:gd name="connsiteY595" fmla="*/ 3217495 h 4603409"/>
                <a:gd name="connsiteX596" fmla="*/ 471232 w 4581178"/>
                <a:gd name="connsiteY596" fmla="*/ 3241946 h 4603409"/>
                <a:gd name="connsiteX597" fmla="*/ 446781 w 4581178"/>
                <a:gd name="connsiteY597" fmla="*/ 3266397 h 4603409"/>
                <a:gd name="connsiteX598" fmla="*/ 422330 w 4581178"/>
                <a:gd name="connsiteY598" fmla="*/ 3241946 h 4603409"/>
                <a:gd name="connsiteX599" fmla="*/ 446781 w 4581178"/>
                <a:gd name="connsiteY599" fmla="*/ 3217495 h 4603409"/>
                <a:gd name="connsiteX600" fmla="*/ 152817 w 4581178"/>
                <a:gd name="connsiteY600" fmla="*/ 3096353 h 4603409"/>
                <a:gd name="connsiteX601" fmla="*/ 156707 w 4581178"/>
                <a:gd name="connsiteY601" fmla="*/ 3100243 h 4603409"/>
                <a:gd name="connsiteX602" fmla="*/ 152817 w 4581178"/>
                <a:gd name="connsiteY602" fmla="*/ 3104133 h 4603409"/>
                <a:gd name="connsiteX603" fmla="*/ 148927 w 4581178"/>
                <a:gd name="connsiteY603" fmla="*/ 3100243 h 4603409"/>
                <a:gd name="connsiteX604" fmla="*/ 152817 w 4581178"/>
                <a:gd name="connsiteY604" fmla="*/ 3096353 h 4603409"/>
                <a:gd name="connsiteX605" fmla="*/ 4432251 w 4581178"/>
                <a:gd name="connsiteY605" fmla="*/ 3091907 h 4603409"/>
                <a:gd name="connsiteX606" fmla="*/ 4438920 w 4581178"/>
                <a:gd name="connsiteY606" fmla="*/ 3098576 h 4603409"/>
                <a:gd name="connsiteX607" fmla="*/ 4432251 w 4581178"/>
                <a:gd name="connsiteY607" fmla="*/ 3105245 h 4603409"/>
                <a:gd name="connsiteX608" fmla="*/ 4425582 w 4581178"/>
                <a:gd name="connsiteY608" fmla="*/ 3098576 h 4603409"/>
                <a:gd name="connsiteX609" fmla="*/ 4432251 w 4581178"/>
                <a:gd name="connsiteY609" fmla="*/ 3091907 h 4603409"/>
                <a:gd name="connsiteX610" fmla="*/ 490126 w 4581178"/>
                <a:gd name="connsiteY610" fmla="*/ 3089684 h 4603409"/>
                <a:gd name="connsiteX611" fmla="*/ 492349 w 4581178"/>
                <a:gd name="connsiteY611" fmla="*/ 3091907 h 4603409"/>
                <a:gd name="connsiteX612" fmla="*/ 490126 w 4581178"/>
                <a:gd name="connsiteY612" fmla="*/ 3094130 h 4603409"/>
                <a:gd name="connsiteX613" fmla="*/ 487903 w 4581178"/>
                <a:gd name="connsiteY613" fmla="*/ 3091907 h 4603409"/>
                <a:gd name="connsiteX614" fmla="*/ 490126 w 4581178"/>
                <a:gd name="connsiteY614" fmla="*/ 3089684 h 4603409"/>
                <a:gd name="connsiteX615" fmla="*/ 4206082 w 4581178"/>
                <a:gd name="connsiteY615" fmla="*/ 3086350 h 4603409"/>
                <a:gd name="connsiteX616" fmla="*/ 4213307 w 4581178"/>
                <a:gd name="connsiteY616" fmla="*/ 3093575 h 4603409"/>
                <a:gd name="connsiteX617" fmla="*/ 4206082 w 4581178"/>
                <a:gd name="connsiteY617" fmla="*/ 3100800 h 4603409"/>
                <a:gd name="connsiteX618" fmla="*/ 4198857 w 4581178"/>
                <a:gd name="connsiteY618" fmla="*/ 3093575 h 4603409"/>
                <a:gd name="connsiteX619" fmla="*/ 4206082 w 4581178"/>
                <a:gd name="connsiteY619" fmla="*/ 3086350 h 4603409"/>
                <a:gd name="connsiteX620" fmla="*/ 263402 w 4581178"/>
                <a:gd name="connsiteY620" fmla="*/ 3079682 h 4603409"/>
                <a:gd name="connsiteX621" fmla="*/ 281185 w 4581178"/>
                <a:gd name="connsiteY621" fmla="*/ 3098020 h 4603409"/>
                <a:gd name="connsiteX622" fmla="*/ 263402 w 4581178"/>
                <a:gd name="connsiteY622" fmla="*/ 3116358 h 4603409"/>
                <a:gd name="connsiteX623" fmla="*/ 245619 w 4581178"/>
                <a:gd name="connsiteY623" fmla="*/ 3098020 h 4603409"/>
                <a:gd name="connsiteX624" fmla="*/ 263402 w 4581178"/>
                <a:gd name="connsiteY624" fmla="*/ 3079682 h 4603409"/>
                <a:gd name="connsiteX625" fmla="*/ 4321111 w 4581178"/>
                <a:gd name="connsiteY625" fmla="*/ 3071902 h 4603409"/>
                <a:gd name="connsiteX626" fmla="*/ 4345562 w 4581178"/>
                <a:gd name="connsiteY626" fmla="*/ 3096909 h 4603409"/>
                <a:gd name="connsiteX627" fmla="*/ 4321111 w 4581178"/>
                <a:gd name="connsiteY627" fmla="*/ 3121916 h 4603409"/>
                <a:gd name="connsiteX628" fmla="*/ 4296660 w 4581178"/>
                <a:gd name="connsiteY628" fmla="*/ 3096909 h 4603409"/>
                <a:gd name="connsiteX629" fmla="*/ 4321111 w 4581178"/>
                <a:gd name="connsiteY629" fmla="*/ 3071902 h 4603409"/>
                <a:gd name="connsiteX630" fmla="*/ 4094386 w 4581178"/>
                <a:gd name="connsiteY630" fmla="*/ 3071902 h 4603409"/>
                <a:gd name="connsiteX631" fmla="*/ 4114391 w 4581178"/>
                <a:gd name="connsiteY631" fmla="*/ 3091352 h 4603409"/>
                <a:gd name="connsiteX632" fmla="*/ 4094386 w 4581178"/>
                <a:gd name="connsiteY632" fmla="*/ 3110802 h 4603409"/>
                <a:gd name="connsiteX633" fmla="*/ 4074381 w 4581178"/>
                <a:gd name="connsiteY633" fmla="*/ 3091352 h 4603409"/>
                <a:gd name="connsiteX634" fmla="*/ 4094386 w 4581178"/>
                <a:gd name="connsiteY634" fmla="*/ 3071902 h 4603409"/>
                <a:gd name="connsiteX635" fmla="*/ 378431 w 4581178"/>
                <a:gd name="connsiteY635" fmla="*/ 3069679 h 4603409"/>
                <a:gd name="connsiteX636" fmla="*/ 403438 w 4581178"/>
                <a:gd name="connsiteY636" fmla="*/ 3094130 h 4603409"/>
                <a:gd name="connsiteX637" fmla="*/ 378431 w 4581178"/>
                <a:gd name="connsiteY637" fmla="*/ 3118581 h 4603409"/>
                <a:gd name="connsiteX638" fmla="*/ 353424 w 4581178"/>
                <a:gd name="connsiteY638" fmla="*/ 3094130 h 4603409"/>
                <a:gd name="connsiteX639" fmla="*/ 378431 w 4581178"/>
                <a:gd name="connsiteY639" fmla="*/ 3069679 h 4603409"/>
                <a:gd name="connsiteX640" fmla="*/ 100582 w 4581178"/>
                <a:gd name="connsiteY640" fmla="*/ 2940757 h 4603409"/>
                <a:gd name="connsiteX641" fmla="*/ 105584 w 4581178"/>
                <a:gd name="connsiteY641" fmla="*/ 2945759 h 4603409"/>
                <a:gd name="connsiteX642" fmla="*/ 100582 w 4581178"/>
                <a:gd name="connsiteY642" fmla="*/ 2950761 h 4603409"/>
                <a:gd name="connsiteX643" fmla="*/ 95580 w 4581178"/>
                <a:gd name="connsiteY643" fmla="*/ 2945759 h 4603409"/>
                <a:gd name="connsiteX644" fmla="*/ 100582 w 4581178"/>
                <a:gd name="connsiteY644" fmla="*/ 2940757 h 4603409"/>
                <a:gd name="connsiteX645" fmla="*/ 4483931 w 4581178"/>
                <a:gd name="connsiteY645" fmla="*/ 2937423 h 4603409"/>
                <a:gd name="connsiteX646" fmla="*/ 4490044 w 4581178"/>
                <a:gd name="connsiteY646" fmla="*/ 2944092 h 4603409"/>
                <a:gd name="connsiteX647" fmla="*/ 4483931 w 4581178"/>
                <a:gd name="connsiteY647" fmla="*/ 2950761 h 4603409"/>
                <a:gd name="connsiteX648" fmla="*/ 4477818 w 4581178"/>
                <a:gd name="connsiteY648" fmla="*/ 2944092 h 4603409"/>
                <a:gd name="connsiteX649" fmla="*/ 4483931 w 4581178"/>
                <a:gd name="connsiteY649" fmla="*/ 2937423 h 4603409"/>
                <a:gd name="connsiteX650" fmla="*/ 430667 w 4581178"/>
                <a:gd name="connsiteY650" fmla="*/ 2937423 h 4603409"/>
                <a:gd name="connsiteX651" fmla="*/ 433446 w 4581178"/>
                <a:gd name="connsiteY651" fmla="*/ 2940757 h 4603409"/>
                <a:gd name="connsiteX652" fmla="*/ 430667 w 4581178"/>
                <a:gd name="connsiteY652" fmla="*/ 2944091 h 4603409"/>
                <a:gd name="connsiteX653" fmla="*/ 427888 w 4581178"/>
                <a:gd name="connsiteY653" fmla="*/ 2940757 h 4603409"/>
                <a:gd name="connsiteX654" fmla="*/ 430667 w 4581178"/>
                <a:gd name="connsiteY654" fmla="*/ 2937423 h 4603409"/>
                <a:gd name="connsiteX655" fmla="*/ 4262763 w 4581178"/>
                <a:gd name="connsiteY655" fmla="*/ 2932978 h 4603409"/>
                <a:gd name="connsiteX656" fmla="*/ 4271099 w 4581178"/>
                <a:gd name="connsiteY656" fmla="*/ 2941314 h 4603409"/>
                <a:gd name="connsiteX657" fmla="*/ 4262763 w 4581178"/>
                <a:gd name="connsiteY657" fmla="*/ 2949650 h 4603409"/>
                <a:gd name="connsiteX658" fmla="*/ 4254427 w 4581178"/>
                <a:gd name="connsiteY658" fmla="*/ 2941314 h 4603409"/>
                <a:gd name="connsiteX659" fmla="*/ 4262763 w 4581178"/>
                <a:gd name="connsiteY659" fmla="*/ 2932978 h 4603409"/>
                <a:gd name="connsiteX660" fmla="*/ 208943 w 4581178"/>
                <a:gd name="connsiteY660" fmla="*/ 2926309 h 4603409"/>
                <a:gd name="connsiteX661" fmla="*/ 226726 w 4581178"/>
                <a:gd name="connsiteY661" fmla="*/ 2944092 h 4603409"/>
                <a:gd name="connsiteX662" fmla="*/ 208943 w 4581178"/>
                <a:gd name="connsiteY662" fmla="*/ 2961875 h 4603409"/>
                <a:gd name="connsiteX663" fmla="*/ 191160 w 4581178"/>
                <a:gd name="connsiteY663" fmla="*/ 2944092 h 4603409"/>
                <a:gd name="connsiteX664" fmla="*/ 208943 w 4581178"/>
                <a:gd name="connsiteY664" fmla="*/ 2926309 h 4603409"/>
                <a:gd name="connsiteX665" fmla="*/ 4375570 w 4581178"/>
                <a:gd name="connsiteY665" fmla="*/ 2919641 h 4603409"/>
                <a:gd name="connsiteX666" fmla="*/ 4398910 w 4581178"/>
                <a:gd name="connsiteY666" fmla="*/ 2943536 h 4603409"/>
                <a:gd name="connsiteX667" fmla="*/ 4375570 w 4581178"/>
                <a:gd name="connsiteY667" fmla="*/ 2967431 h 4603409"/>
                <a:gd name="connsiteX668" fmla="*/ 4352230 w 4581178"/>
                <a:gd name="connsiteY668" fmla="*/ 2943536 h 4603409"/>
                <a:gd name="connsiteX669" fmla="*/ 4375570 w 4581178"/>
                <a:gd name="connsiteY669" fmla="*/ 2919641 h 4603409"/>
                <a:gd name="connsiteX670" fmla="*/ 322305 w 4581178"/>
                <a:gd name="connsiteY670" fmla="*/ 2919641 h 4603409"/>
                <a:gd name="connsiteX671" fmla="*/ 344533 w 4581178"/>
                <a:gd name="connsiteY671" fmla="*/ 2941869 h 4603409"/>
                <a:gd name="connsiteX672" fmla="*/ 322305 w 4581178"/>
                <a:gd name="connsiteY672" fmla="*/ 2964097 h 4603409"/>
                <a:gd name="connsiteX673" fmla="*/ 300077 w 4581178"/>
                <a:gd name="connsiteY673" fmla="*/ 2941869 h 4603409"/>
                <a:gd name="connsiteX674" fmla="*/ 322305 w 4581178"/>
                <a:gd name="connsiteY674" fmla="*/ 2919641 h 4603409"/>
                <a:gd name="connsiteX675" fmla="*/ 4153846 w 4581178"/>
                <a:gd name="connsiteY675" fmla="*/ 2918529 h 4603409"/>
                <a:gd name="connsiteX676" fmla="*/ 4175519 w 4581178"/>
                <a:gd name="connsiteY676" fmla="*/ 2940202 h 4603409"/>
                <a:gd name="connsiteX677" fmla="*/ 4153846 w 4581178"/>
                <a:gd name="connsiteY677" fmla="*/ 2961875 h 4603409"/>
                <a:gd name="connsiteX678" fmla="*/ 4132173 w 4581178"/>
                <a:gd name="connsiteY678" fmla="*/ 2940202 h 4603409"/>
                <a:gd name="connsiteX679" fmla="*/ 4153846 w 4581178"/>
                <a:gd name="connsiteY679" fmla="*/ 2918529 h 4603409"/>
                <a:gd name="connsiteX680" fmla="*/ 60571 w 4581178"/>
                <a:gd name="connsiteY680" fmla="*/ 2781828 h 4603409"/>
                <a:gd name="connsiteX681" fmla="*/ 66684 w 4581178"/>
                <a:gd name="connsiteY681" fmla="*/ 2787385 h 4603409"/>
                <a:gd name="connsiteX682" fmla="*/ 60571 w 4581178"/>
                <a:gd name="connsiteY682" fmla="*/ 2792942 h 4603409"/>
                <a:gd name="connsiteX683" fmla="*/ 54458 w 4581178"/>
                <a:gd name="connsiteY683" fmla="*/ 2787385 h 4603409"/>
                <a:gd name="connsiteX684" fmla="*/ 60571 w 4581178"/>
                <a:gd name="connsiteY684" fmla="*/ 2781828 h 4603409"/>
                <a:gd name="connsiteX685" fmla="*/ 4524496 w 4581178"/>
                <a:gd name="connsiteY685" fmla="*/ 2780716 h 4603409"/>
                <a:gd name="connsiteX686" fmla="*/ 4530053 w 4581178"/>
                <a:gd name="connsiteY686" fmla="*/ 2786273 h 4603409"/>
                <a:gd name="connsiteX687" fmla="*/ 4524496 w 4581178"/>
                <a:gd name="connsiteY687" fmla="*/ 2791830 h 4603409"/>
                <a:gd name="connsiteX688" fmla="*/ 4518939 w 4581178"/>
                <a:gd name="connsiteY688" fmla="*/ 2786273 h 4603409"/>
                <a:gd name="connsiteX689" fmla="*/ 4524496 w 4581178"/>
                <a:gd name="connsiteY689" fmla="*/ 2780716 h 4603409"/>
                <a:gd name="connsiteX690" fmla="*/ 384543 w 4581178"/>
                <a:gd name="connsiteY690" fmla="*/ 2780716 h 4603409"/>
                <a:gd name="connsiteX691" fmla="*/ 388990 w 4581178"/>
                <a:gd name="connsiteY691" fmla="*/ 2784606 h 4603409"/>
                <a:gd name="connsiteX692" fmla="*/ 384543 w 4581178"/>
                <a:gd name="connsiteY692" fmla="*/ 2788496 h 4603409"/>
                <a:gd name="connsiteX693" fmla="*/ 380097 w 4581178"/>
                <a:gd name="connsiteY693" fmla="*/ 2784606 h 4603409"/>
                <a:gd name="connsiteX694" fmla="*/ 384543 w 4581178"/>
                <a:gd name="connsiteY694" fmla="*/ 2780716 h 4603409"/>
                <a:gd name="connsiteX695" fmla="*/ 4306663 w 4581178"/>
                <a:gd name="connsiteY695" fmla="*/ 2776270 h 4603409"/>
                <a:gd name="connsiteX696" fmla="*/ 4315554 w 4581178"/>
                <a:gd name="connsiteY696" fmla="*/ 2785161 h 4603409"/>
                <a:gd name="connsiteX697" fmla="*/ 4306663 w 4581178"/>
                <a:gd name="connsiteY697" fmla="*/ 2794052 h 4603409"/>
                <a:gd name="connsiteX698" fmla="*/ 4297772 w 4581178"/>
                <a:gd name="connsiteY698" fmla="*/ 2785161 h 4603409"/>
                <a:gd name="connsiteX699" fmla="*/ 4306663 w 4581178"/>
                <a:gd name="connsiteY699" fmla="*/ 2776270 h 4603409"/>
                <a:gd name="connsiteX700" fmla="*/ 277849 w 4581178"/>
                <a:gd name="connsiteY700" fmla="*/ 2769602 h 4603409"/>
                <a:gd name="connsiteX701" fmla="*/ 294520 w 4581178"/>
                <a:gd name="connsiteY701" fmla="*/ 2785718 h 4603409"/>
                <a:gd name="connsiteX702" fmla="*/ 277849 w 4581178"/>
                <a:gd name="connsiteY702" fmla="*/ 2801834 h 4603409"/>
                <a:gd name="connsiteX703" fmla="*/ 261178 w 4581178"/>
                <a:gd name="connsiteY703" fmla="*/ 2785718 h 4603409"/>
                <a:gd name="connsiteX704" fmla="*/ 277849 w 4581178"/>
                <a:gd name="connsiteY704" fmla="*/ 2769602 h 4603409"/>
                <a:gd name="connsiteX705" fmla="*/ 167266 w 4581178"/>
                <a:gd name="connsiteY705" fmla="*/ 2769602 h 4603409"/>
                <a:gd name="connsiteX706" fmla="*/ 184493 w 4581178"/>
                <a:gd name="connsiteY706" fmla="*/ 2787385 h 4603409"/>
                <a:gd name="connsiteX707" fmla="*/ 167266 w 4581178"/>
                <a:gd name="connsiteY707" fmla="*/ 2805168 h 4603409"/>
                <a:gd name="connsiteX708" fmla="*/ 150039 w 4581178"/>
                <a:gd name="connsiteY708" fmla="*/ 2787385 h 4603409"/>
                <a:gd name="connsiteX709" fmla="*/ 167266 w 4581178"/>
                <a:gd name="connsiteY709" fmla="*/ 2769602 h 4603409"/>
                <a:gd name="connsiteX710" fmla="*/ 4417803 w 4581178"/>
                <a:gd name="connsiteY710" fmla="*/ 2762933 h 4603409"/>
                <a:gd name="connsiteX711" fmla="*/ 4440031 w 4581178"/>
                <a:gd name="connsiteY711" fmla="*/ 2785717 h 4603409"/>
                <a:gd name="connsiteX712" fmla="*/ 4417803 w 4581178"/>
                <a:gd name="connsiteY712" fmla="*/ 2808501 h 4603409"/>
                <a:gd name="connsiteX713" fmla="*/ 4395575 w 4581178"/>
                <a:gd name="connsiteY713" fmla="*/ 2785717 h 4603409"/>
                <a:gd name="connsiteX714" fmla="*/ 4417803 w 4581178"/>
                <a:gd name="connsiteY714" fmla="*/ 2762933 h 4603409"/>
                <a:gd name="connsiteX715" fmla="*/ 4199969 w 4581178"/>
                <a:gd name="connsiteY715" fmla="*/ 2760711 h 4603409"/>
                <a:gd name="connsiteX716" fmla="*/ 4223309 w 4581178"/>
                <a:gd name="connsiteY716" fmla="*/ 2784051 h 4603409"/>
                <a:gd name="connsiteX717" fmla="*/ 4199969 w 4581178"/>
                <a:gd name="connsiteY717" fmla="*/ 2807391 h 4603409"/>
                <a:gd name="connsiteX718" fmla="*/ 4176629 w 4581178"/>
                <a:gd name="connsiteY718" fmla="*/ 2784051 h 4603409"/>
                <a:gd name="connsiteX719" fmla="*/ 4199969 w 4581178"/>
                <a:gd name="connsiteY719" fmla="*/ 2760711 h 4603409"/>
                <a:gd name="connsiteX720" fmla="*/ 4553393 w 4581178"/>
                <a:gd name="connsiteY720" fmla="*/ 2620675 h 4603409"/>
                <a:gd name="connsiteX721" fmla="*/ 4558950 w 4581178"/>
                <a:gd name="connsiteY721" fmla="*/ 2626232 h 4603409"/>
                <a:gd name="connsiteX722" fmla="*/ 4553393 w 4581178"/>
                <a:gd name="connsiteY722" fmla="*/ 2631789 h 4603409"/>
                <a:gd name="connsiteX723" fmla="*/ 4547836 w 4581178"/>
                <a:gd name="connsiteY723" fmla="*/ 2626232 h 4603409"/>
                <a:gd name="connsiteX724" fmla="*/ 4553393 w 4581178"/>
                <a:gd name="connsiteY724" fmla="*/ 2620675 h 4603409"/>
                <a:gd name="connsiteX725" fmla="*/ 351758 w 4581178"/>
                <a:gd name="connsiteY725" fmla="*/ 2620675 h 4603409"/>
                <a:gd name="connsiteX726" fmla="*/ 356760 w 4581178"/>
                <a:gd name="connsiteY726" fmla="*/ 2625677 h 4603409"/>
                <a:gd name="connsiteX727" fmla="*/ 351758 w 4581178"/>
                <a:gd name="connsiteY727" fmla="*/ 2630679 h 4603409"/>
                <a:gd name="connsiteX728" fmla="*/ 346756 w 4581178"/>
                <a:gd name="connsiteY728" fmla="*/ 2625677 h 4603409"/>
                <a:gd name="connsiteX729" fmla="*/ 351758 w 4581178"/>
                <a:gd name="connsiteY729" fmla="*/ 2620675 h 4603409"/>
                <a:gd name="connsiteX730" fmla="*/ 32231 w 4581178"/>
                <a:gd name="connsiteY730" fmla="*/ 2620675 h 4603409"/>
                <a:gd name="connsiteX731" fmla="*/ 38900 w 4581178"/>
                <a:gd name="connsiteY731" fmla="*/ 2627344 h 4603409"/>
                <a:gd name="connsiteX732" fmla="*/ 32231 w 4581178"/>
                <a:gd name="connsiteY732" fmla="*/ 2634013 h 4603409"/>
                <a:gd name="connsiteX733" fmla="*/ 25562 w 4581178"/>
                <a:gd name="connsiteY733" fmla="*/ 2627344 h 4603409"/>
                <a:gd name="connsiteX734" fmla="*/ 32231 w 4581178"/>
                <a:gd name="connsiteY734" fmla="*/ 2620675 h 4603409"/>
                <a:gd name="connsiteX735" fmla="*/ 246175 w 4581178"/>
                <a:gd name="connsiteY735" fmla="*/ 2617341 h 4603409"/>
                <a:gd name="connsiteX736" fmla="*/ 254511 w 4581178"/>
                <a:gd name="connsiteY736" fmla="*/ 2626232 h 4603409"/>
                <a:gd name="connsiteX737" fmla="*/ 246175 w 4581178"/>
                <a:gd name="connsiteY737" fmla="*/ 2635123 h 4603409"/>
                <a:gd name="connsiteX738" fmla="*/ 237839 w 4581178"/>
                <a:gd name="connsiteY738" fmla="*/ 2626232 h 4603409"/>
                <a:gd name="connsiteX739" fmla="*/ 246175 w 4581178"/>
                <a:gd name="connsiteY739" fmla="*/ 2617341 h 4603409"/>
                <a:gd name="connsiteX740" fmla="*/ 4338894 w 4581178"/>
                <a:gd name="connsiteY740" fmla="*/ 2615118 h 4603409"/>
                <a:gd name="connsiteX741" fmla="*/ 4348897 w 4581178"/>
                <a:gd name="connsiteY741" fmla="*/ 2625121 h 4603409"/>
                <a:gd name="connsiteX742" fmla="*/ 4338894 w 4581178"/>
                <a:gd name="connsiteY742" fmla="*/ 2635124 h 4603409"/>
                <a:gd name="connsiteX743" fmla="*/ 4328891 w 4581178"/>
                <a:gd name="connsiteY743" fmla="*/ 2625121 h 4603409"/>
                <a:gd name="connsiteX744" fmla="*/ 4338894 w 4581178"/>
                <a:gd name="connsiteY744" fmla="*/ 2615118 h 4603409"/>
                <a:gd name="connsiteX745" fmla="*/ 136702 w 4581178"/>
                <a:gd name="connsiteY745" fmla="*/ 2609561 h 4603409"/>
                <a:gd name="connsiteX746" fmla="*/ 154485 w 4581178"/>
                <a:gd name="connsiteY746" fmla="*/ 2627344 h 4603409"/>
                <a:gd name="connsiteX747" fmla="*/ 136702 w 4581178"/>
                <a:gd name="connsiteY747" fmla="*/ 2645127 h 4603409"/>
                <a:gd name="connsiteX748" fmla="*/ 118919 w 4581178"/>
                <a:gd name="connsiteY748" fmla="*/ 2627344 h 4603409"/>
                <a:gd name="connsiteX749" fmla="*/ 136702 w 4581178"/>
                <a:gd name="connsiteY749" fmla="*/ 2609561 h 4603409"/>
                <a:gd name="connsiteX750" fmla="*/ 4448367 w 4581178"/>
                <a:gd name="connsiteY750" fmla="*/ 2604004 h 4603409"/>
                <a:gd name="connsiteX751" fmla="*/ 4470040 w 4581178"/>
                <a:gd name="connsiteY751" fmla="*/ 2626232 h 4603409"/>
                <a:gd name="connsiteX752" fmla="*/ 4448367 w 4581178"/>
                <a:gd name="connsiteY752" fmla="*/ 2648460 h 4603409"/>
                <a:gd name="connsiteX753" fmla="*/ 4426694 w 4581178"/>
                <a:gd name="connsiteY753" fmla="*/ 2626232 h 4603409"/>
                <a:gd name="connsiteX754" fmla="*/ 4448367 w 4581178"/>
                <a:gd name="connsiteY754" fmla="*/ 2604004 h 4603409"/>
                <a:gd name="connsiteX755" fmla="*/ 4233310 w 4581178"/>
                <a:gd name="connsiteY755" fmla="*/ 2600669 h 4603409"/>
                <a:gd name="connsiteX756" fmla="*/ 4258872 w 4581178"/>
                <a:gd name="connsiteY756" fmla="*/ 2625676 h 4603409"/>
                <a:gd name="connsiteX757" fmla="*/ 4233310 w 4581178"/>
                <a:gd name="connsiteY757" fmla="*/ 2650683 h 4603409"/>
                <a:gd name="connsiteX758" fmla="*/ 4207748 w 4581178"/>
                <a:gd name="connsiteY758" fmla="*/ 2625676 h 4603409"/>
                <a:gd name="connsiteX759" fmla="*/ 4233310 w 4581178"/>
                <a:gd name="connsiteY759" fmla="*/ 2600669 h 4603409"/>
                <a:gd name="connsiteX760" fmla="*/ 226725 w 4581178"/>
                <a:gd name="connsiteY760" fmla="*/ 2461745 h 4603409"/>
                <a:gd name="connsiteX761" fmla="*/ 230059 w 4581178"/>
                <a:gd name="connsiteY761" fmla="*/ 2465079 h 4603409"/>
                <a:gd name="connsiteX762" fmla="*/ 226725 w 4581178"/>
                <a:gd name="connsiteY762" fmla="*/ 2468413 h 4603409"/>
                <a:gd name="connsiteX763" fmla="*/ 223391 w 4581178"/>
                <a:gd name="connsiteY763" fmla="*/ 2465079 h 4603409"/>
                <a:gd name="connsiteX764" fmla="*/ 226725 w 4581178"/>
                <a:gd name="connsiteY764" fmla="*/ 2461745 h 4603409"/>
                <a:gd name="connsiteX765" fmla="*/ 4570064 w 4581178"/>
                <a:gd name="connsiteY765" fmla="*/ 2458411 h 4603409"/>
                <a:gd name="connsiteX766" fmla="*/ 4575621 w 4581178"/>
                <a:gd name="connsiteY766" fmla="*/ 2463968 h 4603409"/>
                <a:gd name="connsiteX767" fmla="*/ 4570064 w 4581178"/>
                <a:gd name="connsiteY767" fmla="*/ 2469525 h 4603409"/>
                <a:gd name="connsiteX768" fmla="*/ 4564507 w 4581178"/>
                <a:gd name="connsiteY768" fmla="*/ 2463968 h 4603409"/>
                <a:gd name="connsiteX769" fmla="*/ 4570064 w 4581178"/>
                <a:gd name="connsiteY769" fmla="*/ 2458411 h 4603409"/>
                <a:gd name="connsiteX770" fmla="*/ 331196 w 4581178"/>
                <a:gd name="connsiteY770" fmla="*/ 2458411 h 4603409"/>
                <a:gd name="connsiteX771" fmla="*/ 336753 w 4581178"/>
                <a:gd name="connsiteY771" fmla="*/ 2464524 h 4603409"/>
                <a:gd name="connsiteX772" fmla="*/ 331196 w 4581178"/>
                <a:gd name="connsiteY772" fmla="*/ 2470637 h 4603409"/>
                <a:gd name="connsiteX773" fmla="*/ 325639 w 4581178"/>
                <a:gd name="connsiteY773" fmla="*/ 2464524 h 4603409"/>
                <a:gd name="connsiteX774" fmla="*/ 331196 w 4581178"/>
                <a:gd name="connsiteY774" fmla="*/ 2458411 h 4603409"/>
                <a:gd name="connsiteX775" fmla="*/ 14448 w 4581178"/>
                <a:gd name="connsiteY775" fmla="*/ 2458411 h 4603409"/>
                <a:gd name="connsiteX776" fmla="*/ 22228 w 4581178"/>
                <a:gd name="connsiteY776" fmla="*/ 2465636 h 4603409"/>
                <a:gd name="connsiteX777" fmla="*/ 14448 w 4581178"/>
                <a:gd name="connsiteY777" fmla="*/ 2472861 h 4603409"/>
                <a:gd name="connsiteX778" fmla="*/ 6668 w 4581178"/>
                <a:gd name="connsiteY778" fmla="*/ 2465636 h 4603409"/>
                <a:gd name="connsiteX779" fmla="*/ 14448 w 4581178"/>
                <a:gd name="connsiteY779" fmla="*/ 2458411 h 4603409"/>
                <a:gd name="connsiteX780" fmla="*/ 4357231 w 4581178"/>
                <a:gd name="connsiteY780" fmla="*/ 2452854 h 4603409"/>
                <a:gd name="connsiteX781" fmla="*/ 4368901 w 4581178"/>
                <a:gd name="connsiteY781" fmla="*/ 2463968 h 4603409"/>
                <a:gd name="connsiteX782" fmla="*/ 4357231 w 4581178"/>
                <a:gd name="connsiteY782" fmla="*/ 2475082 h 4603409"/>
                <a:gd name="connsiteX783" fmla="*/ 4345561 w 4581178"/>
                <a:gd name="connsiteY783" fmla="*/ 2463968 h 4603409"/>
                <a:gd name="connsiteX784" fmla="*/ 4357231 w 4581178"/>
                <a:gd name="connsiteY784" fmla="*/ 2452854 h 4603409"/>
                <a:gd name="connsiteX785" fmla="*/ 118364 w 4581178"/>
                <a:gd name="connsiteY785" fmla="*/ 2448408 h 4603409"/>
                <a:gd name="connsiteX786" fmla="*/ 135591 w 4581178"/>
                <a:gd name="connsiteY786" fmla="*/ 2465635 h 4603409"/>
                <a:gd name="connsiteX787" fmla="*/ 118364 w 4581178"/>
                <a:gd name="connsiteY787" fmla="*/ 2482862 h 4603409"/>
                <a:gd name="connsiteX788" fmla="*/ 101137 w 4581178"/>
                <a:gd name="connsiteY788" fmla="*/ 2465635 h 4603409"/>
                <a:gd name="connsiteX789" fmla="*/ 118364 w 4581178"/>
                <a:gd name="connsiteY789" fmla="*/ 2448408 h 4603409"/>
                <a:gd name="connsiteX790" fmla="*/ 4466148 w 4581178"/>
                <a:gd name="connsiteY790" fmla="*/ 2442851 h 4603409"/>
                <a:gd name="connsiteX791" fmla="*/ 4486709 w 4581178"/>
                <a:gd name="connsiteY791" fmla="*/ 2463968 h 4603409"/>
                <a:gd name="connsiteX792" fmla="*/ 4466148 w 4581178"/>
                <a:gd name="connsiteY792" fmla="*/ 2485085 h 4603409"/>
                <a:gd name="connsiteX793" fmla="*/ 4445587 w 4581178"/>
                <a:gd name="connsiteY793" fmla="*/ 2463968 h 4603409"/>
                <a:gd name="connsiteX794" fmla="*/ 4466148 w 4581178"/>
                <a:gd name="connsiteY794" fmla="*/ 2442851 h 4603409"/>
                <a:gd name="connsiteX795" fmla="*/ 4253315 w 4581178"/>
                <a:gd name="connsiteY795" fmla="*/ 2438405 h 4603409"/>
                <a:gd name="connsiteX796" fmla="*/ 4278877 w 4581178"/>
                <a:gd name="connsiteY796" fmla="*/ 2464523 h 4603409"/>
                <a:gd name="connsiteX797" fmla="*/ 4253315 w 4581178"/>
                <a:gd name="connsiteY797" fmla="*/ 2490641 h 4603409"/>
                <a:gd name="connsiteX798" fmla="*/ 4227753 w 4581178"/>
                <a:gd name="connsiteY798" fmla="*/ 2464523 h 4603409"/>
                <a:gd name="connsiteX799" fmla="*/ 4253315 w 4581178"/>
                <a:gd name="connsiteY799" fmla="*/ 2438405 h 4603409"/>
                <a:gd name="connsiteX800" fmla="*/ 220613 w 4581178"/>
                <a:gd name="connsiteY800" fmla="*/ 2300592 h 4603409"/>
                <a:gd name="connsiteX801" fmla="*/ 222281 w 4581178"/>
                <a:gd name="connsiteY801" fmla="*/ 2302260 h 4603409"/>
                <a:gd name="connsiteX802" fmla="*/ 220613 w 4581178"/>
                <a:gd name="connsiteY802" fmla="*/ 2303928 h 4603409"/>
                <a:gd name="connsiteX803" fmla="*/ 218945 w 4581178"/>
                <a:gd name="connsiteY803" fmla="*/ 2302260 h 4603409"/>
                <a:gd name="connsiteX804" fmla="*/ 220613 w 4581178"/>
                <a:gd name="connsiteY804" fmla="*/ 2300592 h 4603409"/>
                <a:gd name="connsiteX805" fmla="*/ 324528 w 4581178"/>
                <a:gd name="connsiteY805" fmla="*/ 2296147 h 4603409"/>
                <a:gd name="connsiteX806" fmla="*/ 331197 w 4581178"/>
                <a:gd name="connsiteY806" fmla="*/ 2302816 h 4603409"/>
                <a:gd name="connsiteX807" fmla="*/ 324528 w 4581178"/>
                <a:gd name="connsiteY807" fmla="*/ 2309485 h 4603409"/>
                <a:gd name="connsiteX808" fmla="*/ 317859 w 4581178"/>
                <a:gd name="connsiteY808" fmla="*/ 2302816 h 4603409"/>
                <a:gd name="connsiteX809" fmla="*/ 324528 w 4581178"/>
                <a:gd name="connsiteY809" fmla="*/ 2296147 h 4603409"/>
                <a:gd name="connsiteX810" fmla="*/ 4575621 w 4581178"/>
                <a:gd name="connsiteY810" fmla="*/ 2295036 h 4603409"/>
                <a:gd name="connsiteX811" fmla="*/ 4581178 w 4581178"/>
                <a:gd name="connsiteY811" fmla="*/ 2301149 h 4603409"/>
                <a:gd name="connsiteX812" fmla="*/ 4575621 w 4581178"/>
                <a:gd name="connsiteY812" fmla="*/ 2307262 h 4603409"/>
                <a:gd name="connsiteX813" fmla="*/ 4570064 w 4581178"/>
                <a:gd name="connsiteY813" fmla="*/ 2301149 h 4603409"/>
                <a:gd name="connsiteX814" fmla="*/ 4575621 w 4581178"/>
                <a:gd name="connsiteY814" fmla="*/ 2295036 h 4603409"/>
                <a:gd name="connsiteX815" fmla="*/ 8336 w 4581178"/>
                <a:gd name="connsiteY815" fmla="*/ 2293924 h 4603409"/>
                <a:gd name="connsiteX816" fmla="*/ 16672 w 4581178"/>
                <a:gd name="connsiteY816" fmla="*/ 2302815 h 4603409"/>
                <a:gd name="connsiteX817" fmla="*/ 8336 w 4581178"/>
                <a:gd name="connsiteY817" fmla="*/ 2311706 h 4603409"/>
                <a:gd name="connsiteX818" fmla="*/ 0 w 4581178"/>
                <a:gd name="connsiteY818" fmla="*/ 2302815 h 4603409"/>
                <a:gd name="connsiteX819" fmla="*/ 8336 w 4581178"/>
                <a:gd name="connsiteY819" fmla="*/ 2293924 h 4603409"/>
                <a:gd name="connsiteX820" fmla="*/ 4363900 w 4581178"/>
                <a:gd name="connsiteY820" fmla="*/ 2289478 h 4603409"/>
                <a:gd name="connsiteX821" fmla="*/ 4376681 w 4581178"/>
                <a:gd name="connsiteY821" fmla="*/ 2301704 h 4603409"/>
                <a:gd name="connsiteX822" fmla="*/ 4363900 w 4581178"/>
                <a:gd name="connsiteY822" fmla="*/ 2313930 h 4603409"/>
                <a:gd name="connsiteX823" fmla="*/ 4351119 w 4581178"/>
                <a:gd name="connsiteY823" fmla="*/ 2301704 h 4603409"/>
                <a:gd name="connsiteX824" fmla="*/ 4363900 w 4581178"/>
                <a:gd name="connsiteY824" fmla="*/ 2289478 h 4603409"/>
                <a:gd name="connsiteX825" fmla="*/ 112807 w 4581178"/>
                <a:gd name="connsiteY825" fmla="*/ 2285033 h 4603409"/>
                <a:gd name="connsiteX826" fmla="*/ 130034 w 4581178"/>
                <a:gd name="connsiteY826" fmla="*/ 2302260 h 4603409"/>
                <a:gd name="connsiteX827" fmla="*/ 112807 w 4581178"/>
                <a:gd name="connsiteY827" fmla="*/ 2319487 h 4603409"/>
                <a:gd name="connsiteX828" fmla="*/ 95580 w 4581178"/>
                <a:gd name="connsiteY828" fmla="*/ 2302260 h 4603409"/>
                <a:gd name="connsiteX829" fmla="*/ 112807 w 4581178"/>
                <a:gd name="connsiteY829" fmla="*/ 2285033 h 4603409"/>
                <a:gd name="connsiteX830" fmla="*/ 4471705 w 4581178"/>
                <a:gd name="connsiteY830" fmla="*/ 2280587 h 4603409"/>
                <a:gd name="connsiteX831" fmla="*/ 4492266 w 4581178"/>
                <a:gd name="connsiteY831" fmla="*/ 2301148 h 4603409"/>
                <a:gd name="connsiteX832" fmla="*/ 4471705 w 4581178"/>
                <a:gd name="connsiteY832" fmla="*/ 2321709 h 4603409"/>
                <a:gd name="connsiteX833" fmla="*/ 4451144 w 4581178"/>
                <a:gd name="connsiteY833" fmla="*/ 2301148 h 4603409"/>
                <a:gd name="connsiteX834" fmla="*/ 4471705 w 4581178"/>
                <a:gd name="connsiteY834" fmla="*/ 2280587 h 4603409"/>
                <a:gd name="connsiteX835" fmla="*/ 4259985 w 4581178"/>
                <a:gd name="connsiteY835" fmla="*/ 2275030 h 4603409"/>
                <a:gd name="connsiteX836" fmla="*/ 4286659 w 4581178"/>
                <a:gd name="connsiteY836" fmla="*/ 2301704 h 4603409"/>
                <a:gd name="connsiteX837" fmla="*/ 4259985 w 4581178"/>
                <a:gd name="connsiteY837" fmla="*/ 2328378 h 4603409"/>
                <a:gd name="connsiteX838" fmla="*/ 4233311 w 4581178"/>
                <a:gd name="connsiteY838" fmla="*/ 2301704 h 4603409"/>
                <a:gd name="connsiteX839" fmla="*/ 4259985 w 4581178"/>
                <a:gd name="connsiteY839" fmla="*/ 2275030 h 4603409"/>
                <a:gd name="connsiteX840" fmla="*/ 227282 w 4581178"/>
                <a:gd name="connsiteY840" fmla="*/ 2138328 h 4603409"/>
                <a:gd name="connsiteX841" fmla="*/ 228950 w 4581178"/>
                <a:gd name="connsiteY841" fmla="*/ 2139996 h 4603409"/>
                <a:gd name="connsiteX842" fmla="*/ 227282 w 4581178"/>
                <a:gd name="connsiteY842" fmla="*/ 2141664 h 4603409"/>
                <a:gd name="connsiteX843" fmla="*/ 225614 w 4581178"/>
                <a:gd name="connsiteY843" fmla="*/ 2139996 h 4603409"/>
                <a:gd name="connsiteX844" fmla="*/ 227282 w 4581178"/>
                <a:gd name="connsiteY844" fmla="*/ 2138328 h 4603409"/>
                <a:gd name="connsiteX845" fmla="*/ 331197 w 4581178"/>
                <a:gd name="connsiteY845" fmla="*/ 2132772 h 4603409"/>
                <a:gd name="connsiteX846" fmla="*/ 338977 w 4581178"/>
                <a:gd name="connsiteY846" fmla="*/ 2139997 h 4603409"/>
                <a:gd name="connsiteX847" fmla="*/ 331197 w 4581178"/>
                <a:gd name="connsiteY847" fmla="*/ 2147222 h 4603409"/>
                <a:gd name="connsiteX848" fmla="*/ 323417 w 4581178"/>
                <a:gd name="connsiteY848" fmla="*/ 2139997 h 4603409"/>
                <a:gd name="connsiteX849" fmla="*/ 331197 w 4581178"/>
                <a:gd name="connsiteY849" fmla="*/ 2132772 h 4603409"/>
                <a:gd name="connsiteX850" fmla="*/ 4570064 w 4581178"/>
                <a:gd name="connsiteY850" fmla="*/ 2131660 h 4603409"/>
                <a:gd name="connsiteX851" fmla="*/ 4577844 w 4581178"/>
                <a:gd name="connsiteY851" fmla="*/ 2138329 h 4603409"/>
                <a:gd name="connsiteX852" fmla="*/ 4570064 w 4581178"/>
                <a:gd name="connsiteY852" fmla="*/ 2144998 h 4603409"/>
                <a:gd name="connsiteX853" fmla="*/ 4562284 w 4581178"/>
                <a:gd name="connsiteY853" fmla="*/ 2138329 h 4603409"/>
                <a:gd name="connsiteX854" fmla="*/ 4570064 w 4581178"/>
                <a:gd name="connsiteY854" fmla="*/ 2131660 h 4603409"/>
                <a:gd name="connsiteX855" fmla="*/ 13892 w 4581178"/>
                <a:gd name="connsiteY855" fmla="*/ 2130549 h 4603409"/>
                <a:gd name="connsiteX856" fmla="*/ 23339 w 4581178"/>
                <a:gd name="connsiteY856" fmla="*/ 2139996 h 4603409"/>
                <a:gd name="connsiteX857" fmla="*/ 13892 w 4581178"/>
                <a:gd name="connsiteY857" fmla="*/ 2149443 h 4603409"/>
                <a:gd name="connsiteX858" fmla="*/ 4445 w 4581178"/>
                <a:gd name="connsiteY858" fmla="*/ 2139996 h 4603409"/>
                <a:gd name="connsiteX859" fmla="*/ 13892 w 4581178"/>
                <a:gd name="connsiteY859" fmla="*/ 2130549 h 4603409"/>
                <a:gd name="connsiteX860" fmla="*/ 118364 w 4581178"/>
                <a:gd name="connsiteY860" fmla="*/ 2126103 h 4603409"/>
                <a:gd name="connsiteX861" fmla="*/ 132257 w 4581178"/>
                <a:gd name="connsiteY861" fmla="*/ 2139996 h 4603409"/>
                <a:gd name="connsiteX862" fmla="*/ 118364 w 4581178"/>
                <a:gd name="connsiteY862" fmla="*/ 2153889 h 4603409"/>
                <a:gd name="connsiteX863" fmla="*/ 104471 w 4581178"/>
                <a:gd name="connsiteY863" fmla="*/ 2139996 h 4603409"/>
                <a:gd name="connsiteX864" fmla="*/ 118364 w 4581178"/>
                <a:gd name="connsiteY864" fmla="*/ 2126103 h 4603409"/>
                <a:gd name="connsiteX865" fmla="*/ 4357232 w 4581178"/>
                <a:gd name="connsiteY865" fmla="*/ 2123880 h 4603409"/>
                <a:gd name="connsiteX866" fmla="*/ 4372236 w 4581178"/>
                <a:gd name="connsiteY866" fmla="*/ 2138884 h 4603409"/>
                <a:gd name="connsiteX867" fmla="*/ 4357232 w 4581178"/>
                <a:gd name="connsiteY867" fmla="*/ 2153888 h 4603409"/>
                <a:gd name="connsiteX868" fmla="*/ 4342228 w 4581178"/>
                <a:gd name="connsiteY868" fmla="*/ 2138884 h 4603409"/>
                <a:gd name="connsiteX869" fmla="*/ 4357232 w 4581178"/>
                <a:gd name="connsiteY869" fmla="*/ 2123880 h 4603409"/>
                <a:gd name="connsiteX870" fmla="*/ 4466148 w 4581178"/>
                <a:gd name="connsiteY870" fmla="*/ 2118323 h 4603409"/>
                <a:gd name="connsiteX871" fmla="*/ 4486709 w 4581178"/>
                <a:gd name="connsiteY871" fmla="*/ 2138884 h 4603409"/>
                <a:gd name="connsiteX872" fmla="*/ 4466148 w 4581178"/>
                <a:gd name="connsiteY872" fmla="*/ 2159445 h 4603409"/>
                <a:gd name="connsiteX873" fmla="*/ 4445587 w 4581178"/>
                <a:gd name="connsiteY873" fmla="*/ 2138884 h 4603409"/>
                <a:gd name="connsiteX874" fmla="*/ 4466148 w 4581178"/>
                <a:gd name="connsiteY874" fmla="*/ 2118323 h 4603409"/>
                <a:gd name="connsiteX875" fmla="*/ 4253316 w 4581178"/>
                <a:gd name="connsiteY875" fmla="*/ 2111655 h 4603409"/>
                <a:gd name="connsiteX876" fmla="*/ 4281101 w 4581178"/>
                <a:gd name="connsiteY876" fmla="*/ 2138885 h 4603409"/>
                <a:gd name="connsiteX877" fmla="*/ 4253316 w 4581178"/>
                <a:gd name="connsiteY877" fmla="*/ 2166115 h 4603409"/>
                <a:gd name="connsiteX878" fmla="*/ 4225531 w 4581178"/>
                <a:gd name="connsiteY878" fmla="*/ 2138885 h 4603409"/>
                <a:gd name="connsiteX879" fmla="*/ 4253316 w 4581178"/>
                <a:gd name="connsiteY879" fmla="*/ 2111655 h 4603409"/>
                <a:gd name="connsiteX880" fmla="*/ 245619 w 4581178"/>
                <a:gd name="connsiteY880" fmla="*/ 1977176 h 4603409"/>
                <a:gd name="connsiteX881" fmla="*/ 247842 w 4581178"/>
                <a:gd name="connsiteY881" fmla="*/ 1978844 h 4603409"/>
                <a:gd name="connsiteX882" fmla="*/ 245619 w 4581178"/>
                <a:gd name="connsiteY882" fmla="*/ 1980512 h 4603409"/>
                <a:gd name="connsiteX883" fmla="*/ 243396 w 4581178"/>
                <a:gd name="connsiteY883" fmla="*/ 1978844 h 4603409"/>
                <a:gd name="connsiteX884" fmla="*/ 245619 w 4581178"/>
                <a:gd name="connsiteY884" fmla="*/ 1977176 h 4603409"/>
                <a:gd name="connsiteX885" fmla="*/ 351202 w 4581178"/>
                <a:gd name="connsiteY885" fmla="*/ 1971619 h 4603409"/>
                <a:gd name="connsiteX886" fmla="*/ 358982 w 4581178"/>
                <a:gd name="connsiteY886" fmla="*/ 1979399 h 4603409"/>
                <a:gd name="connsiteX887" fmla="*/ 351202 w 4581178"/>
                <a:gd name="connsiteY887" fmla="*/ 1987179 h 4603409"/>
                <a:gd name="connsiteX888" fmla="*/ 343422 w 4581178"/>
                <a:gd name="connsiteY888" fmla="*/ 1979399 h 4603409"/>
                <a:gd name="connsiteX889" fmla="*/ 351202 w 4581178"/>
                <a:gd name="connsiteY889" fmla="*/ 1971619 h 4603409"/>
                <a:gd name="connsiteX890" fmla="*/ 4552281 w 4581178"/>
                <a:gd name="connsiteY890" fmla="*/ 1968285 h 4603409"/>
                <a:gd name="connsiteX891" fmla="*/ 4561172 w 4581178"/>
                <a:gd name="connsiteY891" fmla="*/ 1976621 h 4603409"/>
                <a:gd name="connsiteX892" fmla="*/ 4552281 w 4581178"/>
                <a:gd name="connsiteY892" fmla="*/ 1984957 h 4603409"/>
                <a:gd name="connsiteX893" fmla="*/ 4543390 w 4581178"/>
                <a:gd name="connsiteY893" fmla="*/ 1976621 h 4603409"/>
                <a:gd name="connsiteX894" fmla="*/ 4552281 w 4581178"/>
                <a:gd name="connsiteY894" fmla="*/ 1968285 h 4603409"/>
                <a:gd name="connsiteX895" fmla="*/ 31676 w 4581178"/>
                <a:gd name="connsiteY895" fmla="*/ 1968285 h 4603409"/>
                <a:gd name="connsiteX896" fmla="*/ 42235 w 4581178"/>
                <a:gd name="connsiteY896" fmla="*/ 1978288 h 4603409"/>
                <a:gd name="connsiteX897" fmla="*/ 31676 w 4581178"/>
                <a:gd name="connsiteY897" fmla="*/ 1988291 h 4603409"/>
                <a:gd name="connsiteX898" fmla="*/ 21117 w 4581178"/>
                <a:gd name="connsiteY898" fmla="*/ 1978288 h 4603409"/>
                <a:gd name="connsiteX899" fmla="*/ 31676 w 4581178"/>
                <a:gd name="connsiteY899" fmla="*/ 1968285 h 4603409"/>
                <a:gd name="connsiteX900" fmla="*/ 136146 w 4581178"/>
                <a:gd name="connsiteY900" fmla="*/ 1962727 h 4603409"/>
                <a:gd name="connsiteX901" fmla="*/ 151150 w 4581178"/>
                <a:gd name="connsiteY901" fmla="*/ 1977731 h 4603409"/>
                <a:gd name="connsiteX902" fmla="*/ 136146 w 4581178"/>
                <a:gd name="connsiteY902" fmla="*/ 1992735 h 4603409"/>
                <a:gd name="connsiteX903" fmla="*/ 121142 w 4581178"/>
                <a:gd name="connsiteY903" fmla="*/ 1977731 h 4603409"/>
                <a:gd name="connsiteX904" fmla="*/ 136146 w 4581178"/>
                <a:gd name="connsiteY904" fmla="*/ 1962727 h 4603409"/>
                <a:gd name="connsiteX905" fmla="*/ 4338338 w 4581178"/>
                <a:gd name="connsiteY905" fmla="*/ 1957171 h 4603409"/>
                <a:gd name="connsiteX906" fmla="*/ 4358899 w 4581178"/>
                <a:gd name="connsiteY906" fmla="*/ 1977732 h 4603409"/>
                <a:gd name="connsiteX907" fmla="*/ 4338338 w 4581178"/>
                <a:gd name="connsiteY907" fmla="*/ 1998293 h 4603409"/>
                <a:gd name="connsiteX908" fmla="*/ 4317777 w 4581178"/>
                <a:gd name="connsiteY908" fmla="*/ 1977732 h 4603409"/>
                <a:gd name="connsiteX909" fmla="*/ 4338338 w 4581178"/>
                <a:gd name="connsiteY909" fmla="*/ 1957171 h 4603409"/>
                <a:gd name="connsiteX910" fmla="*/ 4447811 w 4581178"/>
                <a:gd name="connsiteY910" fmla="*/ 1956059 h 4603409"/>
                <a:gd name="connsiteX911" fmla="*/ 4468928 w 4581178"/>
                <a:gd name="connsiteY911" fmla="*/ 1977176 h 4603409"/>
                <a:gd name="connsiteX912" fmla="*/ 4447811 w 4581178"/>
                <a:gd name="connsiteY912" fmla="*/ 1998293 h 4603409"/>
                <a:gd name="connsiteX913" fmla="*/ 4426694 w 4581178"/>
                <a:gd name="connsiteY913" fmla="*/ 1977176 h 4603409"/>
                <a:gd name="connsiteX914" fmla="*/ 4447811 w 4581178"/>
                <a:gd name="connsiteY914" fmla="*/ 1956059 h 4603409"/>
                <a:gd name="connsiteX915" fmla="*/ 4233310 w 4581178"/>
                <a:gd name="connsiteY915" fmla="*/ 1950502 h 4603409"/>
                <a:gd name="connsiteX916" fmla="*/ 4261095 w 4581178"/>
                <a:gd name="connsiteY916" fmla="*/ 1978287 h 4603409"/>
                <a:gd name="connsiteX917" fmla="*/ 4233310 w 4581178"/>
                <a:gd name="connsiteY917" fmla="*/ 2006072 h 4603409"/>
                <a:gd name="connsiteX918" fmla="*/ 4205525 w 4581178"/>
                <a:gd name="connsiteY918" fmla="*/ 1978287 h 4603409"/>
                <a:gd name="connsiteX919" fmla="*/ 4233310 w 4581178"/>
                <a:gd name="connsiteY919" fmla="*/ 1950502 h 4603409"/>
                <a:gd name="connsiteX920" fmla="*/ 277849 w 4581178"/>
                <a:gd name="connsiteY920" fmla="*/ 1817135 h 4603409"/>
                <a:gd name="connsiteX921" fmla="*/ 280072 w 4581178"/>
                <a:gd name="connsiteY921" fmla="*/ 1819358 h 4603409"/>
                <a:gd name="connsiteX922" fmla="*/ 277849 w 4581178"/>
                <a:gd name="connsiteY922" fmla="*/ 1821581 h 4603409"/>
                <a:gd name="connsiteX923" fmla="*/ 275626 w 4581178"/>
                <a:gd name="connsiteY923" fmla="*/ 1819358 h 4603409"/>
                <a:gd name="connsiteX924" fmla="*/ 277849 w 4581178"/>
                <a:gd name="connsiteY924" fmla="*/ 1817135 h 4603409"/>
                <a:gd name="connsiteX925" fmla="*/ 384544 w 4581178"/>
                <a:gd name="connsiteY925" fmla="*/ 1811577 h 4603409"/>
                <a:gd name="connsiteX926" fmla="*/ 392324 w 4581178"/>
                <a:gd name="connsiteY926" fmla="*/ 1819913 h 4603409"/>
                <a:gd name="connsiteX927" fmla="*/ 384544 w 4581178"/>
                <a:gd name="connsiteY927" fmla="*/ 1828249 h 4603409"/>
                <a:gd name="connsiteX928" fmla="*/ 376764 w 4581178"/>
                <a:gd name="connsiteY928" fmla="*/ 1819913 h 4603409"/>
                <a:gd name="connsiteX929" fmla="*/ 384544 w 4581178"/>
                <a:gd name="connsiteY929" fmla="*/ 1811577 h 4603409"/>
                <a:gd name="connsiteX930" fmla="*/ 60572 w 4581178"/>
                <a:gd name="connsiteY930" fmla="*/ 1807132 h 4603409"/>
                <a:gd name="connsiteX931" fmla="*/ 71131 w 4581178"/>
                <a:gd name="connsiteY931" fmla="*/ 1817691 h 4603409"/>
                <a:gd name="connsiteX932" fmla="*/ 60572 w 4581178"/>
                <a:gd name="connsiteY932" fmla="*/ 1828250 h 4603409"/>
                <a:gd name="connsiteX933" fmla="*/ 50013 w 4581178"/>
                <a:gd name="connsiteY933" fmla="*/ 1817691 h 4603409"/>
                <a:gd name="connsiteX934" fmla="*/ 60572 w 4581178"/>
                <a:gd name="connsiteY934" fmla="*/ 1807132 h 4603409"/>
                <a:gd name="connsiteX935" fmla="*/ 4523385 w 4581178"/>
                <a:gd name="connsiteY935" fmla="*/ 1806021 h 4603409"/>
                <a:gd name="connsiteX936" fmla="*/ 4534499 w 4581178"/>
                <a:gd name="connsiteY936" fmla="*/ 1816580 h 4603409"/>
                <a:gd name="connsiteX937" fmla="*/ 4523385 w 4581178"/>
                <a:gd name="connsiteY937" fmla="*/ 1827139 h 4603409"/>
                <a:gd name="connsiteX938" fmla="*/ 4512271 w 4581178"/>
                <a:gd name="connsiteY938" fmla="*/ 1816580 h 4603409"/>
                <a:gd name="connsiteX939" fmla="*/ 4523385 w 4581178"/>
                <a:gd name="connsiteY939" fmla="*/ 1806021 h 4603409"/>
                <a:gd name="connsiteX940" fmla="*/ 166710 w 4581178"/>
                <a:gd name="connsiteY940" fmla="*/ 1801575 h 4603409"/>
                <a:gd name="connsiteX941" fmla="*/ 183381 w 4581178"/>
                <a:gd name="connsiteY941" fmla="*/ 1817691 h 4603409"/>
                <a:gd name="connsiteX942" fmla="*/ 166710 w 4581178"/>
                <a:gd name="connsiteY942" fmla="*/ 1833807 h 4603409"/>
                <a:gd name="connsiteX943" fmla="*/ 150039 w 4581178"/>
                <a:gd name="connsiteY943" fmla="*/ 1817691 h 4603409"/>
                <a:gd name="connsiteX944" fmla="*/ 166710 w 4581178"/>
                <a:gd name="connsiteY944" fmla="*/ 1801575 h 4603409"/>
                <a:gd name="connsiteX945" fmla="*/ 4417248 w 4581178"/>
                <a:gd name="connsiteY945" fmla="*/ 1796018 h 4603409"/>
                <a:gd name="connsiteX946" fmla="*/ 4438921 w 4581178"/>
                <a:gd name="connsiteY946" fmla="*/ 1817135 h 4603409"/>
                <a:gd name="connsiteX947" fmla="*/ 4417248 w 4581178"/>
                <a:gd name="connsiteY947" fmla="*/ 1838252 h 4603409"/>
                <a:gd name="connsiteX948" fmla="*/ 4395575 w 4581178"/>
                <a:gd name="connsiteY948" fmla="*/ 1817135 h 4603409"/>
                <a:gd name="connsiteX949" fmla="*/ 4417248 w 4581178"/>
                <a:gd name="connsiteY949" fmla="*/ 1796018 h 4603409"/>
                <a:gd name="connsiteX950" fmla="*/ 4199969 w 4581178"/>
                <a:gd name="connsiteY950" fmla="*/ 1792684 h 4603409"/>
                <a:gd name="connsiteX951" fmla="*/ 4226643 w 4581178"/>
                <a:gd name="connsiteY951" fmla="*/ 1819358 h 4603409"/>
                <a:gd name="connsiteX952" fmla="*/ 4199969 w 4581178"/>
                <a:gd name="connsiteY952" fmla="*/ 1846032 h 4603409"/>
                <a:gd name="connsiteX953" fmla="*/ 4173295 w 4581178"/>
                <a:gd name="connsiteY953" fmla="*/ 1819358 h 4603409"/>
                <a:gd name="connsiteX954" fmla="*/ 4199969 w 4581178"/>
                <a:gd name="connsiteY954" fmla="*/ 1792684 h 4603409"/>
                <a:gd name="connsiteX955" fmla="*/ 4306663 w 4581178"/>
                <a:gd name="connsiteY955" fmla="*/ 1791572 h 4603409"/>
                <a:gd name="connsiteX956" fmla="*/ 4334448 w 4581178"/>
                <a:gd name="connsiteY956" fmla="*/ 1818802 h 4603409"/>
                <a:gd name="connsiteX957" fmla="*/ 4306663 w 4581178"/>
                <a:gd name="connsiteY957" fmla="*/ 1846032 h 4603409"/>
                <a:gd name="connsiteX958" fmla="*/ 4278878 w 4581178"/>
                <a:gd name="connsiteY958" fmla="*/ 1818802 h 4603409"/>
                <a:gd name="connsiteX959" fmla="*/ 4306663 w 4581178"/>
                <a:gd name="connsiteY959" fmla="*/ 1791572 h 4603409"/>
                <a:gd name="connsiteX960" fmla="*/ 321750 w 4581178"/>
                <a:gd name="connsiteY960" fmla="*/ 1660427 h 4603409"/>
                <a:gd name="connsiteX961" fmla="*/ 324529 w 4581178"/>
                <a:gd name="connsiteY961" fmla="*/ 1663206 h 4603409"/>
                <a:gd name="connsiteX962" fmla="*/ 321750 w 4581178"/>
                <a:gd name="connsiteY962" fmla="*/ 1665985 h 4603409"/>
                <a:gd name="connsiteX963" fmla="*/ 318971 w 4581178"/>
                <a:gd name="connsiteY963" fmla="*/ 1663206 h 4603409"/>
                <a:gd name="connsiteX964" fmla="*/ 321750 w 4581178"/>
                <a:gd name="connsiteY964" fmla="*/ 1660427 h 4603409"/>
                <a:gd name="connsiteX965" fmla="*/ 430666 w 4581178"/>
                <a:gd name="connsiteY965" fmla="*/ 1655982 h 4603409"/>
                <a:gd name="connsiteX966" fmla="*/ 439002 w 4581178"/>
                <a:gd name="connsiteY966" fmla="*/ 1664318 h 4603409"/>
                <a:gd name="connsiteX967" fmla="*/ 430666 w 4581178"/>
                <a:gd name="connsiteY967" fmla="*/ 1672654 h 4603409"/>
                <a:gd name="connsiteX968" fmla="*/ 422330 w 4581178"/>
                <a:gd name="connsiteY968" fmla="*/ 1664318 h 4603409"/>
                <a:gd name="connsiteX969" fmla="*/ 430666 w 4581178"/>
                <a:gd name="connsiteY969" fmla="*/ 1655982 h 4603409"/>
                <a:gd name="connsiteX970" fmla="*/ 101137 w 4581178"/>
                <a:gd name="connsiteY970" fmla="*/ 1649313 h 4603409"/>
                <a:gd name="connsiteX971" fmla="*/ 112251 w 4581178"/>
                <a:gd name="connsiteY971" fmla="*/ 1659872 h 4603409"/>
                <a:gd name="connsiteX972" fmla="*/ 101137 w 4581178"/>
                <a:gd name="connsiteY972" fmla="*/ 1670431 h 4603409"/>
                <a:gd name="connsiteX973" fmla="*/ 90023 w 4581178"/>
                <a:gd name="connsiteY973" fmla="*/ 1659872 h 4603409"/>
                <a:gd name="connsiteX974" fmla="*/ 101137 w 4581178"/>
                <a:gd name="connsiteY974" fmla="*/ 1649313 h 4603409"/>
                <a:gd name="connsiteX975" fmla="*/ 4483375 w 4581178"/>
                <a:gd name="connsiteY975" fmla="*/ 1645980 h 4603409"/>
                <a:gd name="connsiteX976" fmla="*/ 4496712 w 4581178"/>
                <a:gd name="connsiteY976" fmla="*/ 1658761 h 4603409"/>
                <a:gd name="connsiteX977" fmla="*/ 4483375 w 4581178"/>
                <a:gd name="connsiteY977" fmla="*/ 1671542 h 4603409"/>
                <a:gd name="connsiteX978" fmla="*/ 4470038 w 4581178"/>
                <a:gd name="connsiteY978" fmla="*/ 1658761 h 4603409"/>
                <a:gd name="connsiteX979" fmla="*/ 4483375 w 4581178"/>
                <a:gd name="connsiteY979" fmla="*/ 1645980 h 4603409"/>
                <a:gd name="connsiteX980" fmla="*/ 208943 w 4581178"/>
                <a:gd name="connsiteY980" fmla="*/ 1641534 h 4603409"/>
                <a:gd name="connsiteX981" fmla="*/ 227837 w 4581178"/>
                <a:gd name="connsiteY981" fmla="*/ 1660428 h 4603409"/>
                <a:gd name="connsiteX982" fmla="*/ 208943 w 4581178"/>
                <a:gd name="connsiteY982" fmla="*/ 1679322 h 4603409"/>
                <a:gd name="connsiteX983" fmla="*/ 190049 w 4581178"/>
                <a:gd name="connsiteY983" fmla="*/ 1660428 h 4603409"/>
                <a:gd name="connsiteX984" fmla="*/ 208943 w 4581178"/>
                <a:gd name="connsiteY984" fmla="*/ 1641534 h 4603409"/>
                <a:gd name="connsiteX985" fmla="*/ 4375015 w 4581178"/>
                <a:gd name="connsiteY985" fmla="*/ 1638199 h 4603409"/>
                <a:gd name="connsiteX986" fmla="*/ 4396688 w 4581178"/>
                <a:gd name="connsiteY986" fmla="*/ 1659872 h 4603409"/>
                <a:gd name="connsiteX987" fmla="*/ 4375015 w 4581178"/>
                <a:gd name="connsiteY987" fmla="*/ 1681545 h 4603409"/>
                <a:gd name="connsiteX988" fmla="*/ 4353342 w 4581178"/>
                <a:gd name="connsiteY988" fmla="*/ 1659872 h 4603409"/>
                <a:gd name="connsiteX989" fmla="*/ 4375015 w 4581178"/>
                <a:gd name="connsiteY989" fmla="*/ 1638199 h 4603409"/>
                <a:gd name="connsiteX990" fmla="*/ 4153291 w 4581178"/>
                <a:gd name="connsiteY990" fmla="*/ 1637088 h 4603409"/>
                <a:gd name="connsiteX991" fmla="*/ 4179965 w 4581178"/>
                <a:gd name="connsiteY991" fmla="*/ 1663762 h 4603409"/>
                <a:gd name="connsiteX992" fmla="*/ 4153291 w 4581178"/>
                <a:gd name="connsiteY992" fmla="*/ 1690436 h 4603409"/>
                <a:gd name="connsiteX993" fmla="*/ 4126617 w 4581178"/>
                <a:gd name="connsiteY993" fmla="*/ 1663762 h 4603409"/>
                <a:gd name="connsiteX994" fmla="*/ 4153291 w 4581178"/>
                <a:gd name="connsiteY994" fmla="*/ 1637088 h 4603409"/>
                <a:gd name="connsiteX995" fmla="*/ 4262207 w 4581178"/>
                <a:gd name="connsiteY995" fmla="*/ 1629308 h 4603409"/>
                <a:gd name="connsiteX996" fmla="*/ 4295549 w 4581178"/>
                <a:gd name="connsiteY996" fmla="*/ 1662095 h 4603409"/>
                <a:gd name="connsiteX997" fmla="*/ 4262207 w 4581178"/>
                <a:gd name="connsiteY997" fmla="*/ 1694882 h 4603409"/>
                <a:gd name="connsiteX998" fmla="*/ 4228865 w 4581178"/>
                <a:gd name="connsiteY998" fmla="*/ 1662095 h 4603409"/>
                <a:gd name="connsiteX999" fmla="*/ 4262207 w 4581178"/>
                <a:gd name="connsiteY999" fmla="*/ 1629308 h 4603409"/>
                <a:gd name="connsiteX1000" fmla="*/ 378431 w 4581178"/>
                <a:gd name="connsiteY1000" fmla="*/ 1508166 h 4603409"/>
                <a:gd name="connsiteX1001" fmla="*/ 381210 w 4581178"/>
                <a:gd name="connsiteY1001" fmla="*/ 1510945 h 4603409"/>
                <a:gd name="connsiteX1002" fmla="*/ 378431 w 4581178"/>
                <a:gd name="connsiteY1002" fmla="*/ 1513724 h 4603409"/>
                <a:gd name="connsiteX1003" fmla="*/ 375652 w 4581178"/>
                <a:gd name="connsiteY1003" fmla="*/ 1510945 h 4603409"/>
                <a:gd name="connsiteX1004" fmla="*/ 378431 w 4581178"/>
                <a:gd name="connsiteY1004" fmla="*/ 1508166 h 4603409"/>
                <a:gd name="connsiteX1005" fmla="*/ 490126 w 4581178"/>
                <a:gd name="connsiteY1005" fmla="*/ 1503721 h 4603409"/>
                <a:gd name="connsiteX1006" fmla="*/ 499017 w 4581178"/>
                <a:gd name="connsiteY1006" fmla="*/ 1512612 h 4603409"/>
                <a:gd name="connsiteX1007" fmla="*/ 490126 w 4581178"/>
                <a:gd name="connsiteY1007" fmla="*/ 1521503 h 4603409"/>
                <a:gd name="connsiteX1008" fmla="*/ 481235 w 4581178"/>
                <a:gd name="connsiteY1008" fmla="*/ 1512612 h 4603409"/>
                <a:gd name="connsiteX1009" fmla="*/ 490126 w 4581178"/>
                <a:gd name="connsiteY1009" fmla="*/ 1503721 h 4603409"/>
                <a:gd name="connsiteX1010" fmla="*/ 152262 w 4581178"/>
                <a:gd name="connsiteY1010" fmla="*/ 1493718 h 4603409"/>
                <a:gd name="connsiteX1011" fmla="*/ 164488 w 4581178"/>
                <a:gd name="connsiteY1011" fmla="*/ 1505388 h 4603409"/>
                <a:gd name="connsiteX1012" fmla="*/ 152262 w 4581178"/>
                <a:gd name="connsiteY1012" fmla="*/ 1517058 h 4603409"/>
                <a:gd name="connsiteX1013" fmla="*/ 140036 w 4581178"/>
                <a:gd name="connsiteY1013" fmla="*/ 1505388 h 4603409"/>
                <a:gd name="connsiteX1014" fmla="*/ 152262 w 4581178"/>
                <a:gd name="connsiteY1014" fmla="*/ 1493718 h 4603409"/>
                <a:gd name="connsiteX1015" fmla="*/ 4431695 w 4581178"/>
                <a:gd name="connsiteY1015" fmla="*/ 1489272 h 4603409"/>
                <a:gd name="connsiteX1016" fmla="*/ 4446699 w 4581178"/>
                <a:gd name="connsiteY1016" fmla="*/ 1504276 h 4603409"/>
                <a:gd name="connsiteX1017" fmla="*/ 4431695 w 4581178"/>
                <a:gd name="connsiteY1017" fmla="*/ 1519280 h 4603409"/>
                <a:gd name="connsiteX1018" fmla="*/ 4416691 w 4581178"/>
                <a:gd name="connsiteY1018" fmla="*/ 1504276 h 4603409"/>
                <a:gd name="connsiteX1019" fmla="*/ 4431695 w 4581178"/>
                <a:gd name="connsiteY1019" fmla="*/ 1489272 h 4603409"/>
                <a:gd name="connsiteX1020" fmla="*/ 4094386 w 4581178"/>
                <a:gd name="connsiteY1020" fmla="*/ 1487049 h 4603409"/>
                <a:gd name="connsiteX1021" fmla="*/ 4119948 w 4581178"/>
                <a:gd name="connsiteY1021" fmla="*/ 1512611 h 4603409"/>
                <a:gd name="connsiteX1022" fmla="*/ 4094386 w 4581178"/>
                <a:gd name="connsiteY1022" fmla="*/ 1538173 h 4603409"/>
                <a:gd name="connsiteX1023" fmla="*/ 4068824 w 4581178"/>
                <a:gd name="connsiteY1023" fmla="*/ 1512611 h 4603409"/>
                <a:gd name="connsiteX1024" fmla="*/ 4094386 w 4581178"/>
                <a:gd name="connsiteY1024" fmla="*/ 1487049 h 4603409"/>
                <a:gd name="connsiteX1025" fmla="*/ 262845 w 4581178"/>
                <a:gd name="connsiteY1025" fmla="*/ 1485938 h 4603409"/>
                <a:gd name="connsiteX1026" fmla="*/ 283406 w 4581178"/>
                <a:gd name="connsiteY1026" fmla="*/ 1506499 h 4603409"/>
                <a:gd name="connsiteX1027" fmla="*/ 262845 w 4581178"/>
                <a:gd name="connsiteY1027" fmla="*/ 1527060 h 4603409"/>
                <a:gd name="connsiteX1028" fmla="*/ 242284 w 4581178"/>
                <a:gd name="connsiteY1028" fmla="*/ 1506499 h 4603409"/>
                <a:gd name="connsiteX1029" fmla="*/ 262845 w 4581178"/>
                <a:gd name="connsiteY1029" fmla="*/ 1485938 h 4603409"/>
                <a:gd name="connsiteX1030" fmla="*/ 4321111 w 4581178"/>
                <a:gd name="connsiteY1030" fmla="*/ 1484827 h 4603409"/>
                <a:gd name="connsiteX1031" fmla="*/ 4343339 w 4581178"/>
                <a:gd name="connsiteY1031" fmla="*/ 1506500 h 4603409"/>
                <a:gd name="connsiteX1032" fmla="*/ 4321111 w 4581178"/>
                <a:gd name="connsiteY1032" fmla="*/ 1528173 h 4603409"/>
                <a:gd name="connsiteX1033" fmla="*/ 4298883 w 4581178"/>
                <a:gd name="connsiteY1033" fmla="*/ 1506500 h 4603409"/>
                <a:gd name="connsiteX1034" fmla="*/ 4321111 w 4581178"/>
                <a:gd name="connsiteY1034" fmla="*/ 1484827 h 4603409"/>
                <a:gd name="connsiteX1035" fmla="*/ 4206081 w 4581178"/>
                <a:gd name="connsiteY1035" fmla="*/ 1474824 h 4603409"/>
                <a:gd name="connsiteX1036" fmla="*/ 4241090 w 4581178"/>
                <a:gd name="connsiteY1036" fmla="*/ 1509833 h 4603409"/>
                <a:gd name="connsiteX1037" fmla="*/ 4206081 w 4581178"/>
                <a:gd name="connsiteY1037" fmla="*/ 1544842 h 4603409"/>
                <a:gd name="connsiteX1038" fmla="*/ 4171072 w 4581178"/>
                <a:gd name="connsiteY1038" fmla="*/ 1509833 h 4603409"/>
                <a:gd name="connsiteX1039" fmla="*/ 4206081 w 4581178"/>
                <a:gd name="connsiteY1039" fmla="*/ 1474824 h 4603409"/>
                <a:gd name="connsiteX1040" fmla="*/ 446781 w 4581178"/>
                <a:gd name="connsiteY1040" fmla="*/ 1359239 h 4603409"/>
                <a:gd name="connsiteX1041" fmla="*/ 450115 w 4581178"/>
                <a:gd name="connsiteY1041" fmla="*/ 1363129 h 4603409"/>
                <a:gd name="connsiteX1042" fmla="*/ 446781 w 4581178"/>
                <a:gd name="connsiteY1042" fmla="*/ 1367019 h 4603409"/>
                <a:gd name="connsiteX1043" fmla="*/ 443447 w 4581178"/>
                <a:gd name="connsiteY1043" fmla="*/ 1363129 h 4603409"/>
                <a:gd name="connsiteX1044" fmla="*/ 446781 w 4581178"/>
                <a:gd name="connsiteY1044" fmla="*/ 1359239 h 4603409"/>
                <a:gd name="connsiteX1045" fmla="*/ 561811 w 4581178"/>
                <a:gd name="connsiteY1045" fmla="*/ 1358127 h 4603409"/>
                <a:gd name="connsiteX1046" fmla="*/ 571258 w 4581178"/>
                <a:gd name="connsiteY1046" fmla="*/ 1367018 h 4603409"/>
                <a:gd name="connsiteX1047" fmla="*/ 561811 w 4581178"/>
                <a:gd name="connsiteY1047" fmla="*/ 1375909 h 4603409"/>
                <a:gd name="connsiteX1048" fmla="*/ 552364 w 4581178"/>
                <a:gd name="connsiteY1048" fmla="*/ 1367018 h 4603409"/>
                <a:gd name="connsiteX1049" fmla="*/ 561811 w 4581178"/>
                <a:gd name="connsiteY1049" fmla="*/ 1358127 h 4603409"/>
                <a:gd name="connsiteX1050" fmla="*/ 214500 w 4581178"/>
                <a:gd name="connsiteY1050" fmla="*/ 1342568 h 4603409"/>
                <a:gd name="connsiteX1051" fmla="*/ 226726 w 4581178"/>
                <a:gd name="connsiteY1051" fmla="*/ 1354794 h 4603409"/>
                <a:gd name="connsiteX1052" fmla="*/ 214500 w 4581178"/>
                <a:gd name="connsiteY1052" fmla="*/ 1367020 h 4603409"/>
                <a:gd name="connsiteX1053" fmla="*/ 202274 w 4581178"/>
                <a:gd name="connsiteY1053" fmla="*/ 1354794 h 4603409"/>
                <a:gd name="connsiteX1054" fmla="*/ 214500 w 4581178"/>
                <a:gd name="connsiteY1054" fmla="*/ 1342568 h 4603409"/>
                <a:gd name="connsiteX1055" fmla="*/ 4022702 w 4581178"/>
                <a:gd name="connsiteY1055" fmla="*/ 1341457 h 4603409"/>
                <a:gd name="connsiteX1056" fmla="*/ 4047709 w 4581178"/>
                <a:gd name="connsiteY1056" fmla="*/ 1366464 h 4603409"/>
                <a:gd name="connsiteX1057" fmla="*/ 4022702 w 4581178"/>
                <a:gd name="connsiteY1057" fmla="*/ 1391471 h 4603409"/>
                <a:gd name="connsiteX1058" fmla="*/ 3997695 w 4581178"/>
                <a:gd name="connsiteY1058" fmla="*/ 1366464 h 4603409"/>
                <a:gd name="connsiteX1059" fmla="*/ 4022702 w 4581178"/>
                <a:gd name="connsiteY1059" fmla="*/ 1341457 h 4603409"/>
                <a:gd name="connsiteX1060" fmla="*/ 4369457 w 4581178"/>
                <a:gd name="connsiteY1060" fmla="*/ 1337011 h 4603409"/>
                <a:gd name="connsiteX1061" fmla="*/ 4386684 w 4581178"/>
                <a:gd name="connsiteY1061" fmla="*/ 1354238 h 4603409"/>
                <a:gd name="connsiteX1062" fmla="*/ 4369457 w 4581178"/>
                <a:gd name="connsiteY1062" fmla="*/ 1371465 h 4603409"/>
                <a:gd name="connsiteX1063" fmla="*/ 4352230 w 4581178"/>
                <a:gd name="connsiteY1063" fmla="*/ 1354238 h 4603409"/>
                <a:gd name="connsiteX1064" fmla="*/ 4369457 w 4581178"/>
                <a:gd name="connsiteY1064" fmla="*/ 1337011 h 4603409"/>
                <a:gd name="connsiteX1065" fmla="*/ 4255539 w 4581178"/>
                <a:gd name="connsiteY1065" fmla="*/ 1334788 h 4603409"/>
                <a:gd name="connsiteX1066" fmla="*/ 4277767 w 4581178"/>
                <a:gd name="connsiteY1066" fmla="*/ 1357016 h 4603409"/>
                <a:gd name="connsiteX1067" fmla="*/ 4255539 w 4581178"/>
                <a:gd name="connsiteY1067" fmla="*/ 1379244 h 4603409"/>
                <a:gd name="connsiteX1068" fmla="*/ 4233311 w 4581178"/>
                <a:gd name="connsiteY1068" fmla="*/ 1357016 h 4603409"/>
                <a:gd name="connsiteX1069" fmla="*/ 4255539 w 4581178"/>
                <a:gd name="connsiteY1069" fmla="*/ 1334788 h 4603409"/>
                <a:gd name="connsiteX1070" fmla="*/ 328418 w 4581178"/>
                <a:gd name="connsiteY1070" fmla="*/ 1334788 h 4603409"/>
                <a:gd name="connsiteX1071" fmla="*/ 351202 w 4581178"/>
                <a:gd name="connsiteY1071" fmla="*/ 1357572 h 4603409"/>
                <a:gd name="connsiteX1072" fmla="*/ 328418 w 4581178"/>
                <a:gd name="connsiteY1072" fmla="*/ 1380356 h 4603409"/>
                <a:gd name="connsiteX1073" fmla="*/ 305634 w 4581178"/>
                <a:gd name="connsiteY1073" fmla="*/ 1357572 h 4603409"/>
                <a:gd name="connsiteX1074" fmla="*/ 328418 w 4581178"/>
                <a:gd name="connsiteY1074" fmla="*/ 1334788 h 4603409"/>
                <a:gd name="connsiteX1075" fmla="*/ 4137731 w 4581178"/>
                <a:gd name="connsiteY1075" fmla="*/ 1327008 h 4603409"/>
                <a:gd name="connsiteX1076" fmla="*/ 4173296 w 4581178"/>
                <a:gd name="connsiteY1076" fmla="*/ 1362017 h 4603409"/>
                <a:gd name="connsiteX1077" fmla="*/ 4137731 w 4581178"/>
                <a:gd name="connsiteY1077" fmla="*/ 1397026 h 4603409"/>
                <a:gd name="connsiteX1078" fmla="*/ 4102166 w 4581178"/>
                <a:gd name="connsiteY1078" fmla="*/ 1362017 h 4603409"/>
                <a:gd name="connsiteX1079" fmla="*/ 4137731 w 4581178"/>
                <a:gd name="connsiteY1079" fmla="*/ 1327008 h 4603409"/>
                <a:gd name="connsiteX1080" fmla="*/ 645166 w 4581178"/>
                <a:gd name="connsiteY1080" fmla="*/ 1218091 h 4603409"/>
                <a:gd name="connsiteX1081" fmla="*/ 654613 w 4581178"/>
                <a:gd name="connsiteY1081" fmla="*/ 1227538 h 4603409"/>
                <a:gd name="connsiteX1082" fmla="*/ 645166 w 4581178"/>
                <a:gd name="connsiteY1082" fmla="*/ 1236985 h 4603409"/>
                <a:gd name="connsiteX1083" fmla="*/ 635719 w 4581178"/>
                <a:gd name="connsiteY1083" fmla="*/ 1227538 h 4603409"/>
                <a:gd name="connsiteX1084" fmla="*/ 645166 w 4581178"/>
                <a:gd name="connsiteY1084" fmla="*/ 1218091 h 4603409"/>
                <a:gd name="connsiteX1085" fmla="*/ 525691 w 4581178"/>
                <a:gd name="connsiteY1085" fmla="*/ 1216980 h 4603409"/>
                <a:gd name="connsiteX1086" fmla="*/ 530138 w 4581178"/>
                <a:gd name="connsiteY1086" fmla="*/ 1221426 h 4603409"/>
                <a:gd name="connsiteX1087" fmla="*/ 525691 w 4581178"/>
                <a:gd name="connsiteY1087" fmla="*/ 1225873 h 4603409"/>
                <a:gd name="connsiteX1088" fmla="*/ 521245 w 4581178"/>
                <a:gd name="connsiteY1088" fmla="*/ 1221426 h 4603409"/>
                <a:gd name="connsiteX1089" fmla="*/ 525691 w 4581178"/>
                <a:gd name="connsiteY1089" fmla="*/ 1216980 h 4603409"/>
                <a:gd name="connsiteX1090" fmla="*/ 3938790 w 4581178"/>
                <a:gd name="connsiteY1090" fmla="*/ 1202532 h 4603409"/>
                <a:gd name="connsiteX1091" fmla="*/ 3963241 w 4581178"/>
                <a:gd name="connsiteY1091" fmla="*/ 1226983 h 4603409"/>
                <a:gd name="connsiteX1092" fmla="*/ 3938790 w 4581178"/>
                <a:gd name="connsiteY1092" fmla="*/ 1251434 h 4603409"/>
                <a:gd name="connsiteX1093" fmla="*/ 3914339 w 4581178"/>
                <a:gd name="connsiteY1093" fmla="*/ 1226983 h 4603409"/>
                <a:gd name="connsiteX1094" fmla="*/ 3938790 w 4581178"/>
                <a:gd name="connsiteY1094" fmla="*/ 1202532 h 4603409"/>
                <a:gd name="connsiteX1095" fmla="*/ 288407 w 4581178"/>
                <a:gd name="connsiteY1095" fmla="*/ 1196975 h 4603409"/>
                <a:gd name="connsiteX1096" fmla="*/ 301188 w 4581178"/>
                <a:gd name="connsiteY1096" fmla="*/ 1209756 h 4603409"/>
                <a:gd name="connsiteX1097" fmla="*/ 288407 w 4581178"/>
                <a:gd name="connsiteY1097" fmla="*/ 1222537 h 4603409"/>
                <a:gd name="connsiteX1098" fmla="*/ 275626 w 4581178"/>
                <a:gd name="connsiteY1098" fmla="*/ 1209756 h 4603409"/>
                <a:gd name="connsiteX1099" fmla="*/ 288407 w 4581178"/>
                <a:gd name="connsiteY1099" fmla="*/ 1196975 h 4603409"/>
                <a:gd name="connsiteX1100" fmla="*/ 4179408 w 4581178"/>
                <a:gd name="connsiteY1100" fmla="*/ 1190307 h 4603409"/>
                <a:gd name="connsiteX1101" fmla="*/ 4202192 w 4581178"/>
                <a:gd name="connsiteY1101" fmla="*/ 1213091 h 4603409"/>
                <a:gd name="connsiteX1102" fmla="*/ 4179408 w 4581178"/>
                <a:gd name="connsiteY1102" fmla="*/ 1235875 h 4603409"/>
                <a:gd name="connsiteX1103" fmla="*/ 4156624 w 4581178"/>
                <a:gd name="connsiteY1103" fmla="*/ 1213091 h 4603409"/>
                <a:gd name="connsiteX1104" fmla="*/ 4179408 w 4581178"/>
                <a:gd name="connsiteY1104" fmla="*/ 1190307 h 4603409"/>
                <a:gd name="connsiteX1105" fmla="*/ 4296105 w 4581178"/>
                <a:gd name="connsiteY1105" fmla="*/ 1189195 h 4603409"/>
                <a:gd name="connsiteX1106" fmla="*/ 4315555 w 4581178"/>
                <a:gd name="connsiteY1106" fmla="*/ 1208645 h 4603409"/>
                <a:gd name="connsiteX1107" fmla="*/ 4296105 w 4581178"/>
                <a:gd name="connsiteY1107" fmla="*/ 1228095 h 4603409"/>
                <a:gd name="connsiteX1108" fmla="*/ 4276655 w 4581178"/>
                <a:gd name="connsiteY1108" fmla="*/ 1208645 h 4603409"/>
                <a:gd name="connsiteX1109" fmla="*/ 4296105 w 4581178"/>
                <a:gd name="connsiteY1109" fmla="*/ 1189195 h 4603409"/>
                <a:gd name="connsiteX1110" fmla="*/ 404548 w 4581178"/>
                <a:gd name="connsiteY1110" fmla="*/ 1189195 h 4603409"/>
                <a:gd name="connsiteX1111" fmla="*/ 428999 w 4581178"/>
                <a:gd name="connsiteY1111" fmla="*/ 1214202 h 4603409"/>
                <a:gd name="connsiteX1112" fmla="*/ 404548 w 4581178"/>
                <a:gd name="connsiteY1112" fmla="*/ 1239209 h 4603409"/>
                <a:gd name="connsiteX1113" fmla="*/ 380097 w 4581178"/>
                <a:gd name="connsiteY1113" fmla="*/ 1214202 h 4603409"/>
                <a:gd name="connsiteX1114" fmla="*/ 404548 w 4581178"/>
                <a:gd name="connsiteY1114" fmla="*/ 1189195 h 4603409"/>
                <a:gd name="connsiteX1115" fmla="*/ 4057710 w 4581178"/>
                <a:gd name="connsiteY1115" fmla="*/ 1185861 h 4603409"/>
                <a:gd name="connsiteX1116" fmla="*/ 4093275 w 4581178"/>
                <a:gd name="connsiteY1116" fmla="*/ 1220870 h 4603409"/>
                <a:gd name="connsiteX1117" fmla="*/ 4057710 w 4581178"/>
                <a:gd name="connsiteY1117" fmla="*/ 1255879 h 4603409"/>
                <a:gd name="connsiteX1118" fmla="*/ 4022145 w 4581178"/>
                <a:gd name="connsiteY1118" fmla="*/ 1220870 h 4603409"/>
                <a:gd name="connsiteX1119" fmla="*/ 4057710 w 4581178"/>
                <a:gd name="connsiteY1119" fmla="*/ 1185861 h 4603409"/>
                <a:gd name="connsiteX1120" fmla="*/ 740191 w 4581178"/>
                <a:gd name="connsiteY1120" fmla="*/ 1085835 h 4603409"/>
                <a:gd name="connsiteX1121" fmla="*/ 750194 w 4581178"/>
                <a:gd name="connsiteY1121" fmla="*/ 1095838 h 4603409"/>
                <a:gd name="connsiteX1122" fmla="*/ 740191 w 4581178"/>
                <a:gd name="connsiteY1122" fmla="*/ 1105841 h 4603409"/>
                <a:gd name="connsiteX1123" fmla="*/ 730188 w 4581178"/>
                <a:gd name="connsiteY1123" fmla="*/ 1095838 h 4603409"/>
                <a:gd name="connsiteX1124" fmla="*/ 740191 w 4581178"/>
                <a:gd name="connsiteY1124" fmla="*/ 1085835 h 4603409"/>
                <a:gd name="connsiteX1125" fmla="*/ 616825 w 4581178"/>
                <a:gd name="connsiteY1125" fmla="*/ 1081390 h 4603409"/>
                <a:gd name="connsiteX1126" fmla="*/ 622382 w 4581178"/>
                <a:gd name="connsiteY1126" fmla="*/ 1086947 h 4603409"/>
                <a:gd name="connsiteX1127" fmla="*/ 616825 w 4581178"/>
                <a:gd name="connsiteY1127" fmla="*/ 1092504 h 4603409"/>
                <a:gd name="connsiteX1128" fmla="*/ 611268 w 4581178"/>
                <a:gd name="connsiteY1128" fmla="*/ 1086947 h 4603409"/>
                <a:gd name="connsiteX1129" fmla="*/ 616825 w 4581178"/>
                <a:gd name="connsiteY1129" fmla="*/ 1081390 h 4603409"/>
                <a:gd name="connsiteX1130" fmla="*/ 3844322 w 4581178"/>
                <a:gd name="connsiteY1130" fmla="*/ 1071387 h 4603409"/>
                <a:gd name="connsiteX1131" fmla="*/ 3867662 w 4581178"/>
                <a:gd name="connsiteY1131" fmla="*/ 1094727 h 4603409"/>
                <a:gd name="connsiteX1132" fmla="*/ 3844322 w 4581178"/>
                <a:gd name="connsiteY1132" fmla="*/ 1118067 h 4603409"/>
                <a:gd name="connsiteX1133" fmla="*/ 3820982 w 4581178"/>
                <a:gd name="connsiteY1133" fmla="*/ 1094727 h 4603409"/>
                <a:gd name="connsiteX1134" fmla="*/ 3844322 w 4581178"/>
                <a:gd name="connsiteY1134" fmla="*/ 1071387 h 4603409"/>
                <a:gd name="connsiteX1135" fmla="*/ 371206 w 4581178"/>
                <a:gd name="connsiteY1135" fmla="*/ 1055827 h 4603409"/>
                <a:gd name="connsiteX1136" fmla="*/ 384543 w 4581178"/>
                <a:gd name="connsiteY1136" fmla="*/ 1069164 h 4603409"/>
                <a:gd name="connsiteX1137" fmla="*/ 371206 w 4581178"/>
                <a:gd name="connsiteY1137" fmla="*/ 1082501 h 4603409"/>
                <a:gd name="connsiteX1138" fmla="*/ 357869 w 4581178"/>
                <a:gd name="connsiteY1138" fmla="*/ 1069164 h 4603409"/>
                <a:gd name="connsiteX1139" fmla="*/ 371206 w 4581178"/>
                <a:gd name="connsiteY1139" fmla="*/ 1055827 h 4603409"/>
                <a:gd name="connsiteX1140" fmla="*/ 4092719 w 4581178"/>
                <a:gd name="connsiteY1140" fmla="*/ 1052493 h 4603409"/>
                <a:gd name="connsiteX1141" fmla="*/ 4115503 w 4581178"/>
                <a:gd name="connsiteY1141" fmla="*/ 1075277 h 4603409"/>
                <a:gd name="connsiteX1142" fmla="*/ 4092719 w 4581178"/>
                <a:gd name="connsiteY1142" fmla="*/ 1098061 h 4603409"/>
                <a:gd name="connsiteX1143" fmla="*/ 4069935 w 4581178"/>
                <a:gd name="connsiteY1143" fmla="*/ 1075277 h 4603409"/>
                <a:gd name="connsiteX1144" fmla="*/ 4092719 w 4581178"/>
                <a:gd name="connsiteY1144" fmla="*/ 1052493 h 4603409"/>
                <a:gd name="connsiteX1145" fmla="*/ 3967131 w 4581178"/>
                <a:gd name="connsiteY1145" fmla="*/ 1051382 h 4603409"/>
                <a:gd name="connsiteX1146" fmla="*/ 4002140 w 4581178"/>
                <a:gd name="connsiteY1146" fmla="*/ 1086391 h 4603409"/>
                <a:gd name="connsiteX1147" fmla="*/ 3967131 w 4581178"/>
                <a:gd name="connsiteY1147" fmla="*/ 1121400 h 4603409"/>
                <a:gd name="connsiteX1148" fmla="*/ 3932122 w 4581178"/>
                <a:gd name="connsiteY1148" fmla="*/ 1086391 h 4603409"/>
                <a:gd name="connsiteX1149" fmla="*/ 3967131 w 4581178"/>
                <a:gd name="connsiteY1149" fmla="*/ 1051382 h 4603409"/>
                <a:gd name="connsiteX1150" fmla="*/ 491793 w 4581178"/>
                <a:gd name="connsiteY1150" fmla="*/ 1050271 h 4603409"/>
                <a:gd name="connsiteX1151" fmla="*/ 517911 w 4581178"/>
                <a:gd name="connsiteY1151" fmla="*/ 1076389 h 4603409"/>
                <a:gd name="connsiteX1152" fmla="*/ 491793 w 4581178"/>
                <a:gd name="connsiteY1152" fmla="*/ 1102507 h 4603409"/>
                <a:gd name="connsiteX1153" fmla="*/ 465675 w 4581178"/>
                <a:gd name="connsiteY1153" fmla="*/ 1076389 h 4603409"/>
                <a:gd name="connsiteX1154" fmla="*/ 491793 w 4581178"/>
                <a:gd name="connsiteY1154" fmla="*/ 1050271 h 4603409"/>
                <a:gd name="connsiteX1155" fmla="*/ 4212195 w 4581178"/>
                <a:gd name="connsiteY1155" fmla="*/ 1046936 h 4603409"/>
                <a:gd name="connsiteX1156" fmla="*/ 4233312 w 4581178"/>
                <a:gd name="connsiteY1156" fmla="*/ 1068053 h 4603409"/>
                <a:gd name="connsiteX1157" fmla="*/ 4212195 w 4581178"/>
                <a:gd name="connsiteY1157" fmla="*/ 1089170 h 4603409"/>
                <a:gd name="connsiteX1158" fmla="*/ 4191078 w 4581178"/>
                <a:gd name="connsiteY1158" fmla="*/ 1068053 h 4603409"/>
                <a:gd name="connsiteX1159" fmla="*/ 4212195 w 4581178"/>
                <a:gd name="connsiteY1159" fmla="*/ 1046936 h 4603409"/>
                <a:gd name="connsiteX1160" fmla="*/ 845218 w 4581178"/>
                <a:gd name="connsiteY1160" fmla="*/ 961359 h 4603409"/>
                <a:gd name="connsiteX1161" fmla="*/ 855777 w 4581178"/>
                <a:gd name="connsiteY1161" fmla="*/ 971918 h 4603409"/>
                <a:gd name="connsiteX1162" fmla="*/ 845218 w 4581178"/>
                <a:gd name="connsiteY1162" fmla="*/ 982477 h 4603409"/>
                <a:gd name="connsiteX1163" fmla="*/ 834659 w 4581178"/>
                <a:gd name="connsiteY1163" fmla="*/ 971918 h 4603409"/>
                <a:gd name="connsiteX1164" fmla="*/ 845218 w 4581178"/>
                <a:gd name="connsiteY1164" fmla="*/ 961359 h 4603409"/>
                <a:gd name="connsiteX1165" fmla="*/ 717963 w 4581178"/>
                <a:gd name="connsiteY1165" fmla="*/ 952468 h 4603409"/>
                <a:gd name="connsiteX1166" fmla="*/ 724632 w 4581178"/>
                <a:gd name="connsiteY1166" fmla="*/ 959137 h 4603409"/>
                <a:gd name="connsiteX1167" fmla="*/ 717963 w 4581178"/>
                <a:gd name="connsiteY1167" fmla="*/ 965806 h 4603409"/>
                <a:gd name="connsiteX1168" fmla="*/ 711294 w 4581178"/>
                <a:gd name="connsiteY1168" fmla="*/ 959137 h 4603409"/>
                <a:gd name="connsiteX1169" fmla="*/ 717963 w 4581178"/>
                <a:gd name="connsiteY1169" fmla="*/ 952468 h 4603409"/>
                <a:gd name="connsiteX1170" fmla="*/ 3738740 w 4581178"/>
                <a:gd name="connsiteY1170" fmla="*/ 948022 h 4603409"/>
                <a:gd name="connsiteX1171" fmla="*/ 3762080 w 4581178"/>
                <a:gd name="connsiteY1171" fmla="*/ 970806 h 4603409"/>
                <a:gd name="connsiteX1172" fmla="*/ 3738740 w 4581178"/>
                <a:gd name="connsiteY1172" fmla="*/ 993590 h 4603409"/>
                <a:gd name="connsiteX1173" fmla="*/ 3715400 w 4581178"/>
                <a:gd name="connsiteY1173" fmla="*/ 970806 h 4603409"/>
                <a:gd name="connsiteX1174" fmla="*/ 3738740 w 4581178"/>
                <a:gd name="connsiteY1174" fmla="*/ 948022 h 4603409"/>
                <a:gd name="connsiteX1175" fmla="*/ 3865994 w 4581178"/>
                <a:gd name="connsiteY1175" fmla="*/ 923571 h 4603409"/>
                <a:gd name="connsiteX1176" fmla="*/ 3901003 w 4581178"/>
                <a:gd name="connsiteY1176" fmla="*/ 958580 h 4603409"/>
                <a:gd name="connsiteX1177" fmla="*/ 3865994 w 4581178"/>
                <a:gd name="connsiteY1177" fmla="*/ 993589 h 4603409"/>
                <a:gd name="connsiteX1178" fmla="*/ 3830985 w 4581178"/>
                <a:gd name="connsiteY1178" fmla="*/ 958580 h 4603409"/>
                <a:gd name="connsiteX1179" fmla="*/ 3865994 w 4581178"/>
                <a:gd name="connsiteY1179" fmla="*/ 923571 h 4603409"/>
                <a:gd name="connsiteX1180" fmla="*/ 464564 w 4581178"/>
                <a:gd name="connsiteY1180" fmla="*/ 922460 h 4603409"/>
                <a:gd name="connsiteX1181" fmla="*/ 479012 w 4581178"/>
                <a:gd name="connsiteY1181" fmla="*/ 936353 h 4603409"/>
                <a:gd name="connsiteX1182" fmla="*/ 464564 w 4581178"/>
                <a:gd name="connsiteY1182" fmla="*/ 950246 h 4603409"/>
                <a:gd name="connsiteX1183" fmla="*/ 450116 w 4581178"/>
                <a:gd name="connsiteY1183" fmla="*/ 936353 h 4603409"/>
                <a:gd name="connsiteX1184" fmla="*/ 464564 w 4581178"/>
                <a:gd name="connsiteY1184" fmla="*/ 922460 h 4603409"/>
                <a:gd name="connsiteX1185" fmla="*/ 3995472 w 4581178"/>
                <a:gd name="connsiteY1185" fmla="*/ 921349 h 4603409"/>
                <a:gd name="connsiteX1186" fmla="*/ 4018812 w 4581178"/>
                <a:gd name="connsiteY1186" fmla="*/ 944689 h 4603409"/>
                <a:gd name="connsiteX1187" fmla="*/ 3995472 w 4581178"/>
                <a:gd name="connsiteY1187" fmla="*/ 968029 h 4603409"/>
                <a:gd name="connsiteX1188" fmla="*/ 3972132 w 4581178"/>
                <a:gd name="connsiteY1188" fmla="*/ 944689 h 4603409"/>
                <a:gd name="connsiteX1189" fmla="*/ 3995472 w 4581178"/>
                <a:gd name="connsiteY1189" fmla="*/ 921349 h 4603409"/>
                <a:gd name="connsiteX1190" fmla="*/ 587929 w 4581178"/>
                <a:gd name="connsiteY1190" fmla="*/ 919126 h 4603409"/>
                <a:gd name="connsiteX1191" fmla="*/ 614603 w 4581178"/>
                <a:gd name="connsiteY1191" fmla="*/ 945800 h 4603409"/>
                <a:gd name="connsiteX1192" fmla="*/ 587929 w 4581178"/>
                <a:gd name="connsiteY1192" fmla="*/ 972474 h 4603409"/>
                <a:gd name="connsiteX1193" fmla="*/ 561255 w 4581178"/>
                <a:gd name="connsiteY1193" fmla="*/ 945800 h 4603409"/>
                <a:gd name="connsiteX1194" fmla="*/ 587929 w 4581178"/>
                <a:gd name="connsiteY1194" fmla="*/ 919126 h 4603409"/>
                <a:gd name="connsiteX1195" fmla="*/ 4118836 w 4581178"/>
                <a:gd name="connsiteY1195" fmla="*/ 912457 h 4603409"/>
                <a:gd name="connsiteX1196" fmla="*/ 4141064 w 4581178"/>
                <a:gd name="connsiteY1196" fmla="*/ 934685 h 4603409"/>
                <a:gd name="connsiteX1197" fmla="*/ 4118836 w 4581178"/>
                <a:gd name="connsiteY1197" fmla="*/ 956913 h 4603409"/>
                <a:gd name="connsiteX1198" fmla="*/ 4096608 w 4581178"/>
                <a:gd name="connsiteY1198" fmla="*/ 934685 h 4603409"/>
                <a:gd name="connsiteX1199" fmla="*/ 4118836 w 4581178"/>
                <a:gd name="connsiteY1199" fmla="*/ 912457 h 4603409"/>
                <a:gd name="connsiteX1200" fmla="*/ 960247 w 4581178"/>
                <a:gd name="connsiteY1200" fmla="*/ 845774 h 4603409"/>
                <a:gd name="connsiteX1201" fmla="*/ 971361 w 4581178"/>
                <a:gd name="connsiteY1201" fmla="*/ 856888 h 4603409"/>
                <a:gd name="connsiteX1202" fmla="*/ 960247 w 4581178"/>
                <a:gd name="connsiteY1202" fmla="*/ 868002 h 4603409"/>
                <a:gd name="connsiteX1203" fmla="*/ 949133 w 4581178"/>
                <a:gd name="connsiteY1203" fmla="*/ 856888 h 4603409"/>
                <a:gd name="connsiteX1204" fmla="*/ 960247 w 4581178"/>
                <a:gd name="connsiteY1204" fmla="*/ 845774 h 4603409"/>
                <a:gd name="connsiteX1205" fmla="*/ 3624265 w 4581178"/>
                <a:gd name="connsiteY1205" fmla="*/ 833548 h 4603409"/>
                <a:gd name="connsiteX1206" fmla="*/ 3646493 w 4581178"/>
                <a:gd name="connsiteY1206" fmla="*/ 856332 h 4603409"/>
                <a:gd name="connsiteX1207" fmla="*/ 3624265 w 4581178"/>
                <a:gd name="connsiteY1207" fmla="*/ 879116 h 4603409"/>
                <a:gd name="connsiteX1208" fmla="*/ 3602037 w 4581178"/>
                <a:gd name="connsiteY1208" fmla="*/ 856332 h 4603409"/>
                <a:gd name="connsiteX1209" fmla="*/ 3624265 w 4581178"/>
                <a:gd name="connsiteY1209" fmla="*/ 833548 h 4603409"/>
                <a:gd name="connsiteX1210" fmla="*/ 827991 w 4581178"/>
                <a:gd name="connsiteY1210" fmla="*/ 832437 h 4603409"/>
                <a:gd name="connsiteX1211" fmla="*/ 835771 w 4581178"/>
                <a:gd name="connsiteY1211" fmla="*/ 840217 h 4603409"/>
                <a:gd name="connsiteX1212" fmla="*/ 827991 w 4581178"/>
                <a:gd name="connsiteY1212" fmla="*/ 847997 h 4603409"/>
                <a:gd name="connsiteX1213" fmla="*/ 820211 w 4581178"/>
                <a:gd name="connsiteY1213" fmla="*/ 840217 h 4603409"/>
                <a:gd name="connsiteX1214" fmla="*/ 827991 w 4581178"/>
                <a:gd name="connsiteY1214" fmla="*/ 832437 h 4603409"/>
                <a:gd name="connsiteX1215" fmla="*/ 3755966 w 4581178"/>
                <a:gd name="connsiteY1215" fmla="*/ 805763 h 4603409"/>
                <a:gd name="connsiteX1216" fmla="*/ 3789864 w 4581178"/>
                <a:gd name="connsiteY1216" fmla="*/ 839105 h 4603409"/>
                <a:gd name="connsiteX1217" fmla="*/ 3755966 w 4581178"/>
                <a:gd name="connsiteY1217" fmla="*/ 872447 h 4603409"/>
                <a:gd name="connsiteX1218" fmla="*/ 3722068 w 4581178"/>
                <a:gd name="connsiteY1218" fmla="*/ 839105 h 4603409"/>
                <a:gd name="connsiteX1219" fmla="*/ 3755966 w 4581178"/>
                <a:gd name="connsiteY1219" fmla="*/ 805763 h 4603409"/>
                <a:gd name="connsiteX1220" fmla="*/ 3888778 w 4581178"/>
                <a:gd name="connsiteY1220" fmla="*/ 797983 h 4603409"/>
                <a:gd name="connsiteX1221" fmla="*/ 3912118 w 4581178"/>
                <a:gd name="connsiteY1221" fmla="*/ 821323 h 4603409"/>
                <a:gd name="connsiteX1222" fmla="*/ 3888778 w 4581178"/>
                <a:gd name="connsiteY1222" fmla="*/ 844663 h 4603409"/>
                <a:gd name="connsiteX1223" fmla="*/ 3865438 w 4581178"/>
                <a:gd name="connsiteY1223" fmla="*/ 821323 h 4603409"/>
                <a:gd name="connsiteX1224" fmla="*/ 3888778 w 4581178"/>
                <a:gd name="connsiteY1224" fmla="*/ 797983 h 4603409"/>
                <a:gd name="connsiteX1225" fmla="*/ 694624 w 4581178"/>
                <a:gd name="connsiteY1225" fmla="*/ 795760 h 4603409"/>
                <a:gd name="connsiteX1226" fmla="*/ 721298 w 4581178"/>
                <a:gd name="connsiteY1226" fmla="*/ 822434 h 4603409"/>
                <a:gd name="connsiteX1227" fmla="*/ 694624 w 4581178"/>
                <a:gd name="connsiteY1227" fmla="*/ 849108 h 4603409"/>
                <a:gd name="connsiteX1228" fmla="*/ 667950 w 4581178"/>
                <a:gd name="connsiteY1228" fmla="*/ 822434 h 4603409"/>
                <a:gd name="connsiteX1229" fmla="*/ 694624 w 4581178"/>
                <a:gd name="connsiteY1229" fmla="*/ 795760 h 4603409"/>
                <a:gd name="connsiteX1230" fmla="*/ 566812 w 4581178"/>
                <a:gd name="connsiteY1230" fmla="*/ 794649 h 4603409"/>
                <a:gd name="connsiteX1231" fmla="*/ 581260 w 4581178"/>
                <a:gd name="connsiteY1231" fmla="*/ 809097 h 4603409"/>
                <a:gd name="connsiteX1232" fmla="*/ 566812 w 4581178"/>
                <a:gd name="connsiteY1232" fmla="*/ 823545 h 4603409"/>
                <a:gd name="connsiteX1233" fmla="*/ 552364 w 4581178"/>
                <a:gd name="connsiteY1233" fmla="*/ 809097 h 4603409"/>
                <a:gd name="connsiteX1234" fmla="*/ 566812 w 4581178"/>
                <a:gd name="connsiteY1234" fmla="*/ 794649 h 4603409"/>
                <a:gd name="connsiteX1235" fmla="*/ 4017144 w 4581178"/>
                <a:gd name="connsiteY1235" fmla="*/ 785758 h 4603409"/>
                <a:gd name="connsiteX1236" fmla="*/ 4039928 w 4581178"/>
                <a:gd name="connsiteY1236" fmla="*/ 808542 h 4603409"/>
                <a:gd name="connsiteX1237" fmla="*/ 4017144 w 4581178"/>
                <a:gd name="connsiteY1237" fmla="*/ 831326 h 4603409"/>
                <a:gd name="connsiteX1238" fmla="*/ 3994360 w 4581178"/>
                <a:gd name="connsiteY1238" fmla="*/ 808542 h 4603409"/>
                <a:gd name="connsiteX1239" fmla="*/ 4017144 w 4581178"/>
                <a:gd name="connsiteY1239" fmla="*/ 785758 h 4603409"/>
                <a:gd name="connsiteX1240" fmla="*/ 1084168 w 4581178"/>
                <a:gd name="connsiteY1240" fmla="*/ 740191 h 4603409"/>
                <a:gd name="connsiteX1241" fmla="*/ 1095838 w 4581178"/>
                <a:gd name="connsiteY1241" fmla="*/ 751861 h 4603409"/>
                <a:gd name="connsiteX1242" fmla="*/ 1084168 w 4581178"/>
                <a:gd name="connsiteY1242" fmla="*/ 763531 h 4603409"/>
                <a:gd name="connsiteX1243" fmla="*/ 1072498 w 4581178"/>
                <a:gd name="connsiteY1243" fmla="*/ 751861 h 4603409"/>
                <a:gd name="connsiteX1244" fmla="*/ 1084168 w 4581178"/>
                <a:gd name="connsiteY1244" fmla="*/ 740191 h 4603409"/>
                <a:gd name="connsiteX1245" fmla="*/ 3500345 w 4581178"/>
                <a:gd name="connsiteY1245" fmla="*/ 730188 h 4603409"/>
                <a:gd name="connsiteX1246" fmla="*/ 3522018 w 4581178"/>
                <a:gd name="connsiteY1246" fmla="*/ 751305 h 4603409"/>
                <a:gd name="connsiteX1247" fmla="*/ 3500345 w 4581178"/>
                <a:gd name="connsiteY1247" fmla="*/ 772422 h 4603409"/>
                <a:gd name="connsiteX1248" fmla="*/ 3478672 w 4581178"/>
                <a:gd name="connsiteY1248" fmla="*/ 751305 h 4603409"/>
                <a:gd name="connsiteX1249" fmla="*/ 3500345 w 4581178"/>
                <a:gd name="connsiteY1249" fmla="*/ 730188 h 4603409"/>
                <a:gd name="connsiteX1250" fmla="*/ 947466 w 4581178"/>
                <a:gd name="connsiteY1250" fmla="*/ 720185 h 4603409"/>
                <a:gd name="connsiteX1251" fmla="*/ 955802 w 4581178"/>
                <a:gd name="connsiteY1251" fmla="*/ 729076 h 4603409"/>
                <a:gd name="connsiteX1252" fmla="*/ 947466 w 4581178"/>
                <a:gd name="connsiteY1252" fmla="*/ 737967 h 4603409"/>
                <a:gd name="connsiteX1253" fmla="*/ 939130 w 4581178"/>
                <a:gd name="connsiteY1253" fmla="*/ 729076 h 4603409"/>
                <a:gd name="connsiteX1254" fmla="*/ 947466 w 4581178"/>
                <a:gd name="connsiteY1254" fmla="*/ 720185 h 4603409"/>
                <a:gd name="connsiteX1255" fmla="*/ 3636491 w 4581178"/>
                <a:gd name="connsiteY1255" fmla="*/ 696846 h 4603409"/>
                <a:gd name="connsiteX1256" fmla="*/ 3668722 w 4581178"/>
                <a:gd name="connsiteY1256" fmla="*/ 729077 h 4603409"/>
                <a:gd name="connsiteX1257" fmla="*/ 3636491 w 4581178"/>
                <a:gd name="connsiteY1257" fmla="*/ 761308 h 4603409"/>
                <a:gd name="connsiteX1258" fmla="*/ 3604260 w 4581178"/>
                <a:gd name="connsiteY1258" fmla="*/ 729077 h 4603409"/>
                <a:gd name="connsiteX1259" fmla="*/ 3636491 w 4581178"/>
                <a:gd name="connsiteY1259" fmla="*/ 696846 h 4603409"/>
                <a:gd name="connsiteX1260" fmla="*/ 3773748 w 4581178"/>
                <a:gd name="connsiteY1260" fmla="*/ 682398 h 4603409"/>
                <a:gd name="connsiteX1261" fmla="*/ 3797643 w 4581178"/>
                <a:gd name="connsiteY1261" fmla="*/ 706293 h 4603409"/>
                <a:gd name="connsiteX1262" fmla="*/ 3773748 w 4581178"/>
                <a:gd name="connsiteY1262" fmla="*/ 730188 h 4603409"/>
                <a:gd name="connsiteX1263" fmla="*/ 3749853 w 4581178"/>
                <a:gd name="connsiteY1263" fmla="*/ 706293 h 4603409"/>
                <a:gd name="connsiteX1264" fmla="*/ 3773748 w 4581178"/>
                <a:gd name="connsiteY1264" fmla="*/ 682398 h 4603409"/>
                <a:gd name="connsiteX1265" fmla="*/ 810209 w 4581178"/>
                <a:gd name="connsiteY1265" fmla="*/ 680175 h 4603409"/>
                <a:gd name="connsiteX1266" fmla="*/ 836883 w 4581178"/>
                <a:gd name="connsiteY1266" fmla="*/ 706849 h 4603409"/>
                <a:gd name="connsiteX1267" fmla="*/ 810209 w 4581178"/>
                <a:gd name="connsiteY1267" fmla="*/ 733523 h 4603409"/>
                <a:gd name="connsiteX1268" fmla="*/ 783535 w 4581178"/>
                <a:gd name="connsiteY1268" fmla="*/ 706849 h 4603409"/>
                <a:gd name="connsiteX1269" fmla="*/ 810209 w 4581178"/>
                <a:gd name="connsiteY1269" fmla="*/ 680175 h 4603409"/>
                <a:gd name="connsiteX1270" fmla="*/ 677952 w 4581178"/>
                <a:gd name="connsiteY1270" fmla="*/ 674618 h 4603409"/>
                <a:gd name="connsiteX1271" fmla="*/ 693512 w 4581178"/>
                <a:gd name="connsiteY1271" fmla="*/ 690178 h 4603409"/>
                <a:gd name="connsiteX1272" fmla="*/ 677952 w 4581178"/>
                <a:gd name="connsiteY1272" fmla="*/ 705738 h 4603409"/>
                <a:gd name="connsiteX1273" fmla="*/ 662392 w 4581178"/>
                <a:gd name="connsiteY1273" fmla="*/ 690178 h 4603409"/>
                <a:gd name="connsiteX1274" fmla="*/ 677952 w 4581178"/>
                <a:gd name="connsiteY1274" fmla="*/ 674618 h 4603409"/>
                <a:gd name="connsiteX1275" fmla="*/ 3906004 w 4581178"/>
                <a:gd name="connsiteY1275" fmla="*/ 666838 h 4603409"/>
                <a:gd name="connsiteX1276" fmla="*/ 3928788 w 4581178"/>
                <a:gd name="connsiteY1276" fmla="*/ 689066 h 4603409"/>
                <a:gd name="connsiteX1277" fmla="*/ 3906004 w 4581178"/>
                <a:gd name="connsiteY1277" fmla="*/ 711294 h 4603409"/>
                <a:gd name="connsiteX1278" fmla="*/ 3883220 w 4581178"/>
                <a:gd name="connsiteY1278" fmla="*/ 689066 h 4603409"/>
                <a:gd name="connsiteX1279" fmla="*/ 3906004 w 4581178"/>
                <a:gd name="connsiteY1279" fmla="*/ 666838 h 4603409"/>
                <a:gd name="connsiteX1280" fmla="*/ 1215869 w 4581178"/>
                <a:gd name="connsiteY1280" fmla="*/ 644610 h 4603409"/>
                <a:gd name="connsiteX1281" fmla="*/ 1228095 w 4581178"/>
                <a:gd name="connsiteY1281" fmla="*/ 656836 h 4603409"/>
                <a:gd name="connsiteX1282" fmla="*/ 1215869 w 4581178"/>
                <a:gd name="connsiteY1282" fmla="*/ 669062 h 4603409"/>
                <a:gd name="connsiteX1283" fmla="*/ 1203643 w 4581178"/>
                <a:gd name="connsiteY1283" fmla="*/ 656836 h 4603409"/>
                <a:gd name="connsiteX1284" fmla="*/ 1215869 w 4581178"/>
                <a:gd name="connsiteY1284" fmla="*/ 644610 h 4603409"/>
                <a:gd name="connsiteX1285" fmla="*/ 3367533 w 4581178"/>
                <a:gd name="connsiteY1285" fmla="*/ 635719 h 4603409"/>
                <a:gd name="connsiteX1286" fmla="*/ 3388650 w 4581178"/>
                <a:gd name="connsiteY1286" fmla="*/ 656836 h 4603409"/>
                <a:gd name="connsiteX1287" fmla="*/ 3367533 w 4581178"/>
                <a:gd name="connsiteY1287" fmla="*/ 677953 h 4603409"/>
                <a:gd name="connsiteX1288" fmla="*/ 3346416 w 4581178"/>
                <a:gd name="connsiteY1288" fmla="*/ 656836 h 4603409"/>
                <a:gd name="connsiteX1289" fmla="*/ 3367533 w 4581178"/>
                <a:gd name="connsiteY1289" fmla="*/ 635719 h 4603409"/>
                <a:gd name="connsiteX1290" fmla="*/ 1074721 w 4581178"/>
                <a:gd name="connsiteY1290" fmla="*/ 619049 h 4603409"/>
                <a:gd name="connsiteX1291" fmla="*/ 1084724 w 4581178"/>
                <a:gd name="connsiteY1291" fmla="*/ 629052 h 4603409"/>
                <a:gd name="connsiteX1292" fmla="*/ 1074721 w 4581178"/>
                <a:gd name="connsiteY1292" fmla="*/ 639055 h 4603409"/>
                <a:gd name="connsiteX1293" fmla="*/ 1064718 w 4581178"/>
                <a:gd name="connsiteY1293" fmla="*/ 629052 h 4603409"/>
                <a:gd name="connsiteX1294" fmla="*/ 1074721 w 4581178"/>
                <a:gd name="connsiteY1294" fmla="*/ 619049 h 4603409"/>
                <a:gd name="connsiteX1295" fmla="*/ 3509236 w 4581178"/>
                <a:gd name="connsiteY1295" fmla="*/ 596821 h 4603409"/>
                <a:gd name="connsiteX1296" fmla="*/ 3540911 w 4581178"/>
                <a:gd name="connsiteY1296" fmla="*/ 628496 h 4603409"/>
                <a:gd name="connsiteX1297" fmla="*/ 3509236 w 4581178"/>
                <a:gd name="connsiteY1297" fmla="*/ 660171 h 4603409"/>
                <a:gd name="connsiteX1298" fmla="*/ 3477561 w 4581178"/>
                <a:gd name="connsiteY1298" fmla="*/ 628496 h 4603409"/>
                <a:gd name="connsiteX1299" fmla="*/ 3509236 w 4581178"/>
                <a:gd name="connsiteY1299" fmla="*/ 596821 h 4603409"/>
                <a:gd name="connsiteX1300" fmla="*/ 3650383 w 4581178"/>
                <a:gd name="connsiteY1300" fmla="*/ 575704 h 4603409"/>
                <a:gd name="connsiteX1301" fmla="*/ 3674278 w 4581178"/>
                <a:gd name="connsiteY1301" fmla="*/ 599599 h 4603409"/>
                <a:gd name="connsiteX1302" fmla="*/ 3650383 w 4581178"/>
                <a:gd name="connsiteY1302" fmla="*/ 623494 h 4603409"/>
                <a:gd name="connsiteX1303" fmla="*/ 3626488 w 4581178"/>
                <a:gd name="connsiteY1303" fmla="*/ 599599 h 4603409"/>
                <a:gd name="connsiteX1304" fmla="*/ 3650383 w 4581178"/>
                <a:gd name="connsiteY1304" fmla="*/ 575704 h 4603409"/>
                <a:gd name="connsiteX1305" fmla="*/ 933574 w 4581178"/>
                <a:gd name="connsiteY1305" fmla="*/ 574593 h 4603409"/>
                <a:gd name="connsiteX1306" fmla="*/ 960248 w 4581178"/>
                <a:gd name="connsiteY1306" fmla="*/ 600711 h 4603409"/>
                <a:gd name="connsiteX1307" fmla="*/ 933574 w 4581178"/>
                <a:gd name="connsiteY1307" fmla="*/ 626829 h 4603409"/>
                <a:gd name="connsiteX1308" fmla="*/ 906900 w 4581178"/>
                <a:gd name="connsiteY1308" fmla="*/ 600711 h 4603409"/>
                <a:gd name="connsiteX1309" fmla="*/ 933574 w 4581178"/>
                <a:gd name="connsiteY1309" fmla="*/ 574593 h 4603409"/>
                <a:gd name="connsiteX1310" fmla="*/ 796872 w 4581178"/>
                <a:gd name="connsiteY1310" fmla="*/ 563479 h 4603409"/>
                <a:gd name="connsiteX1311" fmla="*/ 812432 w 4581178"/>
                <a:gd name="connsiteY1311" fmla="*/ 579039 h 4603409"/>
                <a:gd name="connsiteX1312" fmla="*/ 796872 w 4581178"/>
                <a:gd name="connsiteY1312" fmla="*/ 594599 h 4603409"/>
                <a:gd name="connsiteX1313" fmla="*/ 781312 w 4581178"/>
                <a:gd name="connsiteY1313" fmla="*/ 579039 h 4603409"/>
                <a:gd name="connsiteX1314" fmla="*/ 796872 w 4581178"/>
                <a:gd name="connsiteY1314" fmla="*/ 563479 h 4603409"/>
                <a:gd name="connsiteX1315" fmla="*/ 1355904 w 4581178"/>
                <a:gd name="connsiteY1315" fmla="*/ 560144 h 4603409"/>
                <a:gd name="connsiteX1316" fmla="*/ 1369241 w 4581178"/>
                <a:gd name="connsiteY1316" fmla="*/ 573481 h 4603409"/>
                <a:gd name="connsiteX1317" fmla="*/ 1355904 w 4581178"/>
                <a:gd name="connsiteY1317" fmla="*/ 586818 h 4603409"/>
                <a:gd name="connsiteX1318" fmla="*/ 1342567 w 4581178"/>
                <a:gd name="connsiteY1318" fmla="*/ 573481 h 4603409"/>
                <a:gd name="connsiteX1319" fmla="*/ 1355904 w 4581178"/>
                <a:gd name="connsiteY1319" fmla="*/ 560144 h 4603409"/>
                <a:gd name="connsiteX1320" fmla="*/ 3786529 w 4581178"/>
                <a:gd name="connsiteY1320" fmla="*/ 555699 h 4603409"/>
                <a:gd name="connsiteX1321" fmla="*/ 3808757 w 4581178"/>
                <a:gd name="connsiteY1321" fmla="*/ 577927 h 4603409"/>
                <a:gd name="connsiteX1322" fmla="*/ 3786529 w 4581178"/>
                <a:gd name="connsiteY1322" fmla="*/ 600155 h 4603409"/>
                <a:gd name="connsiteX1323" fmla="*/ 3764301 w 4581178"/>
                <a:gd name="connsiteY1323" fmla="*/ 577927 h 4603409"/>
                <a:gd name="connsiteX1324" fmla="*/ 3786529 w 4581178"/>
                <a:gd name="connsiteY1324" fmla="*/ 555699 h 4603409"/>
                <a:gd name="connsiteX1325" fmla="*/ 3228052 w 4581178"/>
                <a:gd name="connsiteY1325" fmla="*/ 552365 h 4603409"/>
                <a:gd name="connsiteX1326" fmla="*/ 3248613 w 4581178"/>
                <a:gd name="connsiteY1326" fmla="*/ 572926 h 4603409"/>
                <a:gd name="connsiteX1327" fmla="*/ 3228052 w 4581178"/>
                <a:gd name="connsiteY1327" fmla="*/ 593487 h 4603409"/>
                <a:gd name="connsiteX1328" fmla="*/ 3207491 w 4581178"/>
                <a:gd name="connsiteY1328" fmla="*/ 572926 h 4603409"/>
                <a:gd name="connsiteX1329" fmla="*/ 3228052 w 4581178"/>
                <a:gd name="connsiteY1329" fmla="*/ 552365 h 4603409"/>
                <a:gd name="connsiteX1330" fmla="*/ 1210311 w 4581178"/>
                <a:gd name="connsiteY1330" fmla="*/ 526802 h 4603409"/>
                <a:gd name="connsiteX1331" fmla="*/ 1221425 w 4581178"/>
                <a:gd name="connsiteY1331" fmla="*/ 538472 h 4603409"/>
                <a:gd name="connsiteX1332" fmla="*/ 1210311 w 4581178"/>
                <a:gd name="connsiteY1332" fmla="*/ 550142 h 4603409"/>
                <a:gd name="connsiteX1333" fmla="*/ 1199197 w 4581178"/>
                <a:gd name="connsiteY1333" fmla="*/ 538472 h 4603409"/>
                <a:gd name="connsiteX1334" fmla="*/ 1210311 w 4581178"/>
                <a:gd name="connsiteY1334" fmla="*/ 526802 h 4603409"/>
                <a:gd name="connsiteX1335" fmla="*/ 3374201 w 4581178"/>
                <a:gd name="connsiteY1335" fmla="*/ 507909 h 4603409"/>
                <a:gd name="connsiteX1336" fmla="*/ 3404209 w 4581178"/>
                <a:gd name="connsiteY1336" fmla="*/ 537917 h 4603409"/>
                <a:gd name="connsiteX1337" fmla="*/ 3374201 w 4581178"/>
                <a:gd name="connsiteY1337" fmla="*/ 567925 h 4603409"/>
                <a:gd name="connsiteX1338" fmla="*/ 3344193 w 4581178"/>
                <a:gd name="connsiteY1338" fmla="*/ 537917 h 4603409"/>
                <a:gd name="connsiteX1339" fmla="*/ 3374201 w 4581178"/>
                <a:gd name="connsiteY1339" fmla="*/ 507909 h 4603409"/>
                <a:gd name="connsiteX1340" fmla="*/ 1501497 w 4581178"/>
                <a:gd name="connsiteY1340" fmla="*/ 487904 h 4603409"/>
                <a:gd name="connsiteX1341" fmla="*/ 1514834 w 4581178"/>
                <a:gd name="connsiteY1341" fmla="*/ 501797 h 4603409"/>
                <a:gd name="connsiteX1342" fmla="*/ 1501497 w 4581178"/>
                <a:gd name="connsiteY1342" fmla="*/ 515690 h 4603409"/>
                <a:gd name="connsiteX1343" fmla="*/ 1488160 w 4581178"/>
                <a:gd name="connsiteY1343" fmla="*/ 501797 h 4603409"/>
                <a:gd name="connsiteX1344" fmla="*/ 1501497 w 4581178"/>
                <a:gd name="connsiteY1344" fmla="*/ 487904 h 4603409"/>
                <a:gd name="connsiteX1345" fmla="*/ 3082459 w 4581178"/>
                <a:gd name="connsiteY1345" fmla="*/ 482346 h 4603409"/>
                <a:gd name="connsiteX1346" fmla="*/ 3101909 w 4581178"/>
                <a:gd name="connsiteY1346" fmla="*/ 501796 h 4603409"/>
                <a:gd name="connsiteX1347" fmla="*/ 3082459 w 4581178"/>
                <a:gd name="connsiteY1347" fmla="*/ 521246 h 4603409"/>
                <a:gd name="connsiteX1348" fmla="*/ 3063009 w 4581178"/>
                <a:gd name="connsiteY1348" fmla="*/ 501796 h 4603409"/>
                <a:gd name="connsiteX1349" fmla="*/ 3082459 w 4581178"/>
                <a:gd name="connsiteY1349" fmla="*/ 482346 h 4603409"/>
                <a:gd name="connsiteX1350" fmla="*/ 3519238 w 4581178"/>
                <a:gd name="connsiteY1350" fmla="*/ 479013 h 4603409"/>
                <a:gd name="connsiteX1351" fmla="*/ 3543133 w 4581178"/>
                <a:gd name="connsiteY1351" fmla="*/ 503464 h 4603409"/>
                <a:gd name="connsiteX1352" fmla="*/ 3519238 w 4581178"/>
                <a:gd name="connsiteY1352" fmla="*/ 527915 h 4603409"/>
                <a:gd name="connsiteX1353" fmla="*/ 3495343 w 4581178"/>
                <a:gd name="connsiteY1353" fmla="*/ 503464 h 4603409"/>
                <a:gd name="connsiteX1354" fmla="*/ 3519238 w 4581178"/>
                <a:gd name="connsiteY1354" fmla="*/ 479013 h 4603409"/>
                <a:gd name="connsiteX1355" fmla="*/ 1064718 w 4581178"/>
                <a:gd name="connsiteY1355" fmla="*/ 477901 h 4603409"/>
                <a:gd name="connsiteX1356" fmla="*/ 1091392 w 4581178"/>
                <a:gd name="connsiteY1356" fmla="*/ 504019 h 4603409"/>
                <a:gd name="connsiteX1357" fmla="*/ 1064718 w 4581178"/>
                <a:gd name="connsiteY1357" fmla="*/ 530137 h 4603409"/>
                <a:gd name="connsiteX1358" fmla="*/ 1038044 w 4581178"/>
                <a:gd name="connsiteY1358" fmla="*/ 504019 h 4603409"/>
                <a:gd name="connsiteX1359" fmla="*/ 1064718 w 4581178"/>
                <a:gd name="connsiteY1359" fmla="*/ 477901 h 4603409"/>
                <a:gd name="connsiteX1360" fmla="*/ 924127 w 4581178"/>
                <a:gd name="connsiteY1360" fmla="*/ 461231 h 4603409"/>
                <a:gd name="connsiteX1361" fmla="*/ 940243 w 4581178"/>
                <a:gd name="connsiteY1361" fmla="*/ 477346 h 4603409"/>
                <a:gd name="connsiteX1362" fmla="*/ 924127 w 4581178"/>
                <a:gd name="connsiteY1362" fmla="*/ 493462 h 4603409"/>
                <a:gd name="connsiteX1363" fmla="*/ 908011 w 4581178"/>
                <a:gd name="connsiteY1363" fmla="*/ 477346 h 4603409"/>
                <a:gd name="connsiteX1364" fmla="*/ 924127 w 4581178"/>
                <a:gd name="connsiteY1364" fmla="*/ 461231 h 4603409"/>
                <a:gd name="connsiteX1365" fmla="*/ 3659830 w 4581178"/>
                <a:gd name="connsiteY1365" fmla="*/ 453450 h 4603409"/>
                <a:gd name="connsiteX1366" fmla="*/ 3682058 w 4581178"/>
                <a:gd name="connsiteY1366" fmla="*/ 475678 h 4603409"/>
                <a:gd name="connsiteX1367" fmla="*/ 3659830 w 4581178"/>
                <a:gd name="connsiteY1367" fmla="*/ 497906 h 4603409"/>
                <a:gd name="connsiteX1368" fmla="*/ 3637602 w 4581178"/>
                <a:gd name="connsiteY1368" fmla="*/ 475678 h 4603409"/>
                <a:gd name="connsiteX1369" fmla="*/ 3659830 w 4581178"/>
                <a:gd name="connsiteY1369" fmla="*/ 453450 h 4603409"/>
                <a:gd name="connsiteX1370" fmla="*/ 1352014 w 4581178"/>
                <a:gd name="connsiteY1370" fmla="*/ 445671 h 4603409"/>
                <a:gd name="connsiteX1371" fmla="*/ 1364795 w 4581178"/>
                <a:gd name="connsiteY1371" fmla="*/ 458452 h 4603409"/>
                <a:gd name="connsiteX1372" fmla="*/ 1352014 w 4581178"/>
                <a:gd name="connsiteY1372" fmla="*/ 471233 h 4603409"/>
                <a:gd name="connsiteX1373" fmla="*/ 1339233 w 4581178"/>
                <a:gd name="connsiteY1373" fmla="*/ 458452 h 4603409"/>
                <a:gd name="connsiteX1374" fmla="*/ 1352014 w 4581178"/>
                <a:gd name="connsiteY1374" fmla="*/ 445671 h 4603409"/>
                <a:gd name="connsiteX1375" fmla="*/ 3231942 w 4581178"/>
                <a:gd name="connsiteY1375" fmla="*/ 430111 h 4603409"/>
                <a:gd name="connsiteX1376" fmla="*/ 3260839 w 4581178"/>
                <a:gd name="connsiteY1376" fmla="*/ 458452 h 4603409"/>
                <a:gd name="connsiteX1377" fmla="*/ 3231942 w 4581178"/>
                <a:gd name="connsiteY1377" fmla="*/ 486793 h 4603409"/>
                <a:gd name="connsiteX1378" fmla="*/ 3203045 w 4581178"/>
                <a:gd name="connsiteY1378" fmla="*/ 458452 h 4603409"/>
                <a:gd name="connsiteX1379" fmla="*/ 3231942 w 4581178"/>
                <a:gd name="connsiteY1379" fmla="*/ 430111 h 4603409"/>
                <a:gd name="connsiteX1380" fmla="*/ 1653203 w 4581178"/>
                <a:gd name="connsiteY1380" fmla="*/ 428999 h 4603409"/>
                <a:gd name="connsiteX1381" fmla="*/ 1667096 w 4581178"/>
                <a:gd name="connsiteY1381" fmla="*/ 443447 h 4603409"/>
                <a:gd name="connsiteX1382" fmla="*/ 1653203 w 4581178"/>
                <a:gd name="connsiteY1382" fmla="*/ 457895 h 4603409"/>
                <a:gd name="connsiteX1383" fmla="*/ 1639310 w 4581178"/>
                <a:gd name="connsiteY1383" fmla="*/ 443447 h 4603409"/>
                <a:gd name="connsiteX1384" fmla="*/ 1653203 w 4581178"/>
                <a:gd name="connsiteY1384" fmla="*/ 428999 h 4603409"/>
                <a:gd name="connsiteX1385" fmla="*/ 2930753 w 4581178"/>
                <a:gd name="connsiteY1385" fmla="*/ 423443 h 4603409"/>
                <a:gd name="connsiteX1386" fmla="*/ 2949647 w 4581178"/>
                <a:gd name="connsiteY1386" fmla="*/ 442337 h 4603409"/>
                <a:gd name="connsiteX1387" fmla="*/ 2930753 w 4581178"/>
                <a:gd name="connsiteY1387" fmla="*/ 461231 h 4603409"/>
                <a:gd name="connsiteX1388" fmla="*/ 2911859 w 4581178"/>
                <a:gd name="connsiteY1388" fmla="*/ 442337 h 4603409"/>
                <a:gd name="connsiteX1389" fmla="*/ 2930753 w 4581178"/>
                <a:gd name="connsiteY1389" fmla="*/ 423443 h 4603409"/>
                <a:gd name="connsiteX1390" fmla="*/ 3380869 w 4581178"/>
                <a:gd name="connsiteY1390" fmla="*/ 392324 h 4603409"/>
                <a:gd name="connsiteX1391" fmla="*/ 3405320 w 4581178"/>
                <a:gd name="connsiteY1391" fmla="*/ 416775 h 4603409"/>
                <a:gd name="connsiteX1392" fmla="*/ 3380869 w 4581178"/>
                <a:gd name="connsiteY1392" fmla="*/ 441226 h 4603409"/>
                <a:gd name="connsiteX1393" fmla="*/ 3356418 w 4581178"/>
                <a:gd name="connsiteY1393" fmla="*/ 416775 h 4603409"/>
                <a:gd name="connsiteX1394" fmla="*/ 3380869 w 4581178"/>
                <a:gd name="connsiteY1394" fmla="*/ 392324 h 4603409"/>
                <a:gd name="connsiteX1395" fmla="*/ 1201976 w 4581178"/>
                <a:gd name="connsiteY1395" fmla="*/ 390101 h 4603409"/>
                <a:gd name="connsiteX1396" fmla="*/ 1228094 w 4581178"/>
                <a:gd name="connsiteY1396" fmla="*/ 416775 h 4603409"/>
                <a:gd name="connsiteX1397" fmla="*/ 1201976 w 4581178"/>
                <a:gd name="connsiteY1397" fmla="*/ 443449 h 4603409"/>
                <a:gd name="connsiteX1398" fmla="*/ 1175858 w 4581178"/>
                <a:gd name="connsiteY1398" fmla="*/ 416775 h 4603409"/>
                <a:gd name="connsiteX1399" fmla="*/ 1201976 w 4581178"/>
                <a:gd name="connsiteY1399" fmla="*/ 390101 h 4603409"/>
                <a:gd name="connsiteX1400" fmla="*/ 1808798 w 4581178"/>
                <a:gd name="connsiteY1400" fmla="*/ 381210 h 4603409"/>
                <a:gd name="connsiteX1401" fmla="*/ 1823802 w 4581178"/>
                <a:gd name="connsiteY1401" fmla="*/ 396214 h 4603409"/>
                <a:gd name="connsiteX1402" fmla="*/ 1808798 w 4581178"/>
                <a:gd name="connsiteY1402" fmla="*/ 411218 h 4603409"/>
                <a:gd name="connsiteX1403" fmla="*/ 1793794 w 4581178"/>
                <a:gd name="connsiteY1403" fmla="*/ 396214 h 4603409"/>
                <a:gd name="connsiteX1404" fmla="*/ 1808798 w 4581178"/>
                <a:gd name="connsiteY1404" fmla="*/ 381210 h 4603409"/>
                <a:gd name="connsiteX1405" fmla="*/ 2774602 w 4581178"/>
                <a:gd name="connsiteY1405" fmla="*/ 377875 h 4603409"/>
                <a:gd name="connsiteX1406" fmla="*/ 2792940 w 4581178"/>
                <a:gd name="connsiteY1406" fmla="*/ 396213 h 4603409"/>
                <a:gd name="connsiteX1407" fmla="*/ 2774602 w 4581178"/>
                <a:gd name="connsiteY1407" fmla="*/ 414551 h 4603409"/>
                <a:gd name="connsiteX1408" fmla="*/ 2756264 w 4581178"/>
                <a:gd name="connsiteY1408" fmla="*/ 396213 h 4603409"/>
                <a:gd name="connsiteX1409" fmla="*/ 2774602 w 4581178"/>
                <a:gd name="connsiteY1409" fmla="*/ 377875 h 4603409"/>
                <a:gd name="connsiteX1410" fmla="*/ 1499274 w 4581178"/>
                <a:gd name="connsiteY1410" fmla="*/ 376764 h 4603409"/>
                <a:gd name="connsiteX1411" fmla="*/ 1513722 w 4581178"/>
                <a:gd name="connsiteY1411" fmla="*/ 390657 h 4603409"/>
                <a:gd name="connsiteX1412" fmla="*/ 1499274 w 4581178"/>
                <a:gd name="connsiteY1412" fmla="*/ 404550 h 4603409"/>
                <a:gd name="connsiteX1413" fmla="*/ 1484826 w 4581178"/>
                <a:gd name="connsiteY1413" fmla="*/ 390657 h 4603409"/>
                <a:gd name="connsiteX1414" fmla="*/ 1499274 w 4581178"/>
                <a:gd name="connsiteY1414" fmla="*/ 376764 h 4603409"/>
                <a:gd name="connsiteX1415" fmla="*/ 1057494 w 4581178"/>
                <a:gd name="connsiteY1415" fmla="*/ 366762 h 4603409"/>
                <a:gd name="connsiteX1416" fmla="*/ 1074721 w 4581178"/>
                <a:gd name="connsiteY1416" fmla="*/ 383433 h 4603409"/>
                <a:gd name="connsiteX1417" fmla="*/ 1057494 w 4581178"/>
                <a:gd name="connsiteY1417" fmla="*/ 400103 h 4603409"/>
                <a:gd name="connsiteX1418" fmla="*/ 1040267 w 4581178"/>
                <a:gd name="connsiteY1418" fmla="*/ 383433 h 4603409"/>
                <a:gd name="connsiteX1419" fmla="*/ 1057494 w 4581178"/>
                <a:gd name="connsiteY1419" fmla="*/ 366762 h 4603409"/>
                <a:gd name="connsiteX1420" fmla="*/ 3084683 w 4581178"/>
                <a:gd name="connsiteY1420" fmla="*/ 363427 h 4603409"/>
                <a:gd name="connsiteX1421" fmla="*/ 3111913 w 4581178"/>
                <a:gd name="connsiteY1421" fmla="*/ 390657 h 4603409"/>
                <a:gd name="connsiteX1422" fmla="*/ 3084683 w 4581178"/>
                <a:gd name="connsiteY1422" fmla="*/ 417887 h 4603409"/>
                <a:gd name="connsiteX1423" fmla="*/ 3057453 w 4581178"/>
                <a:gd name="connsiteY1423" fmla="*/ 390657 h 4603409"/>
                <a:gd name="connsiteX1424" fmla="*/ 3084683 w 4581178"/>
                <a:gd name="connsiteY1424" fmla="*/ 363427 h 4603409"/>
                <a:gd name="connsiteX1425" fmla="*/ 3525351 w 4581178"/>
                <a:gd name="connsiteY1425" fmla="*/ 361204 h 4603409"/>
                <a:gd name="connsiteX1426" fmla="*/ 3547579 w 4581178"/>
                <a:gd name="connsiteY1426" fmla="*/ 383432 h 4603409"/>
                <a:gd name="connsiteX1427" fmla="*/ 3525351 w 4581178"/>
                <a:gd name="connsiteY1427" fmla="*/ 405660 h 4603409"/>
                <a:gd name="connsiteX1428" fmla="*/ 3503123 w 4581178"/>
                <a:gd name="connsiteY1428" fmla="*/ 383432 h 4603409"/>
                <a:gd name="connsiteX1429" fmla="*/ 3525351 w 4581178"/>
                <a:gd name="connsiteY1429" fmla="*/ 361204 h 4603409"/>
                <a:gd name="connsiteX1430" fmla="*/ 1968284 w 4581178"/>
                <a:gd name="connsiteY1430" fmla="*/ 347868 h 4603409"/>
                <a:gd name="connsiteX1431" fmla="*/ 1983844 w 4581178"/>
                <a:gd name="connsiteY1431" fmla="*/ 363428 h 4603409"/>
                <a:gd name="connsiteX1432" fmla="*/ 1968284 w 4581178"/>
                <a:gd name="connsiteY1432" fmla="*/ 378988 h 4603409"/>
                <a:gd name="connsiteX1433" fmla="*/ 1952724 w 4581178"/>
                <a:gd name="connsiteY1433" fmla="*/ 363428 h 4603409"/>
                <a:gd name="connsiteX1434" fmla="*/ 1968284 w 4581178"/>
                <a:gd name="connsiteY1434" fmla="*/ 347868 h 4603409"/>
                <a:gd name="connsiteX1435" fmla="*/ 2615672 w 4581178"/>
                <a:gd name="connsiteY1435" fmla="*/ 344533 h 4603409"/>
                <a:gd name="connsiteX1436" fmla="*/ 2634010 w 4581178"/>
                <a:gd name="connsiteY1436" fmla="*/ 362871 h 4603409"/>
                <a:gd name="connsiteX1437" fmla="*/ 2615672 w 4581178"/>
                <a:gd name="connsiteY1437" fmla="*/ 381209 h 4603409"/>
                <a:gd name="connsiteX1438" fmla="*/ 2597334 w 4581178"/>
                <a:gd name="connsiteY1438" fmla="*/ 362871 h 4603409"/>
                <a:gd name="connsiteX1439" fmla="*/ 2615672 w 4581178"/>
                <a:gd name="connsiteY1439" fmla="*/ 344533 h 4603409"/>
                <a:gd name="connsiteX1440" fmla="*/ 2128881 w 4581178"/>
                <a:gd name="connsiteY1440" fmla="*/ 326751 h 4603409"/>
                <a:gd name="connsiteX1441" fmla="*/ 2144997 w 4581178"/>
                <a:gd name="connsiteY1441" fmla="*/ 342867 h 4603409"/>
                <a:gd name="connsiteX1442" fmla="*/ 2128881 w 4581178"/>
                <a:gd name="connsiteY1442" fmla="*/ 358983 h 4603409"/>
                <a:gd name="connsiteX1443" fmla="*/ 2112765 w 4581178"/>
                <a:gd name="connsiteY1443" fmla="*/ 342867 h 4603409"/>
                <a:gd name="connsiteX1444" fmla="*/ 2128881 w 4581178"/>
                <a:gd name="connsiteY1444" fmla="*/ 326751 h 4603409"/>
                <a:gd name="connsiteX1445" fmla="*/ 2454520 w 4581178"/>
                <a:gd name="connsiteY1445" fmla="*/ 325640 h 4603409"/>
                <a:gd name="connsiteX1446" fmla="*/ 2471747 w 4581178"/>
                <a:gd name="connsiteY1446" fmla="*/ 342867 h 4603409"/>
                <a:gd name="connsiteX1447" fmla="*/ 2454520 w 4581178"/>
                <a:gd name="connsiteY1447" fmla="*/ 360094 h 4603409"/>
                <a:gd name="connsiteX1448" fmla="*/ 2437293 w 4581178"/>
                <a:gd name="connsiteY1448" fmla="*/ 342867 h 4603409"/>
                <a:gd name="connsiteX1449" fmla="*/ 2454520 w 4581178"/>
                <a:gd name="connsiteY1449" fmla="*/ 325640 h 4603409"/>
                <a:gd name="connsiteX1450" fmla="*/ 2291700 w 4581178"/>
                <a:gd name="connsiteY1450" fmla="*/ 320082 h 4603409"/>
                <a:gd name="connsiteX1451" fmla="*/ 2308371 w 4581178"/>
                <a:gd name="connsiteY1451" fmla="*/ 336753 h 4603409"/>
                <a:gd name="connsiteX1452" fmla="*/ 2291700 w 4581178"/>
                <a:gd name="connsiteY1452" fmla="*/ 353424 h 4603409"/>
                <a:gd name="connsiteX1453" fmla="*/ 2275029 w 4581178"/>
                <a:gd name="connsiteY1453" fmla="*/ 336753 h 4603409"/>
                <a:gd name="connsiteX1454" fmla="*/ 2291700 w 4581178"/>
                <a:gd name="connsiteY1454" fmla="*/ 320082 h 4603409"/>
                <a:gd name="connsiteX1455" fmla="*/ 1652092 w 4581178"/>
                <a:gd name="connsiteY1455" fmla="*/ 318971 h 4603409"/>
                <a:gd name="connsiteX1456" fmla="*/ 1667096 w 4581178"/>
                <a:gd name="connsiteY1456" fmla="*/ 333975 h 4603409"/>
                <a:gd name="connsiteX1457" fmla="*/ 1652092 w 4581178"/>
                <a:gd name="connsiteY1457" fmla="*/ 348979 h 4603409"/>
                <a:gd name="connsiteX1458" fmla="*/ 1637088 w 4581178"/>
                <a:gd name="connsiteY1458" fmla="*/ 333975 h 4603409"/>
                <a:gd name="connsiteX1459" fmla="*/ 1652092 w 4581178"/>
                <a:gd name="connsiteY1459" fmla="*/ 318971 h 4603409"/>
                <a:gd name="connsiteX1460" fmla="*/ 3236944 w 4581178"/>
                <a:gd name="connsiteY1460" fmla="*/ 315637 h 4603409"/>
                <a:gd name="connsiteX1461" fmla="*/ 3261951 w 4581178"/>
                <a:gd name="connsiteY1461" fmla="*/ 340088 h 4603409"/>
                <a:gd name="connsiteX1462" fmla="*/ 3236944 w 4581178"/>
                <a:gd name="connsiteY1462" fmla="*/ 364539 h 4603409"/>
                <a:gd name="connsiteX1463" fmla="*/ 3211937 w 4581178"/>
                <a:gd name="connsiteY1463" fmla="*/ 340088 h 4603409"/>
                <a:gd name="connsiteX1464" fmla="*/ 3236944 w 4581178"/>
                <a:gd name="connsiteY1464" fmla="*/ 315637 h 4603409"/>
                <a:gd name="connsiteX1465" fmla="*/ 1346457 w 4581178"/>
                <a:gd name="connsiteY1465" fmla="*/ 314526 h 4603409"/>
                <a:gd name="connsiteX1466" fmla="*/ 1372575 w 4581178"/>
                <a:gd name="connsiteY1466" fmla="*/ 340644 h 4603409"/>
                <a:gd name="connsiteX1467" fmla="*/ 1346457 w 4581178"/>
                <a:gd name="connsiteY1467" fmla="*/ 366762 h 4603409"/>
                <a:gd name="connsiteX1468" fmla="*/ 1320339 w 4581178"/>
                <a:gd name="connsiteY1468" fmla="*/ 340644 h 4603409"/>
                <a:gd name="connsiteX1469" fmla="*/ 1346457 w 4581178"/>
                <a:gd name="connsiteY1469" fmla="*/ 314526 h 4603409"/>
                <a:gd name="connsiteX1470" fmla="*/ 2931865 w 4581178"/>
                <a:gd name="connsiteY1470" fmla="*/ 308968 h 4603409"/>
                <a:gd name="connsiteX1471" fmla="*/ 2957427 w 4581178"/>
                <a:gd name="connsiteY1471" fmla="*/ 333975 h 4603409"/>
                <a:gd name="connsiteX1472" fmla="*/ 2931865 w 4581178"/>
                <a:gd name="connsiteY1472" fmla="*/ 358982 h 4603409"/>
                <a:gd name="connsiteX1473" fmla="*/ 2906303 w 4581178"/>
                <a:gd name="connsiteY1473" fmla="*/ 333975 h 4603409"/>
                <a:gd name="connsiteX1474" fmla="*/ 2931865 w 4581178"/>
                <a:gd name="connsiteY1474" fmla="*/ 308968 h 4603409"/>
                <a:gd name="connsiteX1475" fmla="*/ 1197530 w 4581178"/>
                <a:gd name="connsiteY1475" fmla="*/ 283408 h 4603409"/>
                <a:gd name="connsiteX1476" fmla="*/ 1214757 w 4581178"/>
                <a:gd name="connsiteY1476" fmla="*/ 300634 h 4603409"/>
                <a:gd name="connsiteX1477" fmla="*/ 1197530 w 4581178"/>
                <a:gd name="connsiteY1477" fmla="*/ 317862 h 4603409"/>
                <a:gd name="connsiteX1478" fmla="*/ 1180303 w 4581178"/>
                <a:gd name="connsiteY1478" fmla="*/ 300634 h 4603409"/>
                <a:gd name="connsiteX1479" fmla="*/ 1197530 w 4581178"/>
                <a:gd name="connsiteY1479" fmla="*/ 283408 h 4603409"/>
                <a:gd name="connsiteX1480" fmla="*/ 3385315 w 4581178"/>
                <a:gd name="connsiteY1480" fmla="*/ 277849 h 4603409"/>
                <a:gd name="connsiteX1481" fmla="*/ 3407543 w 4581178"/>
                <a:gd name="connsiteY1481" fmla="*/ 300077 h 4603409"/>
                <a:gd name="connsiteX1482" fmla="*/ 3385315 w 4581178"/>
                <a:gd name="connsiteY1482" fmla="*/ 322305 h 4603409"/>
                <a:gd name="connsiteX1483" fmla="*/ 3363087 w 4581178"/>
                <a:gd name="connsiteY1483" fmla="*/ 300077 h 4603409"/>
                <a:gd name="connsiteX1484" fmla="*/ 3385315 w 4581178"/>
                <a:gd name="connsiteY1484" fmla="*/ 277849 h 4603409"/>
                <a:gd name="connsiteX1485" fmla="*/ 1808242 w 4581178"/>
                <a:gd name="connsiteY1485" fmla="*/ 273404 h 4603409"/>
                <a:gd name="connsiteX1486" fmla="*/ 1824913 w 4581178"/>
                <a:gd name="connsiteY1486" fmla="*/ 290075 h 4603409"/>
                <a:gd name="connsiteX1487" fmla="*/ 1808242 w 4581178"/>
                <a:gd name="connsiteY1487" fmla="*/ 306746 h 4603409"/>
                <a:gd name="connsiteX1488" fmla="*/ 1791571 w 4581178"/>
                <a:gd name="connsiteY1488" fmla="*/ 290075 h 4603409"/>
                <a:gd name="connsiteX1489" fmla="*/ 1808242 w 4581178"/>
                <a:gd name="connsiteY1489" fmla="*/ 273404 h 4603409"/>
                <a:gd name="connsiteX1490" fmla="*/ 2775158 w 4581178"/>
                <a:gd name="connsiteY1490" fmla="*/ 265624 h 4603409"/>
                <a:gd name="connsiteX1491" fmla="*/ 2799609 w 4581178"/>
                <a:gd name="connsiteY1491" fmla="*/ 289519 h 4603409"/>
                <a:gd name="connsiteX1492" fmla="*/ 2775158 w 4581178"/>
                <a:gd name="connsiteY1492" fmla="*/ 313414 h 4603409"/>
                <a:gd name="connsiteX1493" fmla="*/ 2750707 w 4581178"/>
                <a:gd name="connsiteY1493" fmla="*/ 289519 h 4603409"/>
                <a:gd name="connsiteX1494" fmla="*/ 2775158 w 4581178"/>
                <a:gd name="connsiteY1494" fmla="*/ 265624 h 4603409"/>
                <a:gd name="connsiteX1495" fmla="*/ 3088016 w 4581178"/>
                <a:gd name="connsiteY1495" fmla="*/ 250065 h 4603409"/>
                <a:gd name="connsiteX1496" fmla="*/ 3113023 w 4581178"/>
                <a:gd name="connsiteY1496" fmla="*/ 275072 h 4603409"/>
                <a:gd name="connsiteX1497" fmla="*/ 3088016 w 4581178"/>
                <a:gd name="connsiteY1497" fmla="*/ 300079 h 4603409"/>
                <a:gd name="connsiteX1498" fmla="*/ 3063009 w 4581178"/>
                <a:gd name="connsiteY1498" fmla="*/ 275072 h 4603409"/>
                <a:gd name="connsiteX1499" fmla="*/ 3088016 w 4581178"/>
                <a:gd name="connsiteY1499" fmla="*/ 250065 h 4603409"/>
                <a:gd name="connsiteX1500" fmla="*/ 1495384 w 4581178"/>
                <a:gd name="connsiteY1500" fmla="*/ 248953 h 4603409"/>
                <a:gd name="connsiteX1501" fmla="*/ 1521502 w 4581178"/>
                <a:gd name="connsiteY1501" fmla="*/ 275071 h 4603409"/>
                <a:gd name="connsiteX1502" fmla="*/ 1495384 w 4581178"/>
                <a:gd name="connsiteY1502" fmla="*/ 301189 h 4603409"/>
                <a:gd name="connsiteX1503" fmla="*/ 1469266 w 4581178"/>
                <a:gd name="connsiteY1503" fmla="*/ 275071 h 4603409"/>
                <a:gd name="connsiteX1504" fmla="*/ 1495384 w 4581178"/>
                <a:gd name="connsiteY1504" fmla="*/ 248953 h 4603409"/>
                <a:gd name="connsiteX1505" fmla="*/ 1968285 w 4581178"/>
                <a:gd name="connsiteY1505" fmla="*/ 240062 h 4603409"/>
                <a:gd name="connsiteX1506" fmla="*/ 1986068 w 4581178"/>
                <a:gd name="connsiteY1506" fmla="*/ 258400 h 4603409"/>
                <a:gd name="connsiteX1507" fmla="*/ 1968285 w 4581178"/>
                <a:gd name="connsiteY1507" fmla="*/ 276738 h 4603409"/>
                <a:gd name="connsiteX1508" fmla="*/ 1950502 w 4581178"/>
                <a:gd name="connsiteY1508" fmla="*/ 258400 h 4603409"/>
                <a:gd name="connsiteX1509" fmla="*/ 1968285 w 4581178"/>
                <a:gd name="connsiteY1509" fmla="*/ 240062 h 4603409"/>
                <a:gd name="connsiteX1510" fmla="*/ 2615673 w 4581178"/>
                <a:gd name="connsiteY1510" fmla="*/ 235616 h 4603409"/>
                <a:gd name="connsiteX1511" fmla="*/ 2638457 w 4581178"/>
                <a:gd name="connsiteY1511" fmla="*/ 258400 h 4603409"/>
                <a:gd name="connsiteX1512" fmla="*/ 2615673 w 4581178"/>
                <a:gd name="connsiteY1512" fmla="*/ 281184 h 4603409"/>
                <a:gd name="connsiteX1513" fmla="*/ 2592889 w 4581178"/>
                <a:gd name="connsiteY1513" fmla="*/ 258400 h 4603409"/>
                <a:gd name="connsiteX1514" fmla="*/ 2615673 w 4581178"/>
                <a:gd name="connsiteY1514" fmla="*/ 235616 h 4603409"/>
                <a:gd name="connsiteX1515" fmla="*/ 2129437 w 4581178"/>
                <a:gd name="connsiteY1515" fmla="*/ 220057 h 4603409"/>
                <a:gd name="connsiteX1516" fmla="*/ 2148331 w 4581178"/>
                <a:gd name="connsiteY1516" fmla="*/ 238951 h 4603409"/>
                <a:gd name="connsiteX1517" fmla="*/ 2129437 w 4581178"/>
                <a:gd name="connsiteY1517" fmla="*/ 257845 h 4603409"/>
                <a:gd name="connsiteX1518" fmla="*/ 2110543 w 4581178"/>
                <a:gd name="connsiteY1518" fmla="*/ 238951 h 4603409"/>
                <a:gd name="connsiteX1519" fmla="*/ 2129437 w 4581178"/>
                <a:gd name="connsiteY1519" fmla="*/ 220057 h 4603409"/>
                <a:gd name="connsiteX1520" fmla="*/ 2454521 w 4581178"/>
                <a:gd name="connsiteY1520" fmla="*/ 217834 h 4603409"/>
                <a:gd name="connsiteX1521" fmla="*/ 2476194 w 4581178"/>
                <a:gd name="connsiteY1521" fmla="*/ 239507 h 4603409"/>
                <a:gd name="connsiteX1522" fmla="*/ 2454521 w 4581178"/>
                <a:gd name="connsiteY1522" fmla="*/ 261180 h 4603409"/>
                <a:gd name="connsiteX1523" fmla="*/ 2432848 w 4581178"/>
                <a:gd name="connsiteY1523" fmla="*/ 239507 h 4603409"/>
                <a:gd name="connsiteX1524" fmla="*/ 2454521 w 4581178"/>
                <a:gd name="connsiteY1524" fmla="*/ 217834 h 4603409"/>
                <a:gd name="connsiteX1525" fmla="*/ 2291700 w 4581178"/>
                <a:gd name="connsiteY1525" fmla="*/ 212277 h 4603409"/>
                <a:gd name="connsiteX1526" fmla="*/ 2311705 w 4581178"/>
                <a:gd name="connsiteY1526" fmla="*/ 232838 h 4603409"/>
                <a:gd name="connsiteX1527" fmla="*/ 2291700 w 4581178"/>
                <a:gd name="connsiteY1527" fmla="*/ 253399 h 4603409"/>
                <a:gd name="connsiteX1528" fmla="*/ 2271695 w 4581178"/>
                <a:gd name="connsiteY1528" fmla="*/ 232838 h 4603409"/>
                <a:gd name="connsiteX1529" fmla="*/ 2291700 w 4581178"/>
                <a:gd name="connsiteY1529" fmla="*/ 212277 h 4603409"/>
                <a:gd name="connsiteX1530" fmla="*/ 1343679 w 4581178"/>
                <a:gd name="connsiteY1530" fmla="*/ 208944 h 4603409"/>
                <a:gd name="connsiteX1531" fmla="*/ 1361462 w 4581178"/>
                <a:gd name="connsiteY1531" fmla="*/ 227281 h 4603409"/>
                <a:gd name="connsiteX1532" fmla="*/ 1343679 w 4581178"/>
                <a:gd name="connsiteY1532" fmla="*/ 245619 h 4603409"/>
                <a:gd name="connsiteX1533" fmla="*/ 1325896 w 4581178"/>
                <a:gd name="connsiteY1533" fmla="*/ 227281 h 4603409"/>
                <a:gd name="connsiteX1534" fmla="*/ 1343679 w 4581178"/>
                <a:gd name="connsiteY1534" fmla="*/ 208944 h 4603409"/>
                <a:gd name="connsiteX1535" fmla="*/ 3239722 w 4581178"/>
                <a:gd name="connsiteY1535" fmla="*/ 204497 h 4603409"/>
                <a:gd name="connsiteX1536" fmla="*/ 3261950 w 4581178"/>
                <a:gd name="connsiteY1536" fmla="*/ 226725 h 4603409"/>
                <a:gd name="connsiteX1537" fmla="*/ 3239722 w 4581178"/>
                <a:gd name="connsiteY1537" fmla="*/ 248953 h 4603409"/>
                <a:gd name="connsiteX1538" fmla="*/ 3217494 w 4581178"/>
                <a:gd name="connsiteY1538" fmla="*/ 226725 h 4603409"/>
                <a:gd name="connsiteX1539" fmla="*/ 3239722 w 4581178"/>
                <a:gd name="connsiteY1539" fmla="*/ 204497 h 4603409"/>
                <a:gd name="connsiteX1540" fmla="*/ 2934088 w 4581178"/>
                <a:gd name="connsiteY1540" fmla="*/ 195606 h 4603409"/>
                <a:gd name="connsiteX1541" fmla="*/ 2959650 w 4581178"/>
                <a:gd name="connsiteY1541" fmla="*/ 221168 h 4603409"/>
                <a:gd name="connsiteX1542" fmla="*/ 2934088 w 4581178"/>
                <a:gd name="connsiteY1542" fmla="*/ 246730 h 4603409"/>
                <a:gd name="connsiteX1543" fmla="*/ 2908526 w 4581178"/>
                <a:gd name="connsiteY1543" fmla="*/ 221168 h 4603409"/>
                <a:gd name="connsiteX1544" fmla="*/ 2934088 w 4581178"/>
                <a:gd name="connsiteY1544" fmla="*/ 195606 h 4603409"/>
                <a:gd name="connsiteX1545" fmla="*/ 1649869 w 4581178"/>
                <a:gd name="connsiteY1545" fmla="*/ 195606 h 4603409"/>
                <a:gd name="connsiteX1546" fmla="*/ 1675987 w 4581178"/>
                <a:gd name="connsiteY1546" fmla="*/ 221724 h 4603409"/>
                <a:gd name="connsiteX1547" fmla="*/ 1649869 w 4581178"/>
                <a:gd name="connsiteY1547" fmla="*/ 247842 h 4603409"/>
                <a:gd name="connsiteX1548" fmla="*/ 1623751 w 4581178"/>
                <a:gd name="connsiteY1548" fmla="*/ 221724 h 4603409"/>
                <a:gd name="connsiteX1549" fmla="*/ 1649869 w 4581178"/>
                <a:gd name="connsiteY1549" fmla="*/ 195606 h 4603409"/>
                <a:gd name="connsiteX1550" fmla="*/ 2776825 w 4581178"/>
                <a:gd name="connsiteY1550" fmla="*/ 153373 h 4603409"/>
                <a:gd name="connsiteX1551" fmla="*/ 2801832 w 4581178"/>
                <a:gd name="connsiteY1551" fmla="*/ 178935 h 4603409"/>
                <a:gd name="connsiteX1552" fmla="*/ 2776825 w 4581178"/>
                <a:gd name="connsiteY1552" fmla="*/ 204497 h 4603409"/>
                <a:gd name="connsiteX1553" fmla="*/ 2751818 w 4581178"/>
                <a:gd name="connsiteY1553" fmla="*/ 178935 h 4603409"/>
                <a:gd name="connsiteX1554" fmla="*/ 2776825 w 4581178"/>
                <a:gd name="connsiteY1554" fmla="*/ 153373 h 4603409"/>
                <a:gd name="connsiteX1555" fmla="*/ 1806575 w 4581178"/>
                <a:gd name="connsiteY1555" fmla="*/ 153373 h 4603409"/>
                <a:gd name="connsiteX1556" fmla="*/ 1832693 w 4581178"/>
                <a:gd name="connsiteY1556" fmla="*/ 179491 h 4603409"/>
                <a:gd name="connsiteX1557" fmla="*/ 1806575 w 4581178"/>
                <a:gd name="connsiteY1557" fmla="*/ 205609 h 4603409"/>
                <a:gd name="connsiteX1558" fmla="*/ 1780457 w 4581178"/>
                <a:gd name="connsiteY1558" fmla="*/ 179491 h 4603409"/>
                <a:gd name="connsiteX1559" fmla="*/ 1806575 w 4581178"/>
                <a:gd name="connsiteY1559" fmla="*/ 153373 h 4603409"/>
                <a:gd name="connsiteX1560" fmla="*/ 1493718 w 4581178"/>
                <a:gd name="connsiteY1560" fmla="*/ 146705 h 4603409"/>
                <a:gd name="connsiteX1561" fmla="*/ 1512612 w 4581178"/>
                <a:gd name="connsiteY1561" fmla="*/ 165042 h 4603409"/>
                <a:gd name="connsiteX1562" fmla="*/ 1493718 w 4581178"/>
                <a:gd name="connsiteY1562" fmla="*/ 183380 h 4603409"/>
                <a:gd name="connsiteX1563" fmla="*/ 1474824 w 4581178"/>
                <a:gd name="connsiteY1563" fmla="*/ 165042 h 4603409"/>
                <a:gd name="connsiteX1564" fmla="*/ 1493718 w 4581178"/>
                <a:gd name="connsiteY1564" fmla="*/ 146705 h 4603409"/>
                <a:gd name="connsiteX1565" fmla="*/ 3089683 w 4581178"/>
                <a:gd name="connsiteY1565" fmla="*/ 142259 h 4603409"/>
                <a:gd name="connsiteX1566" fmla="*/ 3111911 w 4581178"/>
                <a:gd name="connsiteY1566" fmla="*/ 164487 h 4603409"/>
                <a:gd name="connsiteX1567" fmla="*/ 3089683 w 4581178"/>
                <a:gd name="connsiteY1567" fmla="*/ 186715 h 4603409"/>
                <a:gd name="connsiteX1568" fmla="*/ 3067455 w 4581178"/>
                <a:gd name="connsiteY1568" fmla="*/ 164487 h 4603409"/>
                <a:gd name="connsiteX1569" fmla="*/ 3089683 w 4581178"/>
                <a:gd name="connsiteY1569" fmla="*/ 142259 h 4603409"/>
                <a:gd name="connsiteX1570" fmla="*/ 2616784 w 4581178"/>
                <a:gd name="connsiteY1570" fmla="*/ 123365 h 4603409"/>
                <a:gd name="connsiteX1571" fmla="*/ 2641791 w 4581178"/>
                <a:gd name="connsiteY1571" fmla="*/ 148927 h 4603409"/>
                <a:gd name="connsiteX1572" fmla="*/ 2616784 w 4581178"/>
                <a:gd name="connsiteY1572" fmla="*/ 174489 h 4603409"/>
                <a:gd name="connsiteX1573" fmla="*/ 2591777 w 4581178"/>
                <a:gd name="connsiteY1573" fmla="*/ 148927 h 4603409"/>
                <a:gd name="connsiteX1574" fmla="*/ 2616784 w 4581178"/>
                <a:gd name="connsiteY1574" fmla="*/ 123365 h 4603409"/>
                <a:gd name="connsiteX1575" fmla="*/ 1966617 w 4581178"/>
                <a:gd name="connsiteY1575" fmla="*/ 123365 h 4603409"/>
                <a:gd name="connsiteX1576" fmla="*/ 1992735 w 4581178"/>
                <a:gd name="connsiteY1576" fmla="*/ 148927 h 4603409"/>
                <a:gd name="connsiteX1577" fmla="*/ 1966617 w 4581178"/>
                <a:gd name="connsiteY1577" fmla="*/ 174489 h 4603409"/>
                <a:gd name="connsiteX1578" fmla="*/ 1940499 w 4581178"/>
                <a:gd name="connsiteY1578" fmla="*/ 148927 h 4603409"/>
                <a:gd name="connsiteX1579" fmla="*/ 1966617 w 4581178"/>
                <a:gd name="connsiteY1579" fmla="*/ 123365 h 4603409"/>
                <a:gd name="connsiteX1580" fmla="*/ 2454520 w 4581178"/>
                <a:gd name="connsiteY1580" fmla="*/ 105583 h 4603409"/>
                <a:gd name="connsiteX1581" fmla="*/ 2480638 w 4581178"/>
                <a:gd name="connsiteY1581" fmla="*/ 130590 h 4603409"/>
                <a:gd name="connsiteX1582" fmla="*/ 2454520 w 4581178"/>
                <a:gd name="connsiteY1582" fmla="*/ 155597 h 4603409"/>
                <a:gd name="connsiteX1583" fmla="*/ 2428402 w 4581178"/>
                <a:gd name="connsiteY1583" fmla="*/ 130590 h 4603409"/>
                <a:gd name="connsiteX1584" fmla="*/ 2454520 w 4581178"/>
                <a:gd name="connsiteY1584" fmla="*/ 105583 h 4603409"/>
                <a:gd name="connsiteX1585" fmla="*/ 2128881 w 4581178"/>
                <a:gd name="connsiteY1585" fmla="*/ 104471 h 4603409"/>
                <a:gd name="connsiteX1586" fmla="*/ 2154999 w 4581178"/>
                <a:gd name="connsiteY1586" fmla="*/ 130589 h 4603409"/>
                <a:gd name="connsiteX1587" fmla="*/ 2128881 w 4581178"/>
                <a:gd name="connsiteY1587" fmla="*/ 156707 h 4603409"/>
                <a:gd name="connsiteX1588" fmla="*/ 2102763 w 4581178"/>
                <a:gd name="connsiteY1588" fmla="*/ 130589 h 4603409"/>
                <a:gd name="connsiteX1589" fmla="*/ 2128881 w 4581178"/>
                <a:gd name="connsiteY1589" fmla="*/ 104471 h 4603409"/>
                <a:gd name="connsiteX1590" fmla="*/ 2291700 w 4581178"/>
                <a:gd name="connsiteY1590" fmla="*/ 98915 h 4603409"/>
                <a:gd name="connsiteX1591" fmla="*/ 2317262 w 4581178"/>
                <a:gd name="connsiteY1591" fmla="*/ 124477 h 4603409"/>
                <a:gd name="connsiteX1592" fmla="*/ 2291700 w 4581178"/>
                <a:gd name="connsiteY1592" fmla="*/ 150039 h 4603409"/>
                <a:gd name="connsiteX1593" fmla="*/ 2266138 w 4581178"/>
                <a:gd name="connsiteY1593" fmla="*/ 124477 h 4603409"/>
                <a:gd name="connsiteX1594" fmla="*/ 2291700 w 4581178"/>
                <a:gd name="connsiteY1594" fmla="*/ 98915 h 4603409"/>
                <a:gd name="connsiteX1595" fmla="*/ 1648201 w 4581178"/>
                <a:gd name="connsiteY1595" fmla="*/ 94469 h 4603409"/>
                <a:gd name="connsiteX1596" fmla="*/ 1667095 w 4581178"/>
                <a:gd name="connsiteY1596" fmla="*/ 113364 h 4603409"/>
                <a:gd name="connsiteX1597" fmla="*/ 1648201 w 4581178"/>
                <a:gd name="connsiteY1597" fmla="*/ 132257 h 4603409"/>
                <a:gd name="connsiteX1598" fmla="*/ 1629307 w 4581178"/>
                <a:gd name="connsiteY1598" fmla="*/ 113364 h 4603409"/>
                <a:gd name="connsiteX1599" fmla="*/ 1648201 w 4581178"/>
                <a:gd name="connsiteY1599" fmla="*/ 94469 h 4603409"/>
                <a:gd name="connsiteX1600" fmla="*/ 2935199 w 4581178"/>
                <a:gd name="connsiteY1600" fmla="*/ 91135 h 4603409"/>
                <a:gd name="connsiteX1601" fmla="*/ 2957427 w 4581178"/>
                <a:gd name="connsiteY1601" fmla="*/ 112808 h 4603409"/>
                <a:gd name="connsiteX1602" fmla="*/ 2935199 w 4581178"/>
                <a:gd name="connsiteY1602" fmla="*/ 134481 h 4603409"/>
                <a:gd name="connsiteX1603" fmla="*/ 2912971 w 4581178"/>
                <a:gd name="connsiteY1603" fmla="*/ 112808 h 4603409"/>
                <a:gd name="connsiteX1604" fmla="*/ 2935199 w 4581178"/>
                <a:gd name="connsiteY1604" fmla="*/ 91135 h 4603409"/>
                <a:gd name="connsiteX1605" fmla="*/ 1806020 w 4581178"/>
                <a:gd name="connsiteY1605" fmla="*/ 53348 h 4603409"/>
                <a:gd name="connsiteX1606" fmla="*/ 1824914 w 4581178"/>
                <a:gd name="connsiteY1606" fmla="*/ 72797 h 4603409"/>
                <a:gd name="connsiteX1607" fmla="*/ 1806020 w 4581178"/>
                <a:gd name="connsiteY1607" fmla="*/ 92247 h 4603409"/>
                <a:gd name="connsiteX1608" fmla="*/ 1787126 w 4581178"/>
                <a:gd name="connsiteY1608" fmla="*/ 72797 h 4603409"/>
                <a:gd name="connsiteX1609" fmla="*/ 1806020 w 4581178"/>
                <a:gd name="connsiteY1609" fmla="*/ 53348 h 4603409"/>
                <a:gd name="connsiteX1610" fmla="*/ 2776826 w 4581178"/>
                <a:gd name="connsiteY1610" fmla="*/ 51124 h 4603409"/>
                <a:gd name="connsiteX1611" fmla="*/ 2798499 w 4581178"/>
                <a:gd name="connsiteY1611" fmla="*/ 72797 h 4603409"/>
                <a:gd name="connsiteX1612" fmla="*/ 2776826 w 4581178"/>
                <a:gd name="connsiteY1612" fmla="*/ 94470 h 4603409"/>
                <a:gd name="connsiteX1613" fmla="*/ 2755153 w 4581178"/>
                <a:gd name="connsiteY1613" fmla="*/ 72797 h 4603409"/>
                <a:gd name="connsiteX1614" fmla="*/ 2776826 w 4581178"/>
                <a:gd name="connsiteY1614" fmla="*/ 51124 h 4603409"/>
                <a:gd name="connsiteX1615" fmla="*/ 1966617 w 4581178"/>
                <a:gd name="connsiteY1615" fmla="*/ 24451 h 4603409"/>
                <a:gd name="connsiteX1616" fmla="*/ 1986067 w 4581178"/>
                <a:gd name="connsiteY1616" fmla="*/ 43901 h 4603409"/>
                <a:gd name="connsiteX1617" fmla="*/ 1966617 w 4581178"/>
                <a:gd name="connsiteY1617" fmla="*/ 63352 h 4603409"/>
                <a:gd name="connsiteX1618" fmla="*/ 1947167 w 4581178"/>
                <a:gd name="connsiteY1618" fmla="*/ 43901 h 4603409"/>
                <a:gd name="connsiteX1619" fmla="*/ 1966617 w 4581178"/>
                <a:gd name="connsiteY1619" fmla="*/ 24451 h 4603409"/>
                <a:gd name="connsiteX1620" fmla="*/ 2616229 w 4581178"/>
                <a:gd name="connsiteY1620" fmla="*/ 22228 h 4603409"/>
                <a:gd name="connsiteX1621" fmla="*/ 2637346 w 4581178"/>
                <a:gd name="connsiteY1621" fmla="*/ 43901 h 4603409"/>
                <a:gd name="connsiteX1622" fmla="*/ 2616229 w 4581178"/>
                <a:gd name="connsiteY1622" fmla="*/ 65574 h 4603409"/>
                <a:gd name="connsiteX1623" fmla="*/ 2595112 w 4581178"/>
                <a:gd name="connsiteY1623" fmla="*/ 43901 h 4603409"/>
                <a:gd name="connsiteX1624" fmla="*/ 2616229 w 4581178"/>
                <a:gd name="connsiteY1624" fmla="*/ 22228 h 4603409"/>
                <a:gd name="connsiteX1625" fmla="*/ 2128881 w 4581178"/>
                <a:gd name="connsiteY1625" fmla="*/ 6668 h 4603409"/>
                <a:gd name="connsiteX1626" fmla="*/ 2149442 w 4581178"/>
                <a:gd name="connsiteY1626" fmla="*/ 26673 h 4603409"/>
                <a:gd name="connsiteX1627" fmla="*/ 2128881 w 4581178"/>
                <a:gd name="connsiteY1627" fmla="*/ 46678 h 4603409"/>
                <a:gd name="connsiteX1628" fmla="*/ 2108320 w 4581178"/>
                <a:gd name="connsiteY1628" fmla="*/ 26673 h 4603409"/>
                <a:gd name="connsiteX1629" fmla="*/ 2128881 w 4581178"/>
                <a:gd name="connsiteY1629" fmla="*/ 6668 h 4603409"/>
                <a:gd name="connsiteX1630" fmla="*/ 2454520 w 4581178"/>
                <a:gd name="connsiteY1630" fmla="*/ 5557 h 4603409"/>
                <a:gd name="connsiteX1631" fmla="*/ 2475081 w 4581178"/>
                <a:gd name="connsiteY1631" fmla="*/ 26674 h 4603409"/>
                <a:gd name="connsiteX1632" fmla="*/ 2454520 w 4581178"/>
                <a:gd name="connsiteY1632" fmla="*/ 47791 h 4603409"/>
                <a:gd name="connsiteX1633" fmla="*/ 2433959 w 4581178"/>
                <a:gd name="connsiteY1633" fmla="*/ 26674 h 4603409"/>
                <a:gd name="connsiteX1634" fmla="*/ 2454520 w 4581178"/>
                <a:gd name="connsiteY1634" fmla="*/ 5557 h 4603409"/>
                <a:gd name="connsiteX1635" fmla="*/ 2291145 w 4581178"/>
                <a:gd name="connsiteY1635" fmla="*/ 0 h 4603409"/>
                <a:gd name="connsiteX1636" fmla="*/ 2311706 w 4581178"/>
                <a:gd name="connsiteY1636" fmla="*/ 20561 h 4603409"/>
                <a:gd name="connsiteX1637" fmla="*/ 2291145 w 4581178"/>
                <a:gd name="connsiteY1637" fmla="*/ 41123 h 4603409"/>
                <a:gd name="connsiteX1638" fmla="*/ 2270584 w 4581178"/>
                <a:gd name="connsiteY1638" fmla="*/ 20561 h 4603409"/>
                <a:gd name="connsiteX1639" fmla="*/ 2291145 w 4581178"/>
                <a:gd name="connsiteY1639" fmla="*/ 0 h 460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</a:cxnLst>
              <a:rect l="l" t="t" r="r" b="b"/>
              <a:pathLst>
                <a:path w="4581178" h="4603409">
                  <a:moveTo>
                    <a:pt x="2292257" y="4564509"/>
                  </a:moveTo>
                  <a:cubicBezTo>
                    <a:pt x="2302999" y="4564509"/>
                    <a:pt x="2311707" y="4573217"/>
                    <a:pt x="2311707" y="4583959"/>
                  </a:cubicBezTo>
                  <a:cubicBezTo>
                    <a:pt x="2311707" y="4594701"/>
                    <a:pt x="2302999" y="4603409"/>
                    <a:pt x="2292257" y="4603409"/>
                  </a:cubicBezTo>
                  <a:cubicBezTo>
                    <a:pt x="2281515" y="4603409"/>
                    <a:pt x="2272807" y="4594701"/>
                    <a:pt x="2272807" y="4583959"/>
                  </a:cubicBezTo>
                  <a:cubicBezTo>
                    <a:pt x="2272807" y="4573217"/>
                    <a:pt x="2281515" y="4564509"/>
                    <a:pt x="2292257" y="4564509"/>
                  </a:cubicBezTo>
                  <a:close/>
                  <a:moveTo>
                    <a:pt x="2129437" y="4560063"/>
                  </a:moveTo>
                  <a:cubicBezTo>
                    <a:pt x="2139872" y="4560063"/>
                    <a:pt x="2148331" y="4568273"/>
                    <a:pt x="2148331" y="4578401"/>
                  </a:cubicBezTo>
                  <a:cubicBezTo>
                    <a:pt x="2148331" y="4588529"/>
                    <a:pt x="2139872" y="4596739"/>
                    <a:pt x="2129437" y="4596739"/>
                  </a:cubicBezTo>
                  <a:cubicBezTo>
                    <a:pt x="2119002" y="4596739"/>
                    <a:pt x="2110543" y="4588529"/>
                    <a:pt x="2110543" y="4578401"/>
                  </a:cubicBezTo>
                  <a:cubicBezTo>
                    <a:pt x="2110543" y="4568273"/>
                    <a:pt x="2119002" y="4560063"/>
                    <a:pt x="2129437" y="4560063"/>
                  </a:cubicBezTo>
                  <a:close/>
                  <a:moveTo>
                    <a:pt x="2456742" y="4558951"/>
                  </a:moveTo>
                  <a:cubicBezTo>
                    <a:pt x="2466870" y="4558951"/>
                    <a:pt x="2475080" y="4567410"/>
                    <a:pt x="2475080" y="4577845"/>
                  </a:cubicBezTo>
                  <a:cubicBezTo>
                    <a:pt x="2475080" y="4588280"/>
                    <a:pt x="2466870" y="4596739"/>
                    <a:pt x="2456742" y="4596739"/>
                  </a:cubicBezTo>
                  <a:cubicBezTo>
                    <a:pt x="2446614" y="4596739"/>
                    <a:pt x="2438404" y="4588280"/>
                    <a:pt x="2438404" y="4577845"/>
                  </a:cubicBezTo>
                  <a:cubicBezTo>
                    <a:pt x="2438404" y="4567410"/>
                    <a:pt x="2446614" y="4558951"/>
                    <a:pt x="2456742" y="4558951"/>
                  </a:cubicBezTo>
                  <a:close/>
                  <a:moveTo>
                    <a:pt x="1967173" y="4543392"/>
                  </a:moveTo>
                  <a:cubicBezTo>
                    <a:pt x="1976994" y="4543392"/>
                    <a:pt x="1984956" y="4551354"/>
                    <a:pt x="1984956" y="4561175"/>
                  </a:cubicBezTo>
                  <a:cubicBezTo>
                    <a:pt x="1984956" y="4570996"/>
                    <a:pt x="1976994" y="4578958"/>
                    <a:pt x="1967173" y="4578958"/>
                  </a:cubicBezTo>
                  <a:cubicBezTo>
                    <a:pt x="1957352" y="4578958"/>
                    <a:pt x="1949390" y="4570996"/>
                    <a:pt x="1949390" y="4561175"/>
                  </a:cubicBezTo>
                  <a:cubicBezTo>
                    <a:pt x="1949390" y="4551354"/>
                    <a:pt x="1957352" y="4543392"/>
                    <a:pt x="1967173" y="4543392"/>
                  </a:cubicBezTo>
                  <a:close/>
                  <a:moveTo>
                    <a:pt x="2619006" y="4542281"/>
                  </a:moveTo>
                  <a:cubicBezTo>
                    <a:pt x="2629134" y="4542281"/>
                    <a:pt x="2637344" y="4550491"/>
                    <a:pt x="2637344" y="4560619"/>
                  </a:cubicBezTo>
                  <a:cubicBezTo>
                    <a:pt x="2637344" y="4570747"/>
                    <a:pt x="2629134" y="4578957"/>
                    <a:pt x="2619006" y="4578957"/>
                  </a:cubicBezTo>
                  <a:cubicBezTo>
                    <a:pt x="2608878" y="4578957"/>
                    <a:pt x="2600668" y="4570747"/>
                    <a:pt x="2600668" y="4560619"/>
                  </a:cubicBezTo>
                  <a:cubicBezTo>
                    <a:pt x="2600668" y="4550491"/>
                    <a:pt x="2608878" y="4542281"/>
                    <a:pt x="2619006" y="4542281"/>
                  </a:cubicBezTo>
                  <a:close/>
                  <a:moveTo>
                    <a:pt x="1807131" y="4515607"/>
                  </a:moveTo>
                  <a:cubicBezTo>
                    <a:pt x="1816338" y="4515607"/>
                    <a:pt x="1823802" y="4523071"/>
                    <a:pt x="1823802" y="4532278"/>
                  </a:cubicBezTo>
                  <a:cubicBezTo>
                    <a:pt x="1823802" y="4541485"/>
                    <a:pt x="1816338" y="4548949"/>
                    <a:pt x="1807131" y="4548949"/>
                  </a:cubicBezTo>
                  <a:cubicBezTo>
                    <a:pt x="1797924" y="4548949"/>
                    <a:pt x="1790460" y="4541485"/>
                    <a:pt x="1790460" y="4532278"/>
                  </a:cubicBezTo>
                  <a:cubicBezTo>
                    <a:pt x="1790460" y="4523071"/>
                    <a:pt x="1797924" y="4515607"/>
                    <a:pt x="1807131" y="4515607"/>
                  </a:cubicBezTo>
                  <a:close/>
                  <a:moveTo>
                    <a:pt x="2779047" y="4513384"/>
                  </a:moveTo>
                  <a:cubicBezTo>
                    <a:pt x="2789175" y="4513384"/>
                    <a:pt x="2797385" y="4521594"/>
                    <a:pt x="2797385" y="4531722"/>
                  </a:cubicBezTo>
                  <a:cubicBezTo>
                    <a:pt x="2797385" y="4541850"/>
                    <a:pt x="2789175" y="4550060"/>
                    <a:pt x="2779047" y="4550060"/>
                  </a:cubicBezTo>
                  <a:cubicBezTo>
                    <a:pt x="2768919" y="4550060"/>
                    <a:pt x="2760709" y="4541850"/>
                    <a:pt x="2760709" y="4531722"/>
                  </a:cubicBezTo>
                  <a:cubicBezTo>
                    <a:pt x="2760709" y="4521594"/>
                    <a:pt x="2768919" y="4513384"/>
                    <a:pt x="2779047" y="4513384"/>
                  </a:cubicBezTo>
                  <a:close/>
                  <a:moveTo>
                    <a:pt x="1648757" y="4476708"/>
                  </a:moveTo>
                  <a:cubicBezTo>
                    <a:pt x="1657043" y="4476708"/>
                    <a:pt x="1663761" y="4483426"/>
                    <a:pt x="1663761" y="4491712"/>
                  </a:cubicBezTo>
                  <a:cubicBezTo>
                    <a:pt x="1663761" y="4499998"/>
                    <a:pt x="1657043" y="4506716"/>
                    <a:pt x="1648757" y="4506716"/>
                  </a:cubicBezTo>
                  <a:cubicBezTo>
                    <a:pt x="1640471" y="4506716"/>
                    <a:pt x="1633753" y="4499998"/>
                    <a:pt x="1633753" y="4491712"/>
                  </a:cubicBezTo>
                  <a:cubicBezTo>
                    <a:pt x="1633753" y="4483426"/>
                    <a:pt x="1640471" y="4476708"/>
                    <a:pt x="1648757" y="4476708"/>
                  </a:cubicBezTo>
                  <a:close/>
                  <a:moveTo>
                    <a:pt x="2937423" y="4473374"/>
                  </a:moveTo>
                  <a:cubicBezTo>
                    <a:pt x="2947244" y="4473374"/>
                    <a:pt x="2955206" y="4481336"/>
                    <a:pt x="2955206" y="4491157"/>
                  </a:cubicBezTo>
                  <a:cubicBezTo>
                    <a:pt x="2955206" y="4500978"/>
                    <a:pt x="2947244" y="4508940"/>
                    <a:pt x="2937423" y="4508940"/>
                  </a:cubicBezTo>
                  <a:cubicBezTo>
                    <a:pt x="2927602" y="4508940"/>
                    <a:pt x="2919640" y="4500978"/>
                    <a:pt x="2919640" y="4491157"/>
                  </a:cubicBezTo>
                  <a:cubicBezTo>
                    <a:pt x="2919640" y="4481336"/>
                    <a:pt x="2927602" y="4473374"/>
                    <a:pt x="2937423" y="4473374"/>
                  </a:cubicBezTo>
                  <a:close/>
                  <a:moveTo>
                    <a:pt x="2292256" y="4445589"/>
                  </a:moveTo>
                  <a:cubicBezTo>
                    <a:pt x="2310977" y="4445589"/>
                    <a:pt x="2326154" y="4461015"/>
                    <a:pt x="2326154" y="4480043"/>
                  </a:cubicBezTo>
                  <a:cubicBezTo>
                    <a:pt x="2326154" y="4499071"/>
                    <a:pt x="2310977" y="4514497"/>
                    <a:pt x="2292256" y="4514497"/>
                  </a:cubicBezTo>
                  <a:cubicBezTo>
                    <a:pt x="2273535" y="4514497"/>
                    <a:pt x="2258358" y="4499071"/>
                    <a:pt x="2258358" y="4480043"/>
                  </a:cubicBezTo>
                  <a:cubicBezTo>
                    <a:pt x="2258358" y="4461015"/>
                    <a:pt x="2273535" y="4445589"/>
                    <a:pt x="2292256" y="4445589"/>
                  </a:cubicBezTo>
                  <a:close/>
                  <a:moveTo>
                    <a:pt x="2129436" y="4441143"/>
                  </a:moveTo>
                  <a:cubicBezTo>
                    <a:pt x="2147850" y="4441143"/>
                    <a:pt x="2162778" y="4456071"/>
                    <a:pt x="2162778" y="4474485"/>
                  </a:cubicBezTo>
                  <a:cubicBezTo>
                    <a:pt x="2162778" y="4492899"/>
                    <a:pt x="2147850" y="4507827"/>
                    <a:pt x="2129436" y="4507827"/>
                  </a:cubicBezTo>
                  <a:cubicBezTo>
                    <a:pt x="2111022" y="4507827"/>
                    <a:pt x="2096094" y="4492899"/>
                    <a:pt x="2096094" y="4474485"/>
                  </a:cubicBezTo>
                  <a:cubicBezTo>
                    <a:pt x="2096094" y="4456071"/>
                    <a:pt x="2111022" y="4441143"/>
                    <a:pt x="2129436" y="4441143"/>
                  </a:cubicBezTo>
                  <a:close/>
                  <a:moveTo>
                    <a:pt x="2456743" y="4440032"/>
                  </a:moveTo>
                  <a:cubicBezTo>
                    <a:pt x="2475464" y="4440032"/>
                    <a:pt x="2490641" y="4455209"/>
                    <a:pt x="2490641" y="4473930"/>
                  </a:cubicBezTo>
                  <a:cubicBezTo>
                    <a:pt x="2490641" y="4492651"/>
                    <a:pt x="2475464" y="4507828"/>
                    <a:pt x="2456743" y="4507828"/>
                  </a:cubicBezTo>
                  <a:cubicBezTo>
                    <a:pt x="2438022" y="4507828"/>
                    <a:pt x="2422845" y="4492651"/>
                    <a:pt x="2422845" y="4473930"/>
                  </a:cubicBezTo>
                  <a:cubicBezTo>
                    <a:pt x="2422845" y="4455209"/>
                    <a:pt x="2438022" y="4440032"/>
                    <a:pt x="2456743" y="4440032"/>
                  </a:cubicBezTo>
                  <a:close/>
                  <a:moveTo>
                    <a:pt x="1494273" y="4426695"/>
                  </a:moveTo>
                  <a:cubicBezTo>
                    <a:pt x="1501332" y="4426695"/>
                    <a:pt x="1507054" y="4432666"/>
                    <a:pt x="1507054" y="4440032"/>
                  </a:cubicBezTo>
                  <a:cubicBezTo>
                    <a:pt x="1507054" y="4447398"/>
                    <a:pt x="1501332" y="4453369"/>
                    <a:pt x="1494273" y="4453369"/>
                  </a:cubicBezTo>
                  <a:cubicBezTo>
                    <a:pt x="1487214" y="4453369"/>
                    <a:pt x="1481492" y="4447398"/>
                    <a:pt x="1481492" y="4440032"/>
                  </a:cubicBezTo>
                  <a:cubicBezTo>
                    <a:pt x="1481492" y="4432666"/>
                    <a:pt x="1487214" y="4426695"/>
                    <a:pt x="1494273" y="4426695"/>
                  </a:cubicBezTo>
                  <a:close/>
                  <a:moveTo>
                    <a:pt x="1967172" y="4424473"/>
                  </a:moveTo>
                  <a:cubicBezTo>
                    <a:pt x="1984359" y="4424473"/>
                    <a:pt x="1998291" y="4438654"/>
                    <a:pt x="1998291" y="4456148"/>
                  </a:cubicBezTo>
                  <a:cubicBezTo>
                    <a:pt x="1998291" y="4473642"/>
                    <a:pt x="1984359" y="4487823"/>
                    <a:pt x="1967172" y="4487823"/>
                  </a:cubicBezTo>
                  <a:cubicBezTo>
                    <a:pt x="1949985" y="4487823"/>
                    <a:pt x="1936053" y="4473642"/>
                    <a:pt x="1936053" y="4456148"/>
                  </a:cubicBezTo>
                  <a:cubicBezTo>
                    <a:pt x="1936053" y="4438654"/>
                    <a:pt x="1949985" y="4424473"/>
                    <a:pt x="1967172" y="4424473"/>
                  </a:cubicBezTo>
                  <a:close/>
                  <a:moveTo>
                    <a:pt x="3091350" y="4422250"/>
                  </a:moveTo>
                  <a:cubicBezTo>
                    <a:pt x="3100864" y="4422250"/>
                    <a:pt x="3108577" y="4429963"/>
                    <a:pt x="3108577" y="4439477"/>
                  </a:cubicBezTo>
                  <a:cubicBezTo>
                    <a:pt x="3108577" y="4448991"/>
                    <a:pt x="3100864" y="4456704"/>
                    <a:pt x="3091350" y="4456704"/>
                  </a:cubicBezTo>
                  <a:cubicBezTo>
                    <a:pt x="3081836" y="4456704"/>
                    <a:pt x="3074123" y="4448991"/>
                    <a:pt x="3074123" y="4439477"/>
                  </a:cubicBezTo>
                  <a:cubicBezTo>
                    <a:pt x="3074123" y="4429963"/>
                    <a:pt x="3081836" y="4422250"/>
                    <a:pt x="3091350" y="4422250"/>
                  </a:cubicBezTo>
                  <a:close/>
                  <a:moveTo>
                    <a:pt x="2617896" y="4422250"/>
                  </a:moveTo>
                  <a:cubicBezTo>
                    <a:pt x="2636617" y="4422250"/>
                    <a:pt x="2651794" y="4437427"/>
                    <a:pt x="2651794" y="4456148"/>
                  </a:cubicBezTo>
                  <a:cubicBezTo>
                    <a:pt x="2651794" y="4474869"/>
                    <a:pt x="2636617" y="4490046"/>
                    <a:pt x="2617896" y="4490046"/>
                  </a:cubicBezTo>
                  <a:cubicBezTo>
                    <a:pt x="2599175" y="4490046"/>
                    <a:pt x="2583998" y="4474869"/>
                    <a:pt x="2583998" y="4456148"/>
                  </a:cubicBezTo>
                  <a:cubicBezTo>
                    <a:pt x="2583998" y="4437427"/>
                    <a:pt x="2599175" y="4422250"/>
                    <a:pt x="2617896" y="4422250"/>
                  </a:cubicBezTo>
                  <a:close/>
                  <a:moveTo>
                    <a:pt x="1807132" y="4396687"/>
                  </a:moveTo>
                  <a:cubicBezTo>
                    <a:pt x="1823091" y="4396687"/>
                    <a:pt x="1836029" y="4409625"/>
                    <a:pt x="1836029" y="4425584"/>
                  </a:cubicBezTo>
                  <a:cubicBezTo>
                    <a:pt x="1836029" y="4441543"/>
                    <a:pt x="1823091" y="4454481"/>
                    <a:pt x="1807132" y="4454481"/>
                  </a:cubicBezTo>
                  <a:cubicBezTo>
                    <a:pt x="1791173" y="4454481"/>
                    <a:pt x="1778235" y="4441543"/>
                    <a:pt x="1778235" y="4425584"/>
                  </a:cubicBezTo>
                  <a:cubicBezTo>
                    <a:pt x="1778235" y="4409625"/>
                    <a:pt x="1791173" y="4396687"/>
                    <a:pt x="1807132" y="4396687"/>
                  </a:cubicBezTo>
                  <a:close/>
                  <a:moveTo>
                    <a:pt x="2778492" y="4392242"/>
                  </a:moveTo>
                  <a:cubicBezTo>
                    <a:pt x="2796906" y="4392242"/>
                    <a:pt x="2811834" y="4407170"/>
                    <a:pt x="2811834" y="4425584"/>
                  </a:cubicBezTo>
                  <a:cubicBezTo>
                    <a:pt x="2811834" y="4443998"/>
                    <a:pt x="2796906" y="4458926"/>
                    <a:pt x="2778492" y="4458926"/>
                  </a:cubicBezTo>
                  <a:cubicBezTo>
                    <a:pt x="2760078" y="4458926"/>
                    <a:pt x="2745150" y="4443998"/>
                    <a:pt x="2745150" y="4425584"/>
                  </a:cubicBezTo>
                  <a:cubicBezTo>
                    <a:pt x="2745150" y="4407170"/>
                    <a:pt x="2760078" y="4392242"/>
                    <a:pt x="2778492" y="4392242"/>
                  </a:cubicBezTo>
                  <a:close/>
                  <a:moveTo>
                    <a:pt x="2291701" y="4367791"/>
                  </a:moveTo>
                  <a:cubicBezTo>
                    <a:pt x="2294156" y="4367791"/>
                    <a:pt x="2296147" y="4369781"/>
                    <a:pt x="2296147" y="4372237"/>
                  </a:cubicBezTo>
                  <a:cubicBezTo>
                    <a:pt x="2296147" y="4374693"/>
                    <a:pt x="2294156" y="4376684"/>
                    <a:pt x="2291701" y="4376684"/>
                  </a:cubicBezTo>
                  <a:cubicBezTo>
                    <a:pt x="2289245" y="4376684"/>
                    <a:pt x="2287254" y="4374693"/>
                    <a:pt x="2287254" y="4372237"/>
                  </a:cubicBezTo>
                  <a:cubicBezTo>
                    <a:pt x="2287254" y="4369781"/>
                    <a:pt x="2289245" y="4367791"/>
                    <a:pt x="2291701" y="4367791"/>
                  </a:cubicBezTo>
                  <a:close/>
                  <a:moveTo>
                    <a:pt x="1343679" y="4366680"/>
                  </a:moveTo>
                  <a:cubicBezTo>
                    <a:pt x="1349817" y="4366680"/>
                    <a:pt x="1354793" y="4371656"/>
                    <a:pt x="1354793" y="4377794"/>
                  </a:cubicBezTo>
                  <a:cubicBezTo>
                    <a:pt x="1354793" y="4383932"/>
                    <a:pt x="1349817" y="4388908"/>
                    <a:pt x="1343679" y="4388908"/>
                  </a:cubicBezTo>
                  <a:cubicBezTo>
                    <a:pt x="1337541" y="4388908"/>
                    <a:pt x="1332565" y="4383932"/>
                    <a:pt x="1332565" y="4377794"/>
                  </a:cubicBezTo>
                  <a:cubicBezTo>
                    <a:pt x="1332565" y="4371656"/>
                    <a:pt x="1337541" y="4366680"/>
                    <a:pt x="1343679" y="4366680"/>
                  </a:cubicBezTo>
                  <a:close/>
                  <a:moveTo>
                    <a:pt x="2455631" y="4361123"/>
                  </a:moveTo>
                  <a:cubicBezTo>
                    <a:pt x="2457779" y="4361123"/>
                    <a:pt x="2459521" y="4363113"/>
                    <a:pt x="2459521" y="4365569"/>
                  </a:cubicBezTo>
                  <a:cubicBezTo>
                    <a:pt x="2459521" y="4368025"/>
                    <a:pt x="2457779" y="4370016"/>
                    <a:pt x="2455631" y="4370016"/>
                  </a:cubicBezTo>
                  <a:cubicBezTo>
                    <a:pt x="2453483" y="4370016"/>
                    <a:pt x="2451741" y="4368025"/>
                    <a:pt x="2451741" y="4365569"/>
                  </a:cubicBezTo>
                  <a:cubicBezTo>
                    <a:pt x="2451741" y="4363113"/>
                    <a:pt x="2453483" y="4361123"/>
                    <a:pt x="2455631" y="4361123"/>
                  </a:cubicBezTo>
                  <a:close/>
                  <a:moveTo>
                    <a:pt x="3241944" y="4360012"/>
                  </a:moveTo>
                  <a:cubicBezTo>
                    <a:pt x="3251151" y="4360012"/>
                    <a:pt x="3258615" y="4367725"/>
                    <a:pt x="3258615" y="4377239"/>
                  </a:cubicBezTo>
                  <a:cubicBezTo>
                    <a:pt x="3258615" y="4386753"/>
                    <a:pt x="3251151" y="4394466"/>
                    <a:pt x="3241944" y="4394466"/>
                  </a:cubicBezTo>
                  <a:cubicBezTo>
                    <a:pt x="3232737" y="4394466"/>
                    <a:pt x="3225273" y="4386753"/>
                    <a:pt x="3225273" y="4377239"/>
                  </a:cubicBezTo>
                  <a:cubicBezTo>
                    <a:pt x="3225273" y="4367725"/>
                    <a:pt x="3232737" y="4360012"/>
                    <a:pt x="3241944" y="4360012"/>
                  </a:cubicBezTo>
                  <a:close/>
                  <a:moveTo>
                    <a:pt x="2129436" y="4360012"/>
                  </a:moveTo>
                  <a:cubicBezTo>
                    <a:pt x="2132505" y="4360012"/>
                    <a:pt x="2134993" y="4362500"/>
                    <a:pt x="2134993" y="4365569"/>
                  </a:cubicBezTo>
                  <a:cubicBezTo>
                    <a:pt x="2134993" y="4368638"/>
                    <a:pt x="2132505" y="4371126"/>
                    <a:pt x="2129436" y="4371126"/>
                  </a:cubicBezTo>
                  <a:cubicBezTo>
                    <a:pt x="2126367" y="4371126"/>
                    <a:pt x="2123879" y="4368638"/>
                    <a:pt x="2123879" y="4365569"/>
                  </a:cubicBezTo>
                  <a:cubicBezTo>
                    <a:pt x="2123879" y="4362500"/>
                    <a:pt x="2126367" y="4360012"/>
                    <a:pt x="2129436" y="4360012"/>
                  </a:cubicBezTo>
                  <a:close/>
                  <a:moveTo>
                    <a:pt x="1649869" y="4355566"/>
                  </a:moveTo>
                  <a:cubicBezTo>
                    <a:pt x="1664908" y="4355566"/>
                    <a:pt x="1677099" y="4368006"/>
                    <a:pt x="1677099" y="4383351"/>
                  </a:cubicBezTo>
                  <a:cubicBezTo>
                    <a:pt x="1677099" y="4398696"/>
                    <a:pt x="1664908" y="4411136"/>
                    <a:pt x="1649869" y="4411136"/>
                  </a:cubicBezTo>
                  <a:cubicBezTo>
                    <a:pt x="1634830" y="4411136"/>
                    <a:pt x="1622639" y="4398696"/>
                    <a:pt x="1622639" y="4383351"/>
                  </a:cubicBezTo>
                  <a:cubicBezTo>
                    <a:pt x="1622639" y="4368006"/>
                    <a:pt x="1634830" y="4355566"/>
                    <a:pt x="1649869" y="4355566"/>
                  </a:cubicBezTo>
                  <a:close/>
                  <a:moveTo>
                    <a:pt x="2935755" y="4350009"/>
                  </a:moveTo>
                  <a:cubicBezTo>
                    <a:pt x="2953863" y="4350009"/>
                    <a:pt x="2968542" y="4364937"/>
                    <a:pt x="2968542" y="4383351"/>
                  </a:cubicBezTo>
                  <a:cubicBezTo>
                    <a:pt x="2968542" y="4401765"/>
                    <a:pt x="2953863" y="4416693"/>
                    <a:pt x="2935755" y="4416693"/>
                  </a:cubicBezTo>
                  <a:cubicBezTo>
                    <a:pt x="2917647" y="4416693"/>
                    <a:pt x="2902968" y="4401765"/>
                    <a:pt x="2902968" y="4383351"/>
                  </a:cubicBezTo>
                  <a:cubicBezTo>
                    <a:pt x="2902968" y="4364937"/>
                    <a:pt x="2917647" y="4350009"/>
                    <a:pt x="2935755" y="4350009"/>
                  </a:cubicBezTo>
                  <a:close/>
                  <a:moveTo>
                    <a:pt x="2617341" y="4342229"/>
                  </a:moveTo>
                  <a:cubicBezTo>
                    <a:pt x="2619796" y="4342229"/>
                    <a:pt x="2621787" y="4344219"/>
                    <a:pt x="2621787" y="4346675"/>
                  </a:cubicBezTo>
                  <a:cubicBezTo>
                    <a:pt x="2621787" y="4349131"/>
                    <a:pt x="2619796" y="4351122"/>
                    <a:pt x="2617341" y="4351122"/>
                  </a:cubicBezTo>
                  <a:cubicBezTo>
                    <a:pt x="2614885" y="4351122"/>
                    <a:pt x="2612894" y="4349131"/>
                    <a:pt x="2612894" y="4346675"/>
                  </a:cubicBezTo>
                  <a:cubicBezTo>
                    <a:pt x="2612894" y="4344219"/>
                    <a:pt x="2614885" y="4342229"/>
                    <a:pt x="2617341" y="4342229"/>
                  </a:cubicBezTo>
                  <a:close/>
                  <a:moveTo>
                    <a:pt x="1968284" y="4341118"/>
                  </a:moveTo>
                  <a:cubicBezTo>
                    <a:pt x="1971353" y="4341118"/>
                    <a:pt x="1973841" y="4343606"/>
                    <a:pt x="1973841" y="4346675"/>
                  </a:cubicBezTo>
                  <a:cubicBezTo>
                    <a:pt x="1973841" y="4349744"/>
                    <a:pt x="1971353" y="4352232"/>
                    <a:pt x="1968284" y="4352232"/>
                  </a:cubicBezTo>
                  <a:cubicBezTo>
                    <a:pt x="1965215" y="4352232"/>
                    <a:pt x="1962727" y="4349744"/>
                    <a:pt x="1962727" y="4346675"/>
                  </a:cubicBezTo>
                  <a:cubicBezTo>
                    <a:pt x="1962727" y="4343606"/>
                    <a:pt x="1965215" y="4341118"/>
                    <a:pt x="1968284" y="4341118"/>
                  </a:cubicBezTo>
                  <a:close/>
                  <a:moveTo>
                    <a:pt x="2776270" y="4309998"/>
                  </a:moveTo>
                  <a:cubicBezTo>
                    <a:pt x="2778725" y="4309998"/>
                    <a:pt x="2780716" y="4311988"/>
                    <a:pt x="2780716" y="4314444"/>
                  </a:cubicBezTo>
                  <a:cubicBezTo>
                    <a:pt x="2780716" y="4316900"/>
                    <a:pt x="2778725" y="4318891"/>
                    <a:pt x="2776270" y="4318891"/>
                  </a:cubicBezTo>
                  <a:cubicBezTo>
                    <a:pt x="2773814" y="4318891"/>
                    <a:pt x="2771823" y="4316900"/>
                    <a:pt x="2771823" y="4314444"/>
                  </a:cubicBezTo>
                  <a:cubicBezTo>
                    <a:pt x="2771823" y="4311988"/>
                    <a:pt x="2773814" y="4309998"/>
                    <a:pt x="2776270" y="4309998"/>
                  </a:cubicBezTo>
                  <a:close/>
                  <a:moveTo>
                    <a:pt x="1808799" y="4307776"/>
                  </a:moveTo>
                  <a:cubicBezTo>
                    <a:pt x="1812789" y="4307776"/>
                    <a:pt x="1816024" y="4311011"/>
                    <a:pt x="1816024" y="4315001"/>
                  </a:cubicBezTo>
                  <a:cubicBezTo>
                    <a:pt x="1816024" y="4318991"/>
                    <a:pt x="1812789" y="4322226"/>
                    <a:pt x="1808799" y="4322226"/>
                  </a:cubicBezTo>
                  <a:cubicBezTo>
                    <a:pt x="1804809" y="4322226"/>
                    <a:pt x="1801574" y="4318991"/>
                    <a:pt x="1801574" y="4315001"/>
                  </a:cubicBezTo>
                  <a:cubicBezTo>
                    <a:pt x="1801574" y="4311011"/>
                    <a:pt x="1804809" y="4307776"/>
                    <a:pt x="1808799" y="4307776"/>
                  </a:cubicBezTo>
                  <a:close/>
                  <a:moveTo>
                    <a:pt x="1495940" y="4303330"/>
                  </a:moveTo>
                  <a:cubicBezTo>
                    <a:pt x="1510672" y="4303330"/>
                    <a:pt x="1522614" y="4315023"/>
                    <a:pt x="1522614" y="4329448"/>
                  </a:cubicBezTo>
                  <a:cubicBezTo>
                    <a:pt x="1522614" y="4343873"/>
                    <a:pt x="1510672" y="4355566"/>
                    <a:pt x="1495940" y="4355566"/>
                  </a:cubicBezTo>
                  <a:cubicBezTo>
                    <a:pt x="1481208" y="4355566"/>
                    <a:pt x="1469266" y="4343873"/>
                    <a:pt x="1469266" y="4329448"/>
                  </a:cubicBezTo>
                  <a:cubicBezTo>
                    <a:pt x="1469266" y="4315023"/>
                    <a:pt x="1481208" y="4303330"/>
                    <a:pt x="1495940" y="4303330"/>
                  </a:cubicBezTo>
                  <a:close/>
                  <a:moveTo>
                    <a:pt x="3089128" y="4296662"/>
                  </a:moveTo>
                  <a:cubicBezTo>
                    <a:pt x="3107236" y="4296662"/>
                    <a:pt x="3121915" y="4311341"/>
                    <a:pt x="3121915" y="4329449"/>
                  </a:cubicBezTo>
                  <a:cubicBezTo>
                    <a:pt x="3121915" y="4347557"/>
                    <a:pt x="3107236" y="4362236"/>
                    <a:pt x="3089128" y="4362236"/>
                  </a:cubicBezTo>
                  <a:cubicBezTo>
                    <a:pt x="3071020" y="4362236"/>
                    <a:pt x="3056341" y="4347557"/>
                    <a:pt x="3056341" y="4329449"/>
                  </a:cubicBezTo>
                  <a:cubicBezTo>
                    <a:pt x="3056341" y="4311341"/>
                    <a:pt x="3071020" y="4296662"/>
                    <a:pt x="3089128" y="4296662"/>
                  </a:cubicBezTo>
                  <a:close/>
                  <a:moveTo>
                    <a:pt x="1198085" y="4295551"/>
                  </a:moveTo>
                  <a:cubicBezTo>
                    <a:pt x="1202995" y="4295551"/>
                    <a:pt x="1206976" y="4299532"/>
                    <a:pt x="1206976" y="4304442"/>
                  </a:cubicBezTo>
                  <a:cubicBezTo>
                    <a:pt x="1206976" y="4309352"/>
                    <a:pt x="1202995" y="4313333"/>
                    <a:pt x="1198085" y="4313333"/>
                  </a:cubicBezTo>
                  <a:cubicBezTo>
                    <a:pt x="1193175" y="4313333"/>
                    <a:pt x="1189194" y="4309352"/>
                    <a:pt x="1189194" y="4304442"/>
                  </a:cubicBezTo>
                  <a:cubicBezTo>
                    <a:pt x="1189194" y="4299532"/>
                    <a:pt x="1193175" y="4295551"/>
                    <a:pt x="1198085" y="4295551"/>
                  </a:cubicBezTo>
                  <a:close/>
                  <a:moveTo>
                    <a:pt x="3387538" y="4287770"/>
                  </a:moveTo>
                  <a:cubicBezTo>
                    <a:pt x="3396132" y="4287770"/>
                    <a:pt x="3403098" y="4294985"/>
                    <a:pt x="3403098" y="4303886"/>
                  </a:cubicBezTo>
                  <a:cubicBezTo>
                    <a:pt x="3403098" y="4312787"/>
                    <a:pt x="3396132" y="4320002"/>
                    <a:pt x="3387538" y="4320002"/>
                  </a:cubicBezTo>
                  <a:cubicBezTo>
                    <a:pt x="3378944" y="4320002"/>
                    <a:pt x="3371978" y="4312787"/>
                    <a:pt x="3371978" y="4303886"/>
                  </a:cubicBezTo>
                  <a:cubicBezTo>
                    <a:pt x="3371978" y="4294985"/>
                    <a:pt x="3378944" y="4287770"/>
                    <a:pt x="3387538" y="4287770"/>
                  </a:cubicBezTo>
                  <a:close/>
                  <a:moveTo>
                    <a:pt x="2932978" y="4266654"/>
                  </a:moveTo>
                  <a:cubicBezTo>
                    <a:pt x="2935433" y="4266654"/>
                    <a:pt x="2937424" y="4268396"/>
                    <a:pt x="2937424" y="4270544"/>
                  </a:cubicBezTo>
                  <a:cubicBezTo>
                    <a:pt x="2937424" y="4272692"/>
                    <a:pt x="2935433" y="4274434"/>
                    <a:pt x="2932978" y="4274434"/>
                  </a:cubicBezTo>
                  <a:cubicBezTo>
                    <a:pt x="2930522" y="4274434"/>
                    <a:pt x="2928531" y="4272692"/>
                    <a:pt x="2928531" y="4270544"/>
                  </a:cubicBezTo>
                  <a:cubicBezTo>
                    <a:pt x="2928531" y="4268396"/>
                    <a:pt x="2930522" y="4266654"/>
                    <a:pt x="2932978" y="4266654"/>
                  </a:cubicBezTo>
                  <a:close/>
                  <a:moveTo>
                    <a:pt x="1652092" y="4262209"/>
                  </a:moveTo>
                  <a:cubicBezTo>
                    <a:pt x="1656696" y="4262209"/>
                    <a:pt x="1660428" y="4266190"/>
                    <a:pt x="1660428" y="4271100"/>
                  </a:cubicBezTo>
                  <a:cubicBezTo>
                    <a:pt x="1660428" y="4276010"/>
                    <a:pt x="1656696" y="4279991"/>
                    <a:pt x="1652092" y="4279991"/>
                  </a:cubicBezTo>
                  <a:cubicBezTo>
                    <a:pt x="1647488" y="4279991"/>
                    <a:pt x="1643756" y="4276010"/>
                    <a:pt x="1643756" y="4271100"/>
                  </a:cubicBezTo>
                  <a:cubicBezTo>
                    <a:pt x="1643756" y="4266190"/>
                    <a:pt x="1647488" y="4262209"/>
                    <a:pt x="1652092" y="4262209"/>
                  </a:cubicBezTo>
                  <a:close/>
                  <a:moveTo>
                    <a:pt x="2292256" y="4251095"/>
                  </a:moveTo>
                  <a:cubicBezTo>
                    <a:pt x="2301770" y="4251095"/>
                    <a:pt x="2309483" y="4258808"/>
                    <a:pt x="2309483" y="4268322"/>
                  </a:cubicBezTo>
                  <a:cubicBezTo>
                    <a:pt x="2309483" y="4277836"/>
                    <a:pt x="2301770" y="4285549"/>
                    <a:pt x="2292256" y="4285549"/>
                  </a:cubicBezTo>
                  <a:cubicBezTo>
                    <a:pt x="2282742" y="4285549"/>
                    <a:pt x="2275029" y="4277836"/>
                    <a:pt x="2275029" y="4268322"/>
                  </a:cubicBezTo>
                  <a:cubicBezTo>
                    <a:pt x="2275029" y="4258808"/>
                    <a:pt x="2282742" y="4251095"/>
                    <a:pt x="2292256" y="4251095"/>
                  </a:cubicBezTo>
                  <a:close/>
                  <a:moveTo>
                    <a:pt x="2129437" y="4245537"/>
                  </a:moveTo>
                  <a:cubicBezTo>
                    <a:pt x="2138031" y="4245537"/>
                    <a:pt x="2144997" y="4252752"/>
                    <a:pt x="2144997" y="4261653"/>
                  </a:cubicBezTo>
                  <a:cubicBezTo>
                    <a:pt x="2144997" y="4270554"/>
                    <a:pt x="2138031" y="4277769"/>
                    <a:pt x="2129437" y="4277769"/>
                  </a:cubicBezTo>
                  <a:cubicBezTo>
                    <a:pt x="2120843" y="4277769"/>
                    <a:pt x="2113877" y="4270554"/>
                    <a:pt x="2113877" y="4261653"/>
                  </a:cubicBezTo>
                  <a:cubicBezTo>
                    <a:pt x="2113877" y="4252752"/>
                    <a:pt x="2120843" y="4245537"/>
                    <a:pt x="2129437" y="4245537"/>
                  </a:cubicBezTo>
                  <a:close/>
                  <a:moveTo>
                    <a:pt x="2455631" y="4244426"/>
                  </a:moveTo>
                  <a:cubicBezTo>
                    <a:pt x="2465145" y="4244426"/>
                    <a:pt x="2472858" y="4252139"/>
                    <a:pt x="2472858" y="4261653"/>
                  </a:cubicBezTo>
                  <a:cubicBezTo>
                    <a:pt x="2472858" y="4271167"/>
                    <a:pt x="2465145" y="4278880"/>
                    <a:pt x="2455631" y="4278880"/>
                  </a:cubicBezTo>
                  <a:cubicBezTo>
                    <a:pt x="2446117" y="4278880"/>
                    <a:pt x="2438404" y="4271167"/>
                    <a:pt x="2438404" y="4261653"/>
                  </a:cubicBezTo>
                  <a:cubicBezTo>
                    <a:pt x="2438404" y="4252139"/>
                    <a:pt x="2446117" y="4244426"/>
                    <a:pt x="2455631" y="4244426"/>
                  </a:cubicBezTo>
                  <a:close/>
                  <a:moveTo>
                    <a:pt x="1347013" y="4238869"/>
                  </a:moveTo>
                  <a:cubicBezTo>
                    <a:pt x="1361131" y="4238869"/>
                    <a:pt x="1372575" y="4250313"/>
                    <a:pt x="1372575" y="4264431"/>
                  </a:cubicBezTo>
                  <a:cubicBezTo>
                    <a:pt x="1372575" y="4278549"/>
                    <a:pt x="1361131" y="4289993"/>
                    <a:pt x="1347013" y="4289993"/>
                  </a:cubicBezTo>
                  <a:cubicBezTo>
                    <a:pt x="1332895" y="4289993"/>
                    <a:pt x="1321451" y="4278549"/>
                    <a:pt x="1321451" y="4264431"/>
                  </a:cubicBezTo>
                  <a:cubicBezTo>
                    <a:pt x="1321451" y="4250313"/>
                    <a:pt x="1332895" y="4238869"/>
                    <a:pt x="1347013" y="4238869"/>
                  </a:cubicBezTo>
                  <a:close/>
                  <a:moveTo>
                    <a:pt x="3238611" y="4231090"/>
                  </a:moveTo>
                  <a:cubicBezTo>
                    <a:pt x="3256412" y="4231090"/>
                    <a:pt x="3270842" y="4245769"/>
                    <a:pt x="3270842" y="4263877"/>
                  </a:cubicBezTo>
                  <a:cubicBezTo>
                    <a:pt x="3270842" y="4281985"/>
                    <a:pt x="3256412" y="4296664"/>
                    <a:pt x="3238611" y="4296664"/>
                  </a:cubicBezTo>
                  <a:cubicBezTo>
                    <a:pt x="3220810" y="4296664"/>
                    <a:pt x="3206380" y="4281985"/>
                    <a:pt x="3206380" y="4263877"/>
                  </a:cubicBezTo>
                  <a:cubicBezTo>
                    <a:pt x="3206380" y="4245769"/>
                    <a:pt x="3220810" y="4231090"/>
                    <a:pt x="3238611" y="4231090"/>
                  </a:cubicBezTo>
                  <a:close/>
                  <a:moveTo>
                    <a:pt x="1968283" y="4226644"/>
                  </a:moveTo>
                  <a:cubicBezTo>
                    <a:pt x="1976262" y="4226644"/>
                    <a:pt x="1982731" y="4233362"/>
                    <a:pt x="1982731" y="4241648"/>
                  </a:cubicBezTo>
                  <a:cubicBezTo>
                    <a:pt x="1982731" y="4249934"/>
                    <a:pt x="1976262" y="4256652"/>
                    <a:pt x="1968283" y="4256652"/>
                  </a:cubicBezTo>
                  <a:cubicBezTo>
                    <a:pt x="1960304" y="4256652"/>
                    <a:pt x="1953835" y="4249934"/>
                    <a:pt x="1953835" y="4241648"/>
                  </a:cubicBezTo>
                  <a:cubicBezTo>
                    <a:pt x="1953835" y="4233362"/>
                    <a:pt x="1960304" y="4226644"/>
                    <a:pt x="1968283" y="4226644"/>
                  </a:cubicBezTo>
                  <a:close/>
                  <a:moveTo>
                    <a:pt x="2616784" y="4224421"/>
                  </a:moveTo>
                  <a:cubicBezTo>
                    <a:pt x="2626298" y="4224421"/>
                    <a:pt x="2634011" y="4232134"/>
                    <a:pt x="2634011" y="4241648"/>
                  </a:cubicBezTo>
                  <a:cubicBezTo>
                    <a:pt x="2634011" y="4251162"/>
                    <a:pt x="2626298" y="4258875"/>
                    <a:pt x="2616784" y="4258875"/>
                  </a:cubicBezTo>
                  <a:cubicBezTo>
                    <a:pt x="2607270" y="4258875"/>
                    <a:pt x="2599557" y="4251162"/>
                    <a:pt x="2599557" y="4241648"/>
                  </a:cubicBezTo>
                  <a:cubicBezTo>
                    <a:pt x="2599557" y="4232134"/>
                    <a:pt x="2607270" y="4224421"/>
                    <a:pt x="2616784" y="4224421"/>
                  </a:cubicBezTo>
                  <a:close/>
                  <a:moveTo>
                    <a:pt x="1058050" y="4214418"/>
                  </a:moveTo>
                  <a:cubicBezTo>
                    <a:pt x="1061733" y="4214418"/>
                    <a:pt x="1064719" y="4217404"/>
                    <a:pt x="1064719" y="4221087"/>
                  </a:cubicBezTo>
                  <a:cubicBezTo>
                    <a:pt x="1064719" y="4224770"/>
                    <a:pt x="1061733" y="4227756"/>
                    <a:pt x="1058050" y="4227756"/>
                  </a:cubicBezTo>
                  <a:cubicBezTo>
                    <a:pt x="1054367" y="4227756"/>
                    <a:pt x="1051381" y="4224770"/>
                    <a:pt x="1051381" y="4221087"/>
                  </a:cubicBezTo>
                  <a:cubicBezTo>
                    <a:pt x="1051381" y="4217404"/>
                    <a:pt x="1054367" y="4214418"/>
                    <a:pt x="1058050" y="4214418"/>
                  </a:cubicBezTo>
                  <a:close/>
                  <a:moveTo>
                    <a:pt x="3085794" y="4209973"/>
                  </a:moveTo>
                  <a:cubicBezTo>
                    <a:pt x="3087942" y="4209973"/>
                    <a:pt x="3089684" y="4211963"/>
                    <a:pt x="3089684" y="4214419"/>
                  </a:cubicBezTo>
                  <a:cubicBezTo>
                    <a:pt x="3089684" y="4216875"/>
                    <a:pt x="3087942" y="4218866"/>
                    <a:pt x="3085794" y="4218866"/>
                  </a:cubicBezTo>
                  <a:cubicBezTo>
                    <a:pt x="3083646" y="4218866"/>
                    <a:pt x="3081904" y="4216875"/>
                    <a:pt x="3081904" y="4214419"/>
                  </a:cubicBezTo>
                  <a:cubicBezTo>
                    <a:pt x="3081904" y="4211963"/>
                    <a:pt x="3083646" y="4209973"/>
                    <a:pt x="3085794" y="4209973"/>
                  </a:cubicBezTo>
                  <a:close/>
                  <a:moveTo>
                    <a:pt x="3527573" y="4205527"/>
                  </a:moveTo>
                  <a:cubicBezTo>
                    <a:pt x="3535552" y="4205527"/>
                    <a:pt x="3542021" y="4212245"/>
                    <a:pt x="3542021" y="4220531"/>
                  </a:cubicBezTo>
                  <a:cubicBezTo>
                    <a:pt x="3542021" y="4228817"/>
                    <a:pt x="3535552" y="4235535"/>
                    <a:pt x="3527573" y="4235535"/>
                  </a:cubicBezTo>
                  <a:cubicBezTo>
                    <a:pt x="3519594" y="4235535"/>
                    <a:pt x="3513125" y="4228817"/>
                    <a:pt x="3513125" y="4220531"/>
                  </a:cubicBezTo>
                  <a:cubicBezTo>
                    <a:pt x="3513125" y="4212245"/>
                    <a:pt x="3519594" y="4205527"/>
                    <a:pt x="3527573" y="4205527"/>
                  </a:cubicBezTo>
                  <a:close/>
                  <a:moveTo>
                    <a:pt x="1499830" y="4203304"/>
                  </a:moveTo>
                  <a:cubicBezTo>
                    <a:pt x="1505662" y="4203304"/>
                    <a:pt x="1510389" y="4208031"/>
                    <a:pt x="1510389" y="4213863"/>
                  </a:cubicBezTo>
                  <a:cubicBezTo>
                    <a:pt x="1510389" y="4219695"/>
                    <a:pt x="1505662" y="4224422"/>
                    <a:pt x="1499830" y="4224422"/>
                  </a:cubicBezTo>
                  <a:cubicBezTo>
                    <a:pt x="1493998" y="4224422"/>
                    <a:pt x="1489271" y="4219695"/>
                    <a:pt x="1489271" y="4213863"/>
                  </a:cubicBezTo>
                  <a:cubicBezTo>
                    <a:pt x="1489271" y="4208031"/>
                    <a:pt x="1493998" y="4203304"/>
                    <a:pt x="1499830" y="4203304"/>
                  </a:cubicBezTo>
                  <a:close/>
                  <a:moveTo>
                    <a:pt x="1809354" y="4194413"/>
                  </a:moveTo>
                  <a:cubicBezTo>
                    <a:pt x="1816720" y="4194413"/>
                    <a:pt x="1822691" y="4200633"/>
                    <a:pt x="1822691" y="4208306"/>
                  </a:cubicBezTo>
                  <a:cubicBezTo>
                    <a:pt x="1822691" y="4215979"/>
                    <a:pt x="1816720" y="4222199"/>
                    <a:pt x="1809354" y="4222199"/>
                  </a:cubicBezTo>
                  <a:cubicBezTo>
                    <a:pt x="1801988" y="4222199"/>
                    <a:pt x="1796017" y="4215979"/>
                    <a:pt x="1796017" y="4208306"/>
                  </a:cubicBezTo>
                  <a:cubicBezTo>
                    <a:pt x="1796017" y="4200633"/>
                    <a:pt x="1801988" y="4194413"/>
                    <a:pt x="1809354" y="4194413"/>
                  </a:cubicBezTo>
                  <a:close/>
                  <a:moveTo>
                    <a:pt x="2776270" y="4189967"/>
                  </a:moveTo>
                  <a:cubicBezTo>
                    <a:pt x="2786091" y="4189967"/>
                    <a:pt x="2794053" y="4197929"/>
                    <a:pt x="2794053" y="4207750"/>
                  </a:cubicBezTo>
                  <a:cubicBezTo>
                    <a:pt x="2794053" y="4217571"/>
                    <a:pt x="2786091" y="4225533"/>
                    <a:pt x="2776270" y="4225533"/>
                  </a:cubicBezTo>
                  <a:cubicBezTo>
                    <a:pt x="2766449" y="4225533"/>
                    <a:pt x="2758487" y="4217571"/>
                    <a:pt x="2758487" y="4207750"/>
                  </a:cubicBezTo>
                  <a:cubicBezTo>
                    <a:pt x="2758487" y="4197929"/>
                    <a:pt x="2766449" y="4189967"/>
                    <a:pt x="2776270" y="4189967"/>
                  </a:cubicBezTo>
                  <a:close/>
                  <a:moveTo>
                    <a:pt x="1203087" y="4163294"/>
                  </a:moveTo>
                  <a:cubicBezTo>
                    <a:pt x="1216898" y="4163294"/>
                    <a:pt x="1228094" y="4174490"/>
                    <a:pt x="1228094" y="4188301"/>
                  </a:cubicBezTo>
                  <a:cubicBezTo>
                    <a:pt x="1228094" y="4202112"/>
                    <a:pt x="1216898" y="4213308"/>
                    <a:pt x="1203087" y="4213308"/>
                  </a:cubicBezTo>
                  <a:cubicBezTo>
                    <a:pt x="1189276" y="4213308"/>
                    <a:pt x="1178080" y="4202112"/>
                    <a:pt x="1178080" y="4188301"/>
                  </a:cubicBezTo>
                  <a:cubicBezTo>
                    <a:pt x="1178080" y="4174490"/>
                    <a:pt x="1189276" y="4163294"/>
                    <a:pt x="1203087" y="4163294"/>
                  </a:cubicBezTo>
                  <a:close/>
                  <a:moveTo>
                    <a:pt x="3382537" y="4155515"/>
                  </a:moveTo>
                  <a:cubicBezTo>
                    <a:pt x="3400031" y="4155515"/>
                    <a:pt x="3414212" y="4169696"/>
                    <a:pt x="3414212" y="4187190"/>
                  </a:cubicBezTo>
                  <a:cubicBezTo>
                    <a:pt x="3414212" y="4204684"/>
                    <a:pt x="3400031" y="4218865"/>
                    <a:pt x="3382537" y="4218865"/>
                  </a:cubicBezTo>
                  <a:cubicBezTo>
                    <a:pt x="3365043" y="4218865"/>
                    <a:pt x="3350862" y="4204684"/>
                    <a:pt x="3350862" y="4187190"/>
                  </a:cubicBezTo>
                  <a:cubicBezTo>
                    <a:pt x="3350862" y="4169696"/>
                    <a:pt x="3365043" y="4155515"/>
                    <a:pt x="3382537" y="4155515"/>
                  </a:cubicBezTo>
                  <a:close/>
                  <a:moveTo>
                    <a:pt x="1653203" y="4149957"/>
                  </a:moveTo>
                  <a:cubicBezTo>
                    <a:pt x="1659648" y="4149957"/>
                    <a:pt x="1664873" y="4155182"/>
                    <a:pt x="1664873" y="4161627"/>
                  </a:cubicBezTo>
                  <a:cubicBezTo>
                    <a:pt x="1664873" y="4168072"/>
                    <a:pt x="1659648" y="4173297"/>
                    <a:pt x="1653203" y="4173297"/>
                  </a:cubicBezTo>
                  <a:cubicBezTo>
                    <a:pt x="1646758" y="4173297"/>
                    <a:pt x="1641533" y="4168072"/>
                    <a:pt x="1641533" y="4161627"/>
                  </a:cubicBezTo>
                  <a:cubicBezTo>
                    <a:pt x="1641533" y="4155182"/>
                    <a:pt x="1646758" y="4149957"/>
                    <a:pt x="1653203" y="4149957"/>
                  </a:cubicBezTo>
                  <a:close/>
                  <a:moveTo>
                    <a:pt x="2932421" y="4144401"/>
                  </a:moveTo>
                  <a:cubicBezTo>
                    <a:pt x="2941935" y="4144401"/>
                    <a:pt x="2949648" y="4152114"/>
                    <a:pt x="2949648" y="4161628"/>
                  </a:cubicBezTo>
                  <a:cubicBezTo>
                    <a:pt x="2949648" y="4171142"/>
                    <a:pt x="2941935" y="4178855"/>
                    <a:pt x="2932421" y="4178855"/>
                  </a:cubicBezTo>
                  <a:cubicBezTo>
                    <a:pt x="2922907" y="4178855"/>
                    <a:pt x="2915194" y="4171142"/>
                    <a:pt x="2915194" y="4161628"/>
                  </a:cubicBezTo>
                  <a:cubicBezTo>
                    <a:pt x="2915194" y="4152114"/>
                    <a:pt x="2922907" y="4144401"/>
                    <a:pt x="2932421" y="4144401"/>
                  </a:cubicBezTo>
                  <a:close/>
                  <a:moveTo>
                    <a:pt x="3233609" y="4142178"/>
                  </a:moveTo>
                  <a:cubicBezTo>
                    <a:pt x="3235757" y="4142178"/>
                    <a:pt x="3237499" y="4143920"/>
                    <a:pt x="3237499" y="4146068"/>
                  </a:cubicBezTo>
                  <a:cubicBezTo>
                    <a:pt x="3237499" y="4148216"/>
                    <a:pt x="3235757" y="4149958"/>
                    <a:pt x="3233609" y="4149958"/>
                  </a:cubicBezTo>
                  <a:cubicBezTo>
                    <a:pt x="3231461" y="4149958"/>
                    <a:pt x="3229719" y="4148216"/>
                    <a:pt x="3229719" y="4146068"/>
                  </a:cubicBezTo>
                  <a:cubicBezTo>
                    <a:pt x="3229719" y="4143920"/>
                    <a:pt x="3231461" y="4142178"/>
                    <a:pt x="3233609" y="4142178"/>
                  </a:cubicBezTo>
                  <a:close/>
                  <a:moveTo>
                    <a:pt x="1352014" y="4133287"/>
                  </a:moveTo>
                  <a:cubicBezTo>
                    <a:pt x="1359073" y="4133287"/>
                    <a:pt x="1364795" y="4139009"/>
                    <a:pt x="1364795" y="4146068"/>
                  </a:cubicBezTo>
                  <a:cubicBezTo>
                    <a:pt x="1364795" y="4153127"/>
                    <a:pt x="1359073" y="4158849"/>
                    <a:pt x="1352014" y="4158849"/>
                  </a:cubicBezTo>
                  <a:cubicBezTo>
                    <a:pt x="1344955" y="4158849"/>
                    <a:pt x="1339233" y="4153127"/>
                    <a:pt x="1339233" y="4146068"/>
                  </a:cubicBezTo>
                  <a:cubicBezTo>
                    <a:pt x="1339233" y="4139009"/>
                    <a:pt x="1344955" y="4133287"/>
                    <a:pt x="1352014" y="4133287"/>
                  </a:cubicBezTo>
                  <a:close/>
                  <a:moveTo>
                    <a:pt x="924127" y="4123284"/>
                  </a:moveTo>
                  <a:cubicBezTo>
                    <a:pt x="926890" y="4123284"/>
                    <a:pt x="929129" y="4125523"/>
                    <a:pt x="929129" y="4128286"/>
                  </a:cubicBezTo>
                  <a:cubicBezTo>
                    <a:pt x="929129" y="4131049"/>
                    <a:pt x="926890" y="4133288"/>
                    <a:pt x="924127" y="4133288"/>
                  </a:cubicBezTo>
                  <a:cubicBezTo>
                    <a:pt x="921364" y="4133288"/>
                    <a:pt x="919125" y="4131049"/>
                    <a:pt x="919125" y="4128286"/>
                  </a:cubicBezTo>
                  <a:cubicBezTo>
                    <a:pt x="919125" y="4125523"/>
                    <a:pt x="921364" y="4123284"/>
                    <a:pt x="924127" y="4123284"/>
                  </a:cubicBezTo>
                  <a:close/>
                  <a:moveTo>
                    <a:pt x="3660941" y="4113281"/>
                  </a:moveTo>
                  <a:cubicBezTo>
                    <a:pt x="3668307" y="4113281"/>
                    <a:pt x="3674278" y="4119501"/>
                    <a:pt x="3674278" y="4127174"/>
                  </a:cubicBezTo>
                  <a:cubicBezTo>
                    <a:pt x="3674278" y="4134847"/>
                    <a:pt x="3668307" y="4141067"/>
                    <a:pt x="3660941" y="4141067"/>
                  </a:cubicBezTo>
                  <a:cubicBezTo>
                    <a:pt x="3653575" y="4141067"/>
                    <a:pt x="3647604" y="4134847"/>
                    <a:pt x="3647604" y="4127174"/>
                  </a:cubicBezTo>
                  <a:cubicBezTo>
                    <a:pt x="3647604" y="4119501"/>
                    <a:pt x="3653575" y="4113281"/>
                    <a:pt x="3660941" y="4113281"/>
                  </a:cubicBezTo>
                  <a:close/>
                  <a:moveTo>
                    <a:pt x="1502053" y="4093276"/>
                  </a:moveTo>
                  <a:cubicBezTo>
                    <a:pt x="1507270" y="4093276"/>
                    <a:pt x="1511500" y="4097506"/>
                    <a:pt x="1511500" y="4102723"/>
                  </a:cubicBezTo>
                  <a:cubicBezTo>
                    <a:pt x="1511500" y="4107940"/>
                    <a:pt x="1507270" y="4112170"/>
                    <a:pt x="1502053" y="4112170"/>
                  </a:cubicBezTo>
                  <a:cubicBezTo>
                    <a:pt x="1496836" y="4112170"/>
                    <a:pt x="1492606" y="4107940"/>
                    <a:pt x="1492606" y="4102723"/>
                  </a:cubicBezTo>
                  <a:cubicBezTo>
                    <a:pt x="1492606" y="4097506"/>
                    <a:pt x="1496836" y="4093276"/>
                    <a:pt x="1502053" y="4093276"/>
                  </a:cubicBezTo>
                  <a:close/>
                  <a:moveTo>
                    <a:pt x="3083015" y="4085496"/>
                  </a:moveTo>
                  <a:cubicBezTo>
                    <a:pt x="3092222" y="4085496"/>
                    <a:pt x="3099686" y="4093209"/>
                    <a:pt x="3099686" y="4102723"/>
                  </a:cubicBezTo>
                  <a:cubicBezTo>
                    <a:pt x="3099686" y="4112237"/>
                    <a:pt x="3092222" y="4119950"/>
                    <a:pt x="3083015" y="4119950"/>
                  </a:cubicBezTo>
                  <a:cubicBezTo>
                    <a:pt x="3073808" y="4119950"/>
                    <a:pt x="3066344" y="4112237"/>
                    <a:pt x="3066344" y="4102723"/>
                  </a:cubicBezTo>
                  <a:cubicBezTo>
                    <a:pt x="3066344" y="4093209"/>
                    <a:pt x="3073808" y="4085496"/>
                    <a:pt x="3083015" y="4085496"/>
                  </a:cubicBezTo>
                  <a:close/>
                  <a:moveTo>
                    <a:pt x="1065274" y="4077717"/>
                  </a:moveTo>
                  <a:cubicBezTo>
                    <a:pt x="1078471" y="4077717"/>
                    <a:pt x="1089169" y="4088415"/>
                    <a:pt x="1089169" y="4101612"/>
                  </a:cubicBezTo>
                  <a:cubicBezTo>
                    <a:pt x="1089169" y="4114809"/>
                    <a:pt x="1078471" y="4125507"/>
                    <a:pt x="1065274" y="4125507"/>
                  </a:cubicBezTo>
                  <a:cubicBezTo>
                    <a:pt x="1052077" y="4125507"/>
                    <a:pt x="1041379" y="4114809"/>
                    <a:pt x="1041379" y="4101612"/>
                  </a:cubicBezTo>
                  <a:cubicBezTo>
                    <a:pt x="1041379" y="4088415"/>
                    <a:pt x="1052077" y="4077717"/>
                    <a:pt x="1065274" y="4077717"/>
                  </a:cubicBezTo>
                  <a:close/>
                  <a:moveTo>
                    <a:pt x="3520350" y="4069937"/>
                  </a:moveTo>
                  <a:cubicBezTo>
                    <a:pt x="3537230" y="4069937"/>
                    <a:pt x="3550914" y="4083621"/>
                    <a:pt x="3550914" y="4100501"/>
                  </a:cubicBezTo>
                  <a:cubicBezTo>
                    <a:pt x="3550914" y="4117381"/>
                    <a:pt x="3537230" y="4131065"/>
                    <a:pt x="3520350" y="4131065"/>
                  </a:cubicBezTo>
                  <a:cubicBezTo>
                    <a:pt x="3503470" y="4131065"/>
                    <a:pt x="3489786" y="4117381"/>
                    <a:pt x="3489786" y="4100501"/>
                  </a:cubicBezTo>
                  <a:cubicBezTo>
                    <a:pt x="3489786" y="4083621"/>
                    <a:pt x="3503470" y="4069937"/>
                    <a:pt x="3520350" y="4069937"/>
                  </a:cubicBezTo>
                  <a:close/>
                  <a:moveTo>
                    <a:pt x="3374757" y="4062157"/>
                  </a:moveTo>
                  <a:cubicBezTo>
                    <a:pt x="3376905" y="4062157"/>
                    <a:pt x="3378647" y="4063899"/>
                    <a:pt x="3378647" y="4066047"/>
                  </a:cubicBezTo>
                  <a:cubicBezTo>
                    <a:pt x="3378647" y="4068195"/>
                    <a:pt x="3376905" y="4069937"/>
                    <a:pt x="3374757" y="4069937"/>
                  </a:cubicBezTo>
                  <a:cubicBezTo>
                    <a:pt x="3372609" y="4069937"/>
                    <a:pt x="3370867" y="4068195"/>
                    <a:pt x="3370867" y="4066047"/>
                  </a:cubicBezTo>
                  <a:cubicBezTo>
                    <a:pt x="3370867" y="4063899"/>
                    <a:pt x="3372609" y="4062157"/>
                    <a:pt x="3374757" y="4062157"/>
                  </a:cubicBezTo>
                  <a:close/>
                  <a:moveTo>
                    <a:pt x="1210311" y="4052154"/>
                  </a:moveTo>
                  <a:cubicBezTo>
                    <a:pt x="1218290" y="4052154"/>
                    <a:pt x="1224759" y="4058623"/>
                    <a:pt x="1224759" y="4066602"/>
                  </a:cubicBezTo>
                  <a:cubicBezTo>
                    <a:pt x="1224759" y="4074581"/>
                    <a:pt x="1218290" y="4081050"/>
                    <a:pt x="1210311" y="4081050"/>
                  </a:cubicBezTo>
                  <a:cubicBezTo>
                    <a:pt x="1202332" y="4081050"/>
                    <a:pt x="1195863" y="4074581"/>
                    <a:pt x="1195863" y="4066602"/>
                  </a:cubicBezTo>
                  <a:cubicBezTo>
                    <a:pt x="1195863" y="4058623"/>
                    <a:pt x="1202332" y="4052154"/>
                    <a:pt x="1210311" y="4052154"/>
                  </a:cubicBezTo>
                  <a:close/>
                  <a:moveTo>
                    <a:pt x="1355904" y="4023258"/>
                  </a:moveTo>
                  <a:cubicBezTo>
                    <a:pt x="1360201" y="4023258"/>
                    <a:pt x="1363684" y="4026741"/>
                    <a:pt x="1363684" y="4031038"/>
                  </a:cubicBezTo>
                  <a:cubicBezTo>
                    <a:pt x="1363684" y="4035335"/>
                    <a:pt x="1360201" y="4038818"/>
                    <a:pt x="1355904" y="4038818"/>
                  </a:cubicBezTo>
                  <a:cubicBezTo>
                    <a:pt x="1351607" y="4038818"/>
                    <a:pt x="1348124" y="4035335"/>
                    <a:pt x="1348124" y="4031038"/>
                  </a:cubicBezTo>
                  <a:cubicBezTo>
                    <a:pt x="1348124" y="4026741"/>
                    <a:pt x="1351607" y="4023258"/>
                    <a:pt x="1355904" y="4023258"/>
                  </a:cubicBezTo>
                  <a:close/>
                  <a:moveTo>
                    <a:pt x="797427" y="4022147"/>
                  </a:moveTo>
                  <a:cubicBezTo>
                    <a:pt x="799575" y="4022147"/>
                    <a:pt x="801317" y="4023889"/>
                    <a:pt x="801317" y="4026037"/>
                  </a:cubicBezTo>
                  <a:cubicBezTo>
                    <a:pt x="801317" y="4028185"/>
                    <a:pt x="799575" y="4029927"/>
                    <a:pt x="797427" y="4029927"/>
                  </a:cubicBezTo>
                  <a:cubicBezTo>
                    <a:pt x="795279" y="4029927"/>
                    <a:pt x="793537" y="4028185"/>
                    <a:pt x="793537" y="4026037"/>
                  </a:cubicBezTo>
                  <a:cubicBezTo>
                    <a:pt x="793537" y="4023889"/>
                    <a:pt x="795279" y="4022147"/>
                    <a:pt x="797427" y="4022147"/>
                  </a:cubicBezTo>
                  <a:close/>
                  <a:moveTo>
                    <a:pt x="3229164" y="4014367"/>
                  </a:moveTo>
                  <a:cubicBezTo>
                    <a:pt x="3238065" y="4014367"/>
                    <a:pt x="3245280" y="4021582"/>
                    <a:pt x="3245280" y="4030483"/>
                  </a:cubicBezTo>
                  <a:cubicBezTo>
                    <a:pt x="3245280" y="4039384"/>
                    <a:pt x="3238065" y="4046599"/>
                    <a:pt x="3229164" y="4046599"/>
                  </a:cubicBezTo>
                  <a:cubicBezTo>
                    <a:pt x="3220263" y="4046599"/>
                    <a:pt x="3213048" y="4039384"/>
                    <a:pt x="3213048" y="4030483"/>
                  </a:cubicBezTo>
                  <a:cubicBezTo>
                    <a:pt x="3213048" y="4021582"/>
                    <a:pt x="3220263" y="4014367"/>
                    <a:pt x="3229164" y="4014367"/>
                  </a:cubicBezTo>
                  <a:close/>
                  <a:moveTo>
                    <a:pt x="3787641" y="4012144"/>
                  </a:moveTo>
                  <a:cubicBezTo>
                    <a:pt x="3794393" y="4012144"/>
                    <a:pt x="3799867" y="4017866"/>
                    <a:pt x="3799867" y="4024925"/>
                  </a:cubicBezTo>
                  <a:cubicBezTo>
                    <a:pt x="3799867" y="4031984"/>
                    <a:pt x="3794393" y="4037706"/>
                    <a:pt x="3787641" y="4037706"/>
                  </a:cubicBezTo>
                  <a:cubicBezTo>
                    <a:pt x="3780889" y="4037706"/>
                    <a:pt x="3775415" y="4031984"/>
                    <a:pt x="3775415" y="4024925"/>
                  </a:cubicBezTo>
                  <a:cubicBezTo>
                    <a:pt x="3775415" y="4017866"/>
                    <a:pt x="3780889" y="4012144"/>
                    <a:pt x="3787641" y="4012144"/>
                  </a:cubicBezTo>
                  <a:close/>
                  <a:moveTo>
                    <a:pt x="934129" y="3981025"/>
                  </a:moveTo>
                  <a:cubicBezTo>
                    <a:pt x="946712" y="3981025"/>
                    <a:pt x="956913" y="3991475"/>
                    <a:pt x="956913" y="4004365"/>
                  </a:cubicBezTo>
                  <a:cubicBezTo>
                    <a:pt x="956913" y="4017255"/>
                    <a:pt x="946712" y="4027705"/>
                    <a:pt x="934129" y="4027705"/>
                  </a:cubicBezTo>
                  <a:cubicBezTo>
                    <a:pt x="921546" y="4027705"/>
                    <a:pt x="911345" y="4017255"/>
                    <a:pt x="911345" y="4004365"/>
                  </a:cubicBezTo>
                  <a:cubicBezTo>
                    <a:pt x="911345" y="3991475"/>
                    <a:pt x="921546" y="3981025"/>
                    <a:pt x="934129" y="3981025"/>
                  </a:cubicBezTo>
                  <a:close/>
                  <a:moveTo>
                    <a:pt x="3651495" y="3973245"/>
                  </a:moveTo>
                  <a:cubicBezTo>
                    <a:pt x="3668375" y="3973245"/>
                    <a:pt x="3682059" y="3986680"/>
                    <a:pt x="3682059" y="4003253"/>
                  </a:cubicBezTo>
                  <a:cubicBezTo>
                    <a:pt x="3682059" y="4019826"/>
                    <a:pt x="3668375" y="4033261"/>
                    <a:pt x="3651495" y="4033261"/>
                  </a:cubicBezTo>
                  <a:cubicBezTo>
                    <a:pt x="3634615" y="4033261"/>
                    <a:pt x="3620931" y="4019826"/>
                    <a:pt x="3620931" y="4003253"/>
                  </a:cubicBezTo>
                  <a:cubicBezTo>
                    <a:pt x="3620931" y="3986680"/>
                    <a:pt x="3634615" y="3973245"/>
                    <a:pt x="3651495" y="3973245"/>
                  </a:cubicBezTo>
                  <a:close/>
                  <a:moveTo>
                    <a:pt x="3510347" y="3972134"/>
                  </a:moveTo>
                  <a:cubicBezTo>
                    <a:pt x="3512495" y="3972134"/>
                    <a:pt x="3514237" y="3973876"/>
                    <a:pt x="3514237" y="3976024"/>
                  </a:cubicBezTo>
                  <a:cubicBezTo>
                    <a:pt x="3514237" y="3978172"/>
                    <a:pt x="3512495" y="3979914"/>
                    <a:pt x="3510347" y="3979914"/>
                  </a:cubicBezTo>
                  <a:cubicBezTo>
                    <a:pt x="3508199" y="3979914"/>
                    <a:pt x="3506457" y="3978172"/>
                    <a:pt x="3506457" y="3976024"/>
                  </a:cubicBezTo>
                  <a:cubicBezTo>
                    <a:pt x="3506457" y="3973876"/>
                    <a:pt x="3508199" y="3972134"/>
                    <a:pt x="3510347" y="3972134"/>
                  </a:cubicBezTo>
                  <a:close/>
                  <a:moveTo>
                    <a:pt x="1074720" y="3958797"/>
                  </a:moveTo>
                  <a:cubicBezTo>
                    <a:pt x="1083927" y="3958797"/>
                    <a:pt x="1091391" y="3966510"/>
                    <a:pt x="1091391" y="3976024"/>
                  </a:cubicBezTo>
                  <a:cubicBezTo>
                    <a:pt x="1091391" y="3985538"/>
                    <a:pt x="1083927" y="3993251"/>
                    <a:pt x="1074720" y="3993251"/>
                  </a:cubicBezTo>
                  <a:cubicBezTo>
                    <a:pt x="1065513" y="3993251"/>
                    <a:pt x="1058049" y="3985538"/>
                    <a:pt x="1058049" y="3976024"/>
                  </a:cubicBezTo>
                  <a:cubicBezTo>
                    <a:pt x="1058049" y="3966510"/>
                    <a:pt x="1065513" y="3958797"/>
                    <a:pt x="1074720" y="3958797"/>
                  </a:cubicBezTo>
                  <a:close/>
                  <a:moveTo>
                    <a:pt x="1216424" y="3942126"/>
                  </a:moveTo>
                  <a:cubicBezTo>
                    <a:pt x="1219800" y="3942126"/>
                    <a:pt x="1222537" y="3944614"/>
                    <a:pt x="1222537" y="3947683"/>
                  </a:cubicBezTo>
                  <a:cubicBezTo>
                    <a:pt x="1222537" y="3950752"/>
                    <a:pt x="1219800" y="3953240"/>
                    <a:pt x="1216424" y="3953240"/>
                  </a:cubicBezTo>
                  <a:cubicBezTo>
                    <a:pt x="1213048" y="3953240"/>
                    <a:pt x="1210311" y="3950752"/>
                    <a:pt x="1210311" y="3947683"/>
                  </a:cubicBezTo>
                  <a:cubicBezTo>
                    <a:pt x="1210311" y="3944614"/>
                    <a:pt x="1213048" y="3942126"/>
                    <a:pt x="1216424" y="3942126"/>
                  </a:cubicBezTo>
                  <a:close/>
                  <a:moveTo>
                    <a:pt x="3368644" y="3931012"/>
                  </a:moveTo>
                  <a:cubicBezTo>
                    <a:pt x="3377238" y="3931012"/>
                    <a:pt x="3384204" y="3938227"/>
                    <a:pt x="3384204" y="3947128"/>
                  </a:cubicBezTo>
                  <a:cubicBezTo>
                    <a:pt x="3384204" y="3956029"/>
                    <a:pt x="3377238" y="3963244"/>
                    <a:pt x="3368644" y="3963244"/>
                  </a:cubicBezTo>
                  <a:cubicBezTo>
                    <a:pt x="3360050" y="3963244"/>
                    <a:pt x="3353084" y="3956029"/>
                    <a:pt x="3353084" y="3947128"/>
                  </a:cubicBezTo>
                  <a:cubicBezTo>
                    <a:pt x="3353084" y="3938227"/>
                    <a:pt x="3360050" y="3931012"/>
                    <a:pt x="3368644" y="3931012"/>
                  </a:cubicBezTo>
                  <a:close/>
                  <a:moveTo>
                    <a:pt x="677952" y="3912118"/>
                  </a:moveTo>
                  <a:cubicBezTo>
                    <a:pt x="679793" y="3912118"/>
                    <a:pt x="681286" y="3913362"/>
                    <a:pt x="681286" y="3914897"/>
                  </a:cubicBezTo>
                  <a:cubicBezTo>
                    <a:pt x="681286" y="3916432"/>
                    <a:pt x="679793" y="3917676"/>
                    <a:pt x="677952" y="3917676"/>
                  </a:cubicBezTo>
                  <a:cubicBezTo>
                    <a:pt x="676111" y="3917676"/>
                    <a:pt x="674618" y="3916432"/>
                    <a:pt x="674618" y="3914897"/>
                  </a:cubicBezTo>
                  <a:cubicBezTo>
                    <a:pt x="674618" y="3913362"/>
                    <a:pt x="676111" y="3912118"/>
                    <a:pt x="677952" y="3912118"/>
                  </a:cubicBezTo>
                  <a:close/>
                  <a:moveTo>
                    <a:pt x="3907116" y="3902116"/>
                  </a:moveTo>
                  <a:cubicBezTo>
                    <a:pt x="3913561" y="3902116"/>
                    <a:pt x="3918786" y="3907341"/>
                    <a:pt x="3918786" y="3913786"/>
                  </a:cubicBezTo>
                  <a:cubicBezTo>
                    <a:pt x="3918786" y="3920231"/>
                    <a:pt x="3913561" y="3925456"/>
                    <a:pt x="3907116" y="3925456"/>
                  </a:cubicBezTo>
                  <a:cubicBezTo>
                    <a:pt x="3900671" y="3925456"/>
                    <a:pt x="3895446" y="3920231"/>
                    <a:pt x="3895446" y="3913786"/>
                  </a:cubicBezTo>
                  <a:cubicBezTo>
                    <a:pt x="3895446" y="3907341"/>
                    <a:pt x="3900671" y="3902116"/>
                    <a:pt x="3907116" y="3902116"/>
                  </a:cubicBezTo>
                  <a:close/>
                  <a:moveTo>
                    <a:pt x="810208" y="3875442"/>
                  </a:moveTo>
                  <a:cubicBezTo>
                    <a:pt x="822484" y="3875442"/>
                    <a:pt x="832436" y="3885394"/>
                    <a:pt x="832436" y="3897670"/>
                  </a:cubicBezTo>
                  <a:cubicBezTo>
                    <a:pt x="832436" y="3909946"/>
                    <a:pt x="822484" y="3919898"/>
                    <a:pt x="810208" y="3919898"/>
                  </a:cubicBezTo>
                  <a:cubicBezTo>
                    <a:pt x="797932" y="3919898"/>
                    <a:pt x="787980" y="3909946"/>
                    <a:pt x="787980" y="3897670"/>
                  </a:cubicBezTo>
                  <a:cubicBezTo>
                    <a:pt x="787980" y="3885394"/>
                    <a:pt x="797932" y="3875442"/>
                    <a:pt x="810208" y="3875442"/>
                  </a:cubicBezTo>
                  <a:close/>
                  <a:moveTo>
                    <a:pt x="3637046" y="3870997"/>
                  </a:moveTo>
                  <a:cubicBezTo>
                    <a:pt x="3639194" y="3870997"/>
                    <a:pt x="3640936" y="3872739"/>
                    <a:pt x="3640936" y="3874887"/>
                  </a:cubicBezTo>
                  <a:cubicBezTo>
                    <a:pt x="3640936" y="3877035"/>
                    <a:pt x="3639194" y="3878777"/>
                    <a:pt x="3637046" y="3878777"/>
                  </a:cubicBezTo>
                  <a:cubicBezTo>
                    <a:pt x="3634898" y="3878777"/>
                    <a:pt x="3633156" y="3877035"/>
                    <a:pt x="3633156" y="3874887"/>
                  </a:cubicBezTo>
                  <a:cubicBezTo>
                    <a:pt x="3633156" y="3872739"/>
                    <a:pt x="3634898" y="3870997"/>
                    <a:pt x="3637046" y="3870997"/>
                  </a:cubicBezTo>
                  <a:close/>
                  <a:moveTo>
                    <a:pt x="3774859" y="3867662"/>
                  </a:moveTo>
                  <a:cubicBezTo>
                    <a:pt x="3791125" y="3867662"/>
                    <a:pt x="3804311" y="3880848"/>
                    <a:pt x="3804311" y="3897114"/>
                  </a:cubicBezTo>
                  <a:cubicBezTo>
                    <a:pt x="3804311" y="3913380"/>
                    <a:pt x="3791125" y="3926566"/>
                    <a:pt x="3774859" y="3926566"/>
                  </a:cubicBezTo>
                  <a:cubicBezTo>
                    <a:pt x="3758593" y="3926566"/>
                    <a:pt x="3745407" y="3913380"/>
                    <a:pt x="3745407" y="3897114"/>
                  </a:cubicBezTo>
                  <a:cubicBezTo>
                    <a:pt x="3745407" y="3880848"/>
                    <a:pt x="3758593" y="3867662"/>
                    <a:pt x="3774859" y="3867662"/>
                  </a:cubicBezTo>
                  <a:close/>
                  <a:moveTo>
                    <a:pt x="947465" y="3856548"/>
                  </a:moveTo>
                  <a:cubicBezTo>
                    <a:pt x="957593" y="3856548"/>
                    <a:pt x="965803" y="3865007"/>
                    <a:pt x="965803" y="3875442"/>
                  </a:cubicBezTo>
                  <a:cubicBezTo>
                    <a:pt x="965803" y="3885877"/>
                    <a:pt x="957593" y="3894336"/>
                    <a:pt x="947465" y="3894336"/>
                  </a:cubicBezTo>
                  <a:cubicBezTo>
                    <a:pt x="937337" y="3894336"/>
                    <a:pt x="929127" y="3885877"/>
                    <a:pt x="929127" y="3875442"/>
                  </a:cubicBezTo>
                  <a:cubicBezTo>
                    <a:pt x="929127" y="3865007"/>
                    <a:pt x="937337" y="3856548"/>
                    <a:pt x="947465" y="3856548"/>
                  </a:cubicBezTo>
                  <a:close/>
                  <a:moveTo>
                    <a:pt x="1084167" y="3848769"/>
                  </a:moveTo>
                  <a:cubicBezTo>
                    <a:pt x="1086315" y="3848769"/>
                    <a:pt x="1088057" y="3850759"/>
                    <a:pt x="1088057" y="3853215"/>
                  </a:cubicBezTo>
                  <a:cubicBezTo>
                    <a:pt x="1088057" y="3855671"/>
                    <a:pt x="1086315" y="3857662"/>
                    <a:pt x="1084167" y="3857662"/>
                  </a:cubicBezTo>
                  <a:cubicBezTo>
                    <a:pt x="1082019" y="3857662"/>
                    <a:pt x="1080277" y="3855671"/>
                    <a:pt x="1080277" y="3853215"/>
                  </a:cubicBezTo>
                  <a:cubicBezTo>
                    <a:pt x="1080277" y="3850759"/>
                    <a:pt x="1082019" y="3848769"/>
                    <a:pt x="1084167" y="3848769"/>
                  </a:cubicBezTo>
                  <a:close/>
                  <a:moveTo>
                    <a:pt x="3500900" y="3837655"/>
                  </a:moveTo>
                  <a:cubicBezTo>
                    <a:pt x="3509494" y="3837655"/>
                    <a:pt x="3516460" y="3844373"/>
                    <a:pt x="3516460" y="3852659"/>
                  </a:cubicBezTo>
                  <a:cubicBezTo>
                    <a:pt x="3516460" y="3860945"/>
                    <a:pt x="3509494" y="3867663"/>
                    <a:pt x="3500900" y="3867663"/>
                  </a:cubicBezTo>
                  <a:cubicBezTo>
                    <a:pt x="3492306" y="3867663"/>
                    <a:pt x="3485340" y="3860945"/>
                    <a:pt x="3485340" y="3852659"/>
                  </a:cubicBezTo>
                  <a:cubicBezTo>
                    <a:pt x="3485340" y="3844373"/>
                    <a:pt x="3492306" y="3837655"/>
                    <a:pt x="3500900" y="3837655"/>
                  </a:cubicBezTo>
                  <a:close/>
                  <a:moveTo>
                    <a:pt x="567369" y="3793199"/>
                  </a:moveTo>
                  <a:cubicBezTo>
                    <a:pt x="568290" y="3793199"/>
                    <a:pt x="569036" y="3794194"/>
                    <a:pt x="569036" y="3795422"/>
                  </a:cubicBezTo>
                  <a:cubicBezTo>
                    <a:pt x="569036" y="3796649"/>
                    <a:pt x="568290" y="3797645"/>
                    <a:pt x="567369" y="3797645"/>
                  </a:cubicBezTo>
                  <a:cubicBezTo>
                    <a:pt x="566447" y="3797645"/>
                    <a:pt x="565701" y="3796649"/>
                    <a:pt x="565701" y="3795422"/>
                  </a:cubicBezTo>
                  <a:cubicBezTo>
                    <a:pt x="565701" y="3794194"/>
                    <a:pt x="566447" y="3793199"/>
                    <a:pt x="567369" y="3793199"/>
                  </a:cubicBezTo>
                  <a:close/>
                  <a:moveTo>
                    <a:pt x="4018256" y="3784308"/>
                  </a:moveTo>
                  <a:cubicBezTo>
                    <a:pt x="4024088" y="3784308"/>
                    <a:pt x="4028815" y="3789035"/>
                    <a:pt x="4028815" y="3794867"/>
                  </a:cubicBezTo>
                  <a:cubicBezTo>
                    <a:pt x="4028815" y="3800699"/>
                    <a:pt x="4024088" y="3805426"/>
                    <a:pt x="4018256" y="3805426"/>
                  </a:cubicBezTo>
                  <a:cubicBezTo>
                    <a:pt x="4012424" y="3805426"/>
                    <a:pt x="4007697" y="3800699"/>
                    <a:pt x="4007697" y="3794867"/>
                  </a:cubicBezTo>
                  <a:cubicBezTo>
                    <a:pt x="4007697" y="3789035"/>
                    <a:pt x="4012424" y="3784308"/>
                    <a:pt x="4018256" y="3784308"/>
                  </a:cubicBezTo>
                  <a:close/>
                  <a:moveTo>
                    <a:pt x="695735" y="3762080"/>
                  </a:moveTo>
                  <a:cubicBezTo>
                    <a:pt x="707398" y="3762080"/>
                    <a:pt x="716852" y="3771534"/>
                    <a:pt x="716852" y="3783197"/>
                  </a:cubicBezTo>
                  <a:cubicBezTo>
                    <a:pt x="716852" y="3794860"/>
                    <a:pt x="707398" y="3804314"/>
                    <a:pt x="695735" y="3804314"/>
                  </a:cubicBezTo>
                  <a:cubicBezTo>
                    <a:pt x="684072" y="3804314"/>
                    <a:pt x="674618" y="3794860"/>
                    <a:pt x="674618" y="3783197"/>
                  </a:cubicBezTo>
                  <a:cubicBezTo>
                    <a:pt x="674618" y="3771534"/>
                    <a:pt x="684072" y="3762080"/>
                    <a:pt x="695735" y="3762080"/>
                  </a:cubicBezTo>
                  <a:close/>
                  <a:moveTo>
                    <a:pt x="3757077" y="3760968"/>
                  </a:moveTo>
                  <a:cubicBezTo>
                    <a:pt x="3759225" y="3760968"/>
                    <a:pt x="3760967" y="3762710"/>
                    <a:pt x="3760967" y="3764858"/>
                  </a:cubicBezTo>
                  <a:cubicBezTo>
                    <a:pt x="3760967" y="3767006"/>
                    <a:pt x="3759225" y="3768748"/>
                    <a:pt x="3757077" y="3768748"/>
                  </a:cubicBezTo>
                  <a:cubicBezTo>
                    <a:pt x="3754929" y="3768748"/>
                    <a:pt x="3753187" y="3767006"/>
                    <a:pt x="3753187" y="3764858"/>
                  </a:cubicBezTo>
                  <a:cubicBezTo>
                    <a:pt x="3753187" y="3762710"/>
                    <a:pt x="3754929" y="3760968"/>
                    <a:pt x="3757077" y="3760968"/>
                  </a:cubicBezTo>
                  <a:close/>
                  <a:moveTo>
                    <a:pt x="3889889" y="3753189"/>
                  </a:moveTo>
                  <a:cubicBezTo>
                    <a:pt x="3905848" y="3753189"/>
                    <a:pt x="3918786" y="3766127"/>
                    <a:pt x="3918786" y="3782086"/>
                  </a:cubicBezTo>
                  <a:cubicBezTo>
                    <a:pt x="3918786" y="3798045"/>
                    <a:pt x="3905848" y="3810983"/>
                    <a:pt x="3889889" y="3810983"/>
                  </a:cubicBezTo>
                  <a:cubicBezTo>
                    <a:pt x="3873930" y="3810983"/>
                    <a:pt x="3860992" y="3798045"/>
                    <a:pt x="3860992" y="3782086"/>
                  </a:cubicBezTo>
                  <a:cubicBezTo>
                    <a:pt x="3860992" y="3766127"/>
                    <a:pt x="3873930" y="3753189"/>
                    <a:pt x="3889889" y="3753189"/>
                  </a:cubicBezTo>
                  <a:close/>
                  <a:moveTo>
                    <a:pt x="960247" y="3745409"/>
                  </a:moveTo>
                  <a:cubicBezTo>
                    <a:pt x="962088" y="3745409"/>
                    <a:pt x="963581" y="3746653"/>
                    <a:pt x="963581" y="3748188"/>
                  </a:cubicBezTo>
                  <a:cubicBezTo>
                    <a:pt x="963581" y="3749723"/>
                    <a:pt x="962088" y="3750967"/>
                    <a:pt x="960247" y="3750967"/>
                  </a:cubicBezTo>
                  <a:cubicBezTo>
                    <a:pt x="958406" y="3750967"/>
                    <a:pt x="956913" y="3749723"/>
                    <a:pt x="956913" y="3748188"/>
                  </a:cubicBezTo>
                  <a:cubicBezTo>
                    <a:pt x="956913" y="3746653"/>
                    <a:pt x="958406" y="3745409"/>
                    <a:pt x="960247" y="3745409"/>
                  </a:cubicBezTo>
                  <a:close/>
                  <a:moveTo>
                    <a:pt x="828547" y="3744298"/>
                  </a:moveTo>
                  <a:cubicBezTo>
                    <a:pt x="839903" y="3744298"/>
                    <a:pt x="849108" y="3753503"/>
                    <a:pt x="849108" y="3764859"/>
                  </a:cubicBezTo>
                  <a:cubicBezTo>
                    <a:pt x="849108" y="3776215"/>
                    <a:pt x="839903" y="3785420"/>
                    <a:pt x="828547" y="3785420"/>
                  </a:cubicBezTo>
                  <a:cubicBezTo>
                    <a:pt x="817191" y="3785420"/>
                    <a:pt x="807986" y="3776215"/>
                    <a:pt x="807986" y="3764859"/>
                  </a:cubicBezTo>
                  <a:cubicBezTo>
                    <a:pt x="807986" y="3753503"/>
                    <a:pt x="817191" y="3744298"/>
                    <a:pt x="828547" y="3744298"/>
                  </a:cubicBezTo>
                  <a:close/>
                  <a:moveTo>
                    <a:pt x="3625377" y="3732072"/>
                  </a:moveTo>
                  <a:cubicBezTo>
                    <a:pt x="3633971" y="3732072"/>
                    <a:pt x="3640937" y="3739038"/>
                    <a:pt x="3640937" y="3747632"/>
                  </a:cubicBezTo>
                  <a:cubicBezTo>
                    <a:pt x="3640937" y="3756226"/>
                    <a:pt x="3633971" y="3763192"/>
                    <a:pt x="3625377" y="3763192"/>
                  </a:cubicBezTo>
                  <a:cubicBezTo>
                    <a:pt x="3616783" y="3763192"/>
                    <a:pt x="3609817" y="3756226"/>
                    <a:pt x="3609817" y="3747632"/>
                  </a:cubicBezTo>
                  <a:cubicBezTo>
                    <a:pt x="3609817" y="3739038"/>
                    <a:pt x="3616783" y="3732072"/>
                    <a:pt x="3625377" y="3732072"/>
                  </a:cubicBezTo>
                  <a:close/>
                  <a:moveTo>
                    <a:pt x="464564" y="3667611"/>
                  </a:moveTo>
                  <a:cubicBezTo>
                    <a:pt x="465791" y="3667611"/>
                    <a:pt x="466787" y="3668357"/>
                    <a:pt x="466787" y="3669279"/>
                  </a:cubicBezTo>
                  <a:cubicBezTo>
                    <a:pt x="466787" y="3670200"/>
                    <a:pt x="465791" y="3670946"/>
                    <a:pt x="464564" y="3670946"/>
                  </a:cubicBezTo>
                  <a:cubicBezTo>
                    <a:pt x="463336" y="3670946"/>
                    <a:pt x="462341" y="3670200"/>
                    <a:pt x="462341" y="3669279"/>
                  </a:cubicBezTo>
                  <a:cubicBezTo>
                    <a:pt x="462341" y="3668357"/>
                    <a:pt x="463336" y="3667611"/>
                    <a:pt x="464564" y="3667611"/>
                  </a:cubicBezTo>
                  <a:close/>
                  <a:moveTo>
                    <a:pt x="4120504" y="3658720"/>
                  </a:moveTo>
                  <a:cubicBezTo>
                    <a:pt x="4125721" y="3658720"/>
                    <a:pt x="4129951" y="3662950"/>
                    <a:pt x="4129951" y="3668167"/>
                  </a:cubicBezTo>
                  <a:cubicBezTo>
                    <a:pt x="4129951" y="3673384"/>
                    <a:pt x="4125721" y="3677614"/>
                    <a:pt x="4120504" y="3677614"/>
                  </a:cubicBezTo>
                  <a:cubicBezTo>
                    <a:pt x="4115287" y="3677614"/>
                    <a:pt x="4111057" y="3673384"/>
                    <a:pt x="4111057" y="3668167"/>
                  </a:cubicBezTo>
                  <a:cubicBezTo>
                    <a:pt x="4111057" y="3662950"/>
                    <a:pt x="4115287" y="3658720"/>
                    <a:pt x="4120504" y="3658720"/>
                  </a:cubicBezTo>
                  <a:close/>
                  <a:moveTo>
                    <a:pt x="3867105" y="3640937"/>
                  </a:moveTo>
                  <a:cubicBezTo>
                    <a:pt x="3869253" y="3640937"/>
                    <a:pt x="3870995" y="3642927"/>
                    <a:pt x="3870995" y="3645383"/>
                  </a:cubicBezTo>
                  <a:cubicBezTo>
                    <a:pt x="3870995" y="3647839"/>
                    <a:pt x="3869253" y="3649830"/>
                    <a:pt x="3867105" y="3649830"/>
                  </a:cubicBezTo>
                  <a:cubicBezTo>
                    <a:pt x="3864957" y="3649830"/>
                    <a:pt x="3863215" y="3647839"/>
                    <a:pt x="3863215" y="3645383"/>
                  </a:cubicBezTo>
                  <a:cubicBezTo>
                    <a:pt x="3863215" y="3642927"/>
                    <a:pt x="3864957" y="3640937"/>
                    <a:pt x="3867105" y="3640937"/>
                  </a:cubicBezTo>
                  <a:close/>
                  <a:moveTo>
                    <a:pt x="589040" y="3638714"/>
                  </a:moveTo>
                  <a:cubicBezTo>
                    <a:pt x="600088" y="3638714"/>
                    <a:pt x="609045" y="3647919"/>
                    <a:pt x="609045" y="3659275"/>
                  </a:cubicBezTo>
                  <a:cubicBezTo>
                    <a:pt x="609045" y="3670631"/>
                    <a:pt x="600088" y="3679836"/>
                    <a:pt x="589040" y="3679836"/>
                  </a:cubicBezTo>
                  <a:cubicBezTo>
                    <a:pt x="577992" y="3679836"/>
                    <a:pt x="569035" y="3670631"/>
                    <a:pt x="569035" y="3659275"/>
                  </a:cubicBezTo>
                  <a:cubicBezTo>
                    <a:pt x="569035" y="3647919"/>
                    <a:pt x="577992" y="3638714"/>
                    <a:pt x="589040" y="3638714"/>
                  </a:cubicBezTo>
                  <a:close/>
                  <a:moveTo>
                    <a:pt x="3996583" y="3630935"/>
                  </a:moveTo>
                  <a:cubicBezTo>
                    <a:pt x="4011928" y="3630935"/>
                    <a:pt x="4024368" y="3643375"/>
                    <a:pt x="4024368" y="3658720"/>
                  </a:cubicBezTo>
                  <a:cubicBezTo>
                    <a:pt x="4024368" y="3674065"/>
                    <a:pt x="4011928" y="3686505"/>
                    <a:pt x="3996583" y="3686505"/>
                  </a:cubicBezTo>
                  <a:cubicBezTo>
                    <a:pt x="3981238" y="3686505"/>
                    <a:pt x="3968798" y="3674065"/>
                    <a:pt x="3968798" y="3658720"/>
                  </a:cubicBezTo>
                  <a:cubicBezTo>
                    <a:pt x="3968798" y="3643375"/>
                    <a:pt x="3981238" y="3630935"/>
                    <a:pt x="3996583" y="3630935"/>
                  </a:cubicBezTo>
                  <a:close/>
                  <a:moveTo>
                    <a:pt x="844662" y="3630935"/>
                  </a:moveTo>
                  <a:cubicBezTo>
                    <a:pt x="845889" y="3630935"/>
                    <a:pt x="846885" y="3631930"/>
                    <a:pt x="846885" y="3633158"/>
                  </a:cubicBezTo>
                  <a:cubicBezTo>
                    <a:pt x="846885" y="3634385"/>
                    <a:pt x="845889" y="3635381"/>
                    <a:pt x="844662" y="3635381"/>
                  </a:cubicBezTo>
                  <a:cubicBezTo>
                    <a:pt x="843434" y="3635381"/>
                    <a:pt x="842439" y="3634385"/>
                    <a:pt x="842439" y="3633158"/>
                  </a:cubicBezTo>
                  <a:cubicBezTo>
                    <a:pt x="842439" y="3631930"/>
                    <a:pt x="843434" y="3630935"/>
                    <a:pt x="844662" y="3630935"/>
                  </a:cubicBezTo>
                  <a:close/>
                  <a:moveTo>
                    <a:pt x="717962" y="3623155"/>
                  </a:moveTo>
                  <a:cubicBezTo>
                    <a:pt x="730238" y="3623155"/>
                    <a:pt x="740190" y="3633107"/>
                    <a:pt x="740190" y="3645383"/>
                  </a:cubicBezTo>
                  <a:cubicBezTo>
                    <a:pt x="740190" y="3657659"/>
                    <a:pt x="730238" y="3667611"/>
                    <a:pt x="717962" y="3667611"/>
                  </a:cubicBezTo>
                  <a:cubicBezTo>
                    <a:pt x="705686" y="3667611"/>
                    <a:pt x="695734" y="3657659"/>
                    <a:pt x="695734" y="3645383"/>
                  </a:cubicBezTo>
                  <a:cubicBezTo>
                    <a:pt x="695734" y="3633107"/>
                    <a:pt x="705686" y="3623155"/>
                    <a:pt x="717962" y="3623155"/>
                  </a:cubicBezTo>
                  <a:close/>
                  <a:moveTo>
                    <a:pt x="3739851" y="3617598"/>
                  </a:moveTo>
                  <a:cubicBezTo>
                    <a:pt x="3748445" y="3617598"/>
                    <a:pt x="3755411" y="3624564"/>
                    <a:pt x="3755411" y="3633158"/>
                  </a:cubicBezTo>
                  <a:cubicBezTo>
                    <a:pt x="3755411" y="3641752"/>
                    <a:pt x="3748445" y="3648718"/>
                    <a:pt x="3739851" y="3648718"/>
                  </a:cubicBezTo>
                  <a:cubicBezTo>
                    <a:pt x="3731257" y="3648718"/>
                    <a:pt x="3724291" y="3641752"/>
                    <a:pt x="3724291" y="3633158"/>
                  </a:cubicBezTo>
                  <a:cubicBezTo>
                    <a:pt x="3724291" y="3624564"/>
                    <a:pt x="3731257" y="3617598"/>
                    <a:pt x="3739851" y="3617598"/>
                  </a:cubicBezTo>
                  <a:close/>
                  <a:moveTo>
                    <a:pt x="371763" y="3533132"/>
                  </a:moveTo>
                  <a:cubicBezTo>
                    <a:pt x="372684" y="3533132"/>
                    <a:pt x="373431" y="3534127"/>
                    <a:pt x="373431" y="3535355"/>
                  </a:cubicBezTo>
                  <a:cubicBezTo>
                    <a:pt x="373431" y="3536582"/>
                    <a:pt x="372684" y="3537578"/>
                    <a:pt x="371763" y="3537578"/>
                  </a:cubicBezTo>
                  <a:cubicBezTo>
                    <a:pt x="370842" y="3537578"/>
                    <a:pt x="370095" y="3536582"/>
                    <a:pt x="370095" y="3535355"/>
                  </a:cubicBezTo>
                  <a:cubicBezTo>
                    <a:pt x="370095" y="3534127"/>
                    <a:pt x="370842" y="3533132"/>
                    <a:pt x="371763" y="3533132"/>
                  </a:cubicBezTo>
                  <a:close/>
                  <a:moveTo>
                    <a:pt x="4213861" y="3526464"/>
                  </a:moveTo>
                  <a:cubicBezTo>
                    <a:pt x="4218465" y="3526464"/>
                    <a:pt x="4222197" y="3530196"/>
                    <a:pt x="4222197" y="3534800"/>
                  </a:cubicBezTo>
                  <a:cubicBezTo>
                    <a:pt x="4222197" y="3539404"/>
                    <a:pt x="4218465" y="3543136"/>
                    <a:pt x="4213861" y="3543136"/>
                  </a:cubicBezTo>
                  <a:cubicBezTo>
                    <a:pt x="4209257" y="3543136"/>
                    <a:pt x="4205525" y="3539404"/>
                    <a:pt x="4205525" y="3534800"/>
                  </a:cubicBezTo>
                  <a:cubicBezTo>
                    <a:pt x="4205525" y="3530196"/>
                    <a:pt x="4209257" y="3526464"/>
                    <a:pt x="4213861" y="3526464"/>
                  </a:cubicBezTo>
                  <a:close/>
                  <a:moveTo>
                    <a:pt x="3968243" y="3513127"/>
                  </a:moveTo>
                  <a:cubicBezTo>
                    <a:pt x="3971005" y="3513127"/>
                    <a:pt x="3973244" y="3515117"/>
                    <a:pt x="3973244" y="3517573"/>
                  </a:cubicBezTo>
                  <a:cubicBezTo>
                    <a:pt x="3973244" y="3520029"/>
                    <a:pt x="3971005" y="3522020"/>
                    <a:pt x="3968243" y="3522020"/>
                  </a:cubicBezTo>
                  <a:cubicBezTo>
                    <a:pt x="3965481" y="3522020"/>
                    <a:pt x="3963241" y="3520029"/>
                    <a:pt x="3963241" y="3517573"/>
                  </a:cubicBezTo>
                  <a:cubicBezTo>
                    <a:pt x="3963241" y="3515117"/>
                    <a:pt x="3965481" y="3513127"/>
                    <a:pt x="3968243" y="3513127"/>
                  </a:cubicBezTo>
                  <a:close/>
                  <a:moveTo>
                    <a:pt x="740191" y="3508681"/>
                  </a:moveTo>
                  <a:cubicBezTo>
                    <a:pt x="740805" y="3508681"/>
                    <a:pt x="741303" y="3509178"/>
                    <a:pt x="741303" y="3509793"/>
                  </a:cubicBezTo>
                  <a:cubicBezTo>
                    <a:pt x="741303" y="3510407"/>
                    <a:pt x="740805" y="3510905"/>
                    <a:pt x="740191" y="3510905"/>
                  </a:cubicBezTo>
                  <a:cubicBezTo>
                    <a:pt x="739576" y="3510905"/>
                    <a:pt x="739079" y="3510407"/>
                    <a:pt x="739079" y="3509793"/>
                  </a:cubicBezTo>
                  <a:cubicBezTo>
                    <a:pt x="739079" y="3509178"/>
                    <a:pt x="739576" y="3508681"/>
                    <a:pt x="740191" y="3508681"/>
                  </a:cubicBezTo>
                  <a:close/>
                  <a:moveTo>
                    <a:pt x="491794" y="3508681"/>
                  </a:moveTo>
                  <a:cubicBezTo>
                    <a:pt x="502536" y="3508681"/>
                    <a:pt x="511244" y="3517638"/>
                    <a:pt x="511244" y="3528686"/>
                  </a:cubicBezTo>
                  <a:cubicBezTo>
                    <a:pt x="511244" y="3539734"/>
                    <a:pt x="502536" y="3548691"/>
                    <a:pt x="491794" y="3548691"/>
                  </a:cubicBezTo>
                  <a:cubicBezTo>
                    <a:pt x="481052" y="3548691"/>
                    <a:pt x="472344" y="3539734"/>
                    <a:pt x="472344" y="3528686"/>
                  </a:cubicBezTo>
                  <a:cubicBezTo>
                    <a:pt x="472344" y="3517638"/>
                    <a:pt x="481052" y="3508681"/>
                    <a:pt x="491794" y="3508681"/>
                  </a:cubicBezTo>
                  <a:close/>
                  <a:moveTo>
                    <a:pt x="4093275" y="3500901"/>
                  </a:moveTo>
                  <a:cubicBezTo>
                    <a:pt x="4108007" y="3500901"/>
                    <a:pt x="4119949" y="3513092"/>
                    <a:pt x="4119949" y="3528131"/>
                  </a:cubicBezTo>
                  <a:cubicBezTo>
                    <a:pt x="4119949" y="3543170"/>
                    <a:pt x="4108007" y="3555361"/>
                    <a:pt x="4093275" y="3555361"/>
                  </a:cubicBezTo>
                  <a:cubicBezTo>
                    <a:pt x="4078543" y="3555361"/>
                    <a:pt x="4066601" y="3543170"/>
                    <a:pt x="4066601" y="3528131"/>
                  </a:cubicBezTo>
                  <a:cubicBezTo>
                    <a:pt x="4066601" y="3513092"/>
                    <a:pt x="4078543" y="3500901"/>
                    <a:pt x="4093275" y="3500901"/>
                  </a:cubicBezTo>
                  <a:close/>
                  <a:moveTo>
                    <a:pt x="616826" y="3495345"/>
                  </a:moveTo>
                  <a:cubicBezTo>
                    <a:pt x="629716" y="3495345"/>
                    <a:pt x="640166" y="3505795"/>
                    <a:pt x="640166" y="3518685"/>
                  </a:cubicBezTo>
                  <a:cubicBezTo>
                    <a:pt x="640166" y="3531575"/>
                    <a:pt x="629716" y="3542025"/>
                    <a:pt x="616826" y="3542025"/>
                  </a:cubicBezTo>
                  <a:cubicBezTo>
                    <a:pt x="603936" y="3542025"/>
                    <a:pt x="593486" y="3531575"/>
                    <a:pt x="593486" y="3518685"/>
                  </a:cubicBezTo>
                  <a:cubicBezTo>
                    <a:pt x="593486" y="3505795"/>
                    <a:pt x="603936" y="3495345"/>
                    <a:pt x="616826" y="3495345"/>
                  </a:cubicBezTo>
                  <a:close/>
                  <a:moveTo>
                    <a:pt x="3844878" y="3493122"/>
                  </a:moveTo>
                  <a:cubicBezTo>
                    <a:pt x="3853779" y="3493122"/>
                    <a:pt x="3860994" y="3500088"/>
                    <a:pt x="3860994" y="3508682"/>
                  </a:cubicBezTo>
                  <a:cubicBezTo>
                    <a:pt x="3860994" y="3517276"/>
                    <a:pt x="3853779" y="3524242"/>
                    <a:pt x="3844878" y="3524242"/>
                  </a:cubicBezTo>
                  <a:cubicBezTo>
                    <a:pt x="3835977" y="3524242"/>
                    <a:pt x="3828762" y="3517276"/>
                    <a:pt x="3828762" y="3508682"/>
                  </a:cubicBezTo>
                  <a:cubicBezTo>
                    <a:pt x="3828762" y="3500088"/>
                    <a:pt x="3835977" y="3493122"/>
                    <a:pt x="3844878" y="3493122"/>
                  </a:cubicBezTo>
                  <a:close/>
                  <a:moveTo>
                    <a:pt x="287852" y="3393096"/>
                  </a:moveTo>
                  <a:cubicBezTo>
                    <a:pt x="289079" y="3393096"/>
                    <a:pt x="290075" y="3394091"/>
                    <a:pt x="290075" y="3395319"/>
                  </a:cubicBezTo>
                  <a:cubicBezTo>
                    <a:pt x="290075" y="3396546"/>
                    <a:pt x="289079" y="3397542"/>
                    <a:pt x="287852" y="3397542"/>
                  </a:cubicBezTo>
                  <a:cubicBezTo>
                    <a:pt x="286624" y="3397542"/>
                    <a:pt x="285629" y="3396546"/>
                    <a:pt x="285629" y="3395319"/>
                  </a:cubicBezTo>
                  <a:cubicBezTo>
                    <a:pt x="285629" y="3394091"/>
                    <a:pt x="286624" y="3393096"/>
                    <a:pt x="287852" y="3393096"/>
                  </a:cubicBezTo>
                  <a:close/>
                  <a:moveTo>
                    <a:pt x="4297217" y="3387539"/>
                  </a:moveTo>
                  <a:cubicBezTo>
                    <a:pt x="4301207" y="3387539"/>
                    <a:pt x="4304442" y="3390774"/>
                    <a:pt x="4304442" y="3394764"/>
                  </a:cubicBezTo>
                  <a:cubicBezTo>
                    <a:pt x="4304442" y="3398754"/>
                    <a:pt x="4301207" y="3401989"/>
                    <a:pt x="4297217" y="3401989"/>
                  </a:cubicBezTo>
                  <a:cubicBezTo>
                    <a:pt x="4293227" y="3401989"/>
                    <a:pt x="4289992" y="3398754"/>
                    <a:pt x="4289992" y="3394764"/>
                  </a:cubicBezTo>
                  <a:cubicBezTo>
                    <a:pt x="4289992" y="3390774"/>
                    <a:pt x="4293227" y="3387539"/>
                    <a:pt x="4297217" y="3387539"/>
                  </a:cubicBezTo>
                  <a:close/>
                  <a:moveTo>
                    <a:pt x="4058821" y="3377536"/>
                  </a:moveTo>
                  <a:cubicBezTo>
                    <a:pt x="4061890" y="3377536"/>
                    <a:pt x="4064378" y="3380024"/>
                    <a:pt x="4064378" y="3383093"/>
                  </a:cubicBezTo>
                  <a:cubicBezTo>
                    <a:pt x="4064378" y="3386162"/>
                    <a:pt x="4061890" y="3388650"/>
                    <a:pt x="4058821" y="3388650"/>
                  </a:cubicBezTo>
                  <a:cubicBezTo>
                    <a:pt x="4055752" y="3388650"/>
                    <a:pt x="4053264" y="3386162"/>
                    <a:pt x="4053264" y="3383093"/>
                  </a:cubicBezTo>
                  <a:cubicBezTo>
                    <a:pt x="4053264" y="3380024"/>
                    <a:pt x="4055752" y="3377536"/>
                    <a:pt x="4058821" y="3377536"/>
                  </a:cubicBezTo>
                  <a:close/>
                  <a:moveTo>
                    <a:pt x="645167" y="3375314"/>
                  </a:moveTo>
                  <a:cubicBezTo>
                    <a:pt x="646088" y="3375314"/>
                    <a:pt x="646834" y="3376060"/>
                    <a:pt x="646834" y="3376982"/>
                  </a:cubicBezTo>
                  <a:cubicBezTo>
                    <a:pt x="646834" y="3377903"/>
                    <a:pt x="646088" y="3378649"/>
                    <a:pt x="645167" y="3378649"/>
                  </a:cubicBezTo>
                  <a:cubicBezTo>
                    <a:pt x="644245" y="3378649"/>
                    <a:pt x="643499" y="3377903"/>
                    <a:pt x="643499" y="3376982"/>
                  </a:cubicBezTo>
                  <a:cubicBezTo>
                    <a:pt x="643499" y="3376060"/>
                    <a:pt x="644245" y="3375314"/>
                    <a:pt x="645167" y="3375314"/>
                  </a:cubicBezTo>
                  <a:close/>
                  <a:moveTo>
                    <a:pt x="404549" y="3371979"/>
                  </a:moveTo>
                  <a:cubicBezTo>
                    <a:pt x="414984" y="3371979"/>
                    <a:pt x="423443" y="3380438"/>
                    <a:pt x="423443" y="3390873"/>
                  </a:cubicBezTo>
                  <a:cubicBezTo>
                    <a:pt x="423443" y="3401308"/>
                    <a:pt x="414984" y="3409767"/>
                    <a:pt x="404549" y="3409767"/>
                  </a:cubicBezTo>
                  <a:cubicBezTo>
                    <a:pt x="394114" y="3409767"/>
                    <a:pt x="385655" y="3401308"/>
                    <a:pt x="385655" y="3390873"/>
                  </a:cubicBezTo>
                  <a:cubicBezTo>
                    <a:pt x="385655" y="3380438"/>
                    <a:pt x="394114" y="3371979"/>
                    <a:pt x="404549" y="3371979"/>
                  </a:cubicBezTo>
                  <a:close/>
                  <a:moveTo>
                    <a:pt x="4179964" y="3364200"/>
                  </a:moveTo>
                  <a:cubicBezTo>
                    <a:pt x="4194696" y="3364200"/>
                    <a:pt x="4206638" y="3375893"/>
                    <a:pt x="4206638" y="3390318"/>
                  </a:cubicBezTo>
                  <a:cubicBezTo>
                    <a:pt x="4206638" y="3404743"/>
                    <a:pt x="4194696" y="3416436"/>
                    <a:pt x="4179964" y="3416436"/>
                  </a:cubicBezTo>
                  <a:cubicBezTo>
                    <a:pt x="4165232" y="3416436"/>
                    <a:pt x="4153290" y="3404743"/>
                    <a:pt x="4153290" y="3390318"/>
                  </a:cubicBezTo>
                  <a:cubicBezTo>
                    <a:pt x="4153290" y="3375893"/>
                    <a:pt x="4165232" y="3364200"/>
                    <a:pt x="4179964" y="3364200"/>
                  </a:cubicBezTo>
                  <a:close/>
                  <a:moveTo>
                    <a:pt x="3939902" y="3359754"/>
                  </a:moveTo>
                  <a:cubicBezTo>
                    <a:pt x="3949109" y="3359754"/>
                    <a:pt x="3956573" y="3367218"/>
                    <a:pt x="3956573" y="3376425"/>
                  </a:cubicBezTo>
                  <a:cubicBezTo>
                    <a:pt x="3956573" y="3385632"/>
                    <a:pt x="3949109" y="3393096"/>
                    <a:pt x="3939902" y="3393096"/>
                  </a:cubicBezTo>
                  <a:cubicBezTo>
                    <a:pt x="3930695" y="3393096"/>
                    <a:pt x="3923231" y="3385632"/>
                    <a:pt x="3923231" y="3376425"/>
                  </a:cubicBezTo>
                  <a:cubicBezTo>
                    <a:pt x="3923231" y="3367218"/>
                    <a:pt x="3930695" y="3359754"/>
                    <a:pt x="3939902" y="3359754"/>
                  </a:cubicBezTo>
                  <a:close/>
                  <a:moveTo>
                    <a:pt x="526246" y="3358642"/>
                  </a:moveTo>
                  <a:cubicBezTo>
                    <a:pt x="539443" y="3358642"/>
                    <a:pt x="550141" y="3369589"/>
                    <a:pt x="550141" y="3383093"/>
                  </a:cubicBezTo>
                  <a:cubicBezTo>
                    <a:pt x="550141" y="3396597"/>
                    <a:pt x="539443" y="3407544"/>
                    <a:pt x="526246" y="3407544"/>
                  </a:cubicBezTo>
                  <a:cubicBezTo>
                    <a:pt x="513049" y="3407544"/>
                    <a:pt x="502351" y="3396597"/>
                    <a:pt x="502351" y="3383093"/>
                  </a:cubicBezTo>
                  <a:cubicBezTo>
                    <a:pt x="502351" y="3369589"/>
                    <a:pt x="513049" y="3358642"/>
                    <a:pt x="526246" y="3358642"/>
                  </a:cubicBezTo>
                  <a:close/>
                  <a:moveTo>
                    <a:pt x="215056" y="3247503"/>
                  </a:moveTo>
                  <a:cubicBezTo>
                    <a:pt x="216591" y="3247503"/>
                    <a:pt x="217835" y="3248747"/>
                    <a:pt x="217835" y="3250282"/>
                  </a:cubicBezTo>
                  <a:cubicBezTo>
                    <a:pt x="217835" y="3251817"/>
                    <a:pt x="216591" y="3253061"/>
                    <a:pt x="215056" y="3253061"/>
                  </a:cubicBezTo>
                  <a:cubicBezTo>
                    <a:pt x="213521" y="3253061"/>
                    <a:pt x="212277" y="3251817"/>
                    <a:pt x="212277" y="3250282"/>
                  </a:cubicBezTo>
                  <a:cubicBezTo>
                    <a:pt x="212277" y="3248747"/>
                    <a:pt x="213521" y="3247503"/>
                    <a:pt x="215056" y="3247503"/>
                  </a:cubicBezTo>
                  <a:close/>
                  <a:moveTo>
                    <a:pt x="4370013" y="3241946"/>
                  </a:moveTo>
                  <a:cubicBezTo>
                    <a:pt x="4373696" y="3241946"/>
                    <a:pt x="4376682" y="3244932"/>
                    <a:pt x="4376682" y="3248615"/>
                  </a:cubicBezTo>
                  <a:cubicBezTo>
                    <a:pt x="4376682" y="3252298"/>
                    <a:pt x="4373696" y="3255284"/>
                    <a:pt x="4370013" y="3255284"/>
                  </a:cubicBezTo>
                  <a:cubicBezTo>
                    <a:pt x="4366330" y="3255284"/>
                    <a:pt x="4363344" y="3252298"/>
                    <a:pt x="4363344" y="3248615"/>
                  </a:cubicBezTo>
                  <a:cubicBezTo>
                    <a:pt x="4363344" y="3244932"/>
                    <a:pt x="4366330" y="3241946"/>
                    <a:pt x="4370013" y="3241946"/>
                  </a:cubicBezTo>
                  <a:close/>
                  <a:moveTo>
                    <a:pt x="561812" y="3236389"/>
                  </a:moveTo>
                  <a:cubicBezTo>
                    <a:pt x="562733" y="3236389"/>
                    <a:pt x="563479" y="3236886"/>
                    <a:pt x="563479" y="3237501"/>
                  </a:cubicBezTo>
                  <a:cubicBezTo>
                    <a:pt x="563479" y="3238115"/>
                    <a:pt x="562733" y="3238613"/>
                    <a:pt x="561812" y="3238613"/>
                  </a:cubicBezTo>
                  <a:cubicBezTo>
                    <a:pt x="560890" y="3238613"/>
                    <a:pt x="560144" y="3238115"/>
                    <a:pt x="560144" y="3237501"/>
                  </a:cubicBezTo>
                  <a:cubicBezTo>
                    <a:pt x="560144" y="3236886"/>
                    <a:pt x="560890" y="3236389"/>
                    <a:pt x="561812" y="3236389"/>
                  </a:cubicBezTo>
                  <a:close/>
                  <a:moveTo>
                    <a:pt x="4138286" y="3235278"/>
                  </a:moveTo>
                  <a:cubicBezTo>
                    <a:pt x="4141662" y="3235278"/>
                    <a:pt x="4144399" y="3238015"/>
                    <a:pt x="4144399" y="3241391"/>
                  </a:cubicBezTo>
                  <a:cubicBezTo>
                    <a:pt x="4144399" y="3244767"/>
                    <a:pt x="4141662" y="3247504"/>
                    <a:pt x="4138286" y="3247504"/>
                  </a:cubicBezTo>
                  <a:cubicBezTo>
                    <a:pt x="4134910" y="3247504"/>
                    <a:pt x="4132173" y="3244767"/>
                    <a:pt x="4132173" y="3241391"/>
                  </a:cubicBezTo>
                  <a:cubicBezTo>
                    <a:pt x="4132173" y="3238015"/>
                    <a:pt x="4134910" y="3235278"/>
                    <a:pt x="4138286" y="3235278"/>
                  </a:cubicBezTo>
                  <a:close/>
                  <a:moveTo>
                    <a:pt x="328418" y="3228609"/>
                  </a:moveTo>
                  <a:cubicBezTo>
                    <a:pt x="338546" y="3228609"/>
                    <a:pt x="346756" y="3236819"/>
                    <a:pt x="346756" y="3246947"/>
                  </a:cubicBezTo>
                  <a:cubicBezTo>
                    <a:pt x="346756" y="3257075"/>
                    <a:pt x="338546" y="3265285"/>
                    <a:pt x="328418" y="3265285"/>
                  </a:cubicBezTo>
                  <a:cubicBezTo>
                    <a:pt x="318290" y="3265285"/>
                    <a:pt x="310080" y="3257075"/>
                    <a:pt x="310080" y="3246947"/>
                  </a:cubicBezTo>
                  <a:cubicBezTo>
                    <a:pt x="310080" y="3236819"/>
                    <a:pt x="318290" y="3228609"/>
                    <a:pt x="328418" y="3228609"/>
                  </a:cubicBezTo>
                  <a:close/>
                  <a:moveTo>
                    <a:pt x="4256650" y="3220829"/>
                  </a:moveTo>
                  <a:cubicBezTo>
                    <a:pt x="4270768" y="3220829"/>
                    <a:pt x="4282212" y="3232273"/>
                    <a:pt x="4282212" y="3246391"/>
                  </a:cubicBezTo>
                  <a:cubicBezTo>
                    <a:pt x="4282212" y="3260509"/>
                    <a:pt x="4270768" y="3271953"/>
                    <a:pt x="4256650" y="3271953"/>
                  </a:cubicBezTo>
                  <a:cubicBezTo>
                    <a:pt x="4242532" y="3271953"/>
                    <a:pt x="4231088" y="3260509"/>
                    <a:pt x="4231088" y="3246391"/>
                  </a:cubicBezTo>
                  <a:cubicBezTo>
                    <a:pt x="4231088" y="3232273"/>
                    <a:pt x="4242532" y="3220829"/>
                    <a:pt x="4256650" y="3220829"/>
                  </a:cubicBezTo>
                  <a:close/>
                  <a:moveTo>
                    <a:pt x="4023257" y="3219718"/>
                  </a:moveTo>
                  <a:cubicBezTo>
                    <a:pt x="4033078" y="3219718"/>
                    <a:pt x="4041040" y="3227680"/>
                    <a:pt x="4041040" y="3237501"/>
                  </a:cubicBezTo>
                  <a:cubicBezTo>
                    <a:pt x="4041040" y="3247322"/>
                    <a:pt x="4033078" y="3255284"/>
                    <a:pt x="4023257" y="3255284"/>
                  </a:cubicBezTo>
                  <a:cubicBezTo>
                    <a:pt x="4013436" y="3255284"/>
                    <a:pt x="4005474" y="3247322"/>
                    <a:pt x="4005474" y="3237501"/>
                  </a:cubicBezTo>
                  <a:cubicBezTo>
                    <a:pt x="4005474" y="3227680"/>
                    <a:pt x="4013436" y="3219718"/>
                    <a:pt x="4023257" y="3219718"/>
                  </a:cubicBezTo>
                  <a:close/>
                  <a:moveTo>
                    <a:pt x="446781" y="3217495"/>
                  </a:moveTo>
                  <a:cubicBezTo>
                    <a:pt x="460285" y="3217495"/>
                    <a:pt x="471232" y="3228442"/>
                    <a:pt x="471232" y="3241946"/>
                  </a:cubicBezTo>
                  <a:cubicBezTo>
                    <a:pt x="471232" y="3255450"/>
                    <a:pt x="460285" y="3266397"/>
                    <a:pt x="446781" y="3266397"/>
                  </a:cubicBezTo>
                  <a:cubicBezTo>
                    <a:pt x="433277" y="3266397"/>
                    <a:pt x="422330" y="3255450"/>
                    <a:pt x="422330" y="3241946"/>
                  </a:cubicBezTo>
                  <a:cubicBezTo>
                    <a:pt x="422330" y="3228442"/>
                    <a:pt x="433277" y="3217495"/>
                    <a:pt x="446781" y="3217495"/>
                  </a:cubicBezTo>
                  <a:close/>
                  <a:moveTo>
                    <a:pt x="152817" y="3096353"/>
                  </a:moveTo>
                  <a:cubicBezTo>
                    <a:pt x="154965" y="3096353"/>
                    <a:pt x="156707" y="3098095"/>
                    <a:pt x="156707" y="3100243"/>
                  </a:cubicBezTo>
                  <a:cubicBezTo>
                    <a:pt x="156707" y="3102391"/>
                    <a:pt x="154965" y="3104133"/>
                    <a:pt x="152817" y="3104133"/>
                  </a:cubicBezTo>
                  <a:cubicBezTo>
                    <a:pt x="150669" y="3104133"/>
                    <a:pt x="148927" y="3102391"/>
                    <a:pt x="148927" y="3100243"/>
                  </a:cubicBezTo>
                  <a:cubicBezTo>
                    <a:pt x="148927" y="3098095"/>
                    <a:pt x="150669" y="3096353"/>
                    <a:pt x="152817" y="3096353"/>
                  </a:cubicBezTo>
                  <a:close/>
                  <a:moveTo>
                    <a:pt x="4432251" y="3091907"/>
                  </a:moveTo>
                  <a:cubicBezTo>
                    <a:pt x="4435934" y="3091907"/>
                    <a:pt x="4438920" y="3094893"/>
                    <a:pt x="4438920" y="3098576"/>
                  </a:cubicBezTo>
                  <a:cubicBezTo>
                    <a:pt x="4438920" y="3102259"/>
                    <a:pt x="4435934" y="3105245"/>
                    <a:pt x="4432251" y="3105245"/>
                  </a:cubicBezTo>
                  <a:cubicBezTo>
                    <a:pt x="4428568" y="3105245"/>
                    <a:pt x="4425582" y="3102259"/>
                    <a:pt x="4425582" y="3098576"/>
                  </a:cubicBezTo>
                  <a:cubicBezTo>
                    <a:pt x="4425582" y="3094893"/>
                    <a:pt x="4428568" y="3091907"/>
                    <a:pt x="4432251" y="3091907"/>
                  </a:cubicBezTo>
                  <a:close/>
                  <a:moveTo>
                    <a:pt x="490126" y="3089684"/>
                  </a:moveTo>
                  <a:cubicBezTo>
                    <a:pt x="491353" y="3089684"/>
                    <a:pt x="492349" y="3090679"/>
                    <a:pt x="492349" y="3091907"/>
                  </a:cubicBezTo>
                  <a:cubicBezTo>
                    <a:pt x="492349" y="3093134"/>
                    <a:pt x="491353" y="3094130"/>
                    <a:pt x="490126" y="3094130"/>
                  </a:cubicBezTo>
                  <a:cubicBezTo>
                    <a:pt x="488898" y="3094130"/>
                    <a:pt x="487903" y="3093134"/>
                    <a:pt x="487903" y="3091907"/>
                  </a:cubicBezTo>
                  <a:cubicBezTo>
                    <a:pt x="487903" y="3090679"/>
                    <a:pt x="488898" y="3089684"/>
                    <a:pt x="490126" y="3089684"/>
                  </a:cubicBezTo>
                  <a:close/>
                  <a:moveTo>
                    <a:pt x="4206082" y="3086350"/>
                  </a:moveTo>
                  <a:cubicBezTo>
                    <a:pt x="4210072" y="3086350"/>
                    <a:pt x="4213307" y="3089585"/>
                    <a:pt x="4213307" y="3093575"/>
                  </a:cubicBezTo>
                  <a:cubicBezTo>
                    <a:pt x="4213307" y="3097565"/>
                    <a:pt x="4210072" y="3100800"/>
                    <a:pt x="4206082" y="3100800"/>
                  </a:cubicBezTo>
                  <a:cubicBezTo>
                    <a:pt x="4202092" y="3100800"/>
                    <a:pt x="4198857" y="3097565"/>
                    <a:pt x="4198857" y="3093575"/>
                  </a:cubicBezTo>
                  <a:cubicBezTo>
                    <a:pt x="4198857" y="3089585"/>
                    <a:pt x="4202092" y="3086350"/>
                    <a:pt x="4206082" y="3086350"/>
                  </a:cubicBezTo>
                  <a:close/>
                  <a:moveTo>
                    <a:pt x="263402" y="3079682"/>
                  </a:moveTo>
                  <a:cubicBezTo>
                    <a:pt x="273223" y="3079682"/>
                    <a:pt x="281185" y="3087892"/>
                    <a:pt x="281185" y="3098020"/>
                  </a:cubicBezTo>
                  <a:cubicBezTo>
                    <a:pt x="281185" y="3108148"/>
                    <a:pt x="273223" y="3116358"/>
                    <a:pt x="263402" y="3116358"/>
                  </a:cubicBezTo>
                  <a:cubicBezTo>
                    <a:pt x="253581" y="3116358"/>
                    <a:pt x="245619" y="3108148"/>
                    <a:pt x="245619" y="3098020"/>
                  </a:cubicBezTo>
                  <a:cubicBezTo>
                    <a:pt x="245619" y="3087892"/>
                    <a:pt x="253581" y="3079682"/>
                    <a:pt x="263402" y="3079682"/>
                  </a:cubicBezTo>
                  <a:close/>
                  <a:moveTo>
                    <a:pt x="4321111" y="3071902"/>
                  </a:moveTo>
                  <a:cubicBezTo>
                    <a:pt x="4334615" y="3071902"/>
                    <a:pt x="4345562" y="3083098"/>
                    <a:pt x="4345562" y="3096909"/>
                  </a:cubicBezTo>
                  <a:cubicBezTo>
                    <a:pt x="4345562" y="3110720"/>
                    <a:pt x="4334615" y="3121916"/>
                    <a:pt x="4321111" y="3121916"/>
                  </a:cubicBezTo>
                  <a:cubicBezTo>
                    <a:pt x="4307607" y="3121916"/>
                    <a:pt x="4296660" y="3110720"/>
                    <a:pt x="4296660" y="3096909"/>
                  </a:cubicBezTo>
                  <a:cubicBezTo>
                    <a:pt x="4296660" y="3083098"/>
                    <a:pt x="4307607" y="3071902"/>
                    <a:pt x="4321111" y="3071902"/>
                  </a:cubicBezTo>
                  <a:close/>
                  <a:moveTo>
                    <a:pt x="4094386" y="3071902"/>
                  </a:moveTo>
                  <a:cubicBezTo>
                    <a:pt x="4105434" y="3071902"/>
                    <a:pt x="4114391" y="3080610"/>
                    <a:pt x="4114391" y="3091352"/>
                  </a:cubicBezTo>
                  <a:cubicBezTo>
                    <a:pt x="4114391" y="3102094"/>
                    <a:pt x="4105434" y="3110802"/>
                    <a:pt x="4094386" y="3110802"/>
                  </a:cubicBezTo>
                  <a:cubicBezTo>
                    <a:pt x="4083338" y="3110802"/>
                    <a:pt x="4074381" y="3102094"/>
                    <a:pt x="4074381" y="3091352"/>
                  </a:cubicBezTo>
                  <a:cubicBezTo>
                    <a:pt x="4074381" y="3080610"/>
                    <a:pt x="4083338" y="3071902"/>
                    <a:pt x="4094386" y="3071902"/>
                  </a:cubicBezTo>
                  <a:close/>
                  <a:moveTo>
                    <a:pt x="378431" y="3069679"/>
                  </a:moveTo>
                  <a:cubicBezTo>
                    <a:pt x="392242" y="3069679"/>
                    <a:pt x="403438" y="3080626"/>
                    <a:pt x="403438" y="3094130"/>
                  </a:cubicBezTo>
                  <a:cubicBezTo>
                    <a:pt x="403438" y="3107634"/>
                    <a:pt x="392242" y="3118581"/>
                    <a:pt x="378431" y="3118581"/>
                  </a:cubicBezTo>
                  <a:cubicBezTo>
                    <a:pt x="364620" y="3118581"/>
                    <a:pt x="353424" y="3107634"/>
                    <a:pt x="353424" y="3094130"/>
                  </a:cubicBezTo>
                  <a:cubicBezTo>
                    <a:pt x="353424" y="3080626"/>
                    <a:pt x="364620" y="3069679"/>
                    <a:pt x="378431" y="3069679"/>
                  </a:cubicBezTo>
                  <a:close/>
                  <a:moveTo>
                    <a:pt x="100582" y="2940757"/>
                  </a:moveTo>
                  <a:cubicBezTo>
                    <a:pt x="103345" y="2940757"/>
                    <a:pt x="105584" y="2942996"/>
                    <a:pt x="105584" y="2945759"/>
                  </a:cubicBezTo>
                  <a:cubicBezTo>
                    <a:pt x="105584" y="2948522"/>
                    <a:pt x="103345" y="2950761"/>
                    <a:pt x="100582" y="2950761"/>
                  </a:cubicBezTo>
                  <a:cubicBezTo>
                    <a:pt x="97819" y="2950761"/>
                    <a:pt x="95580" y="2948522"/>
                    <a:pt x="95580" y="2945759"/>
                  </a:cubicBezTo>
                  <a:cubicBezTo>
                    <a:pt x="95580" y="2942996"/>
                    <a:pt x="97819" y="2940757"/>
                    <a:pt x="100582" y="2940757"/>
                  </a:cubicBezTo>
                  <a:close/>
                  <a:moveTo>
                    <a:pt x="4483931" y="2937423"/>
                  </a:moveTo>
                  <a:cubicBezTo>
                    <a:pt x="4487307" y="2937423"/>
                    <a:pt x="4490044" y="2940409"/>
                    <a:pt x="4490044" y="2944092"/>
                  </a:cubicBezTo>
                  <a:cubicBezTo>
                    <a:pt x="4490044" y="2947775"/>
                    <a:pt x="4487307" y="2950761"/>
                    <a:pt x="4483931" y="2950761"/>
                  </a:cubicBezTo>
                  <a:cubicBezTo>
                    <a:pt x="4480555" y="2950761"/>
                    <a:pt x="4477818" y="2947775"/>
                    <a:pt x="4477818" y="2944092"/>
                  </a:cubicBezTo>
                  <a:cubicBezTo>
                    <a:pt x="4477818" y="2940409"/>
                    <a:pt x="4480555" y="2937423"/>
                    <a:pt x="4483931" y="2937423"/>
                  </a:cubicBezTo>
                  <a:close/>
                  <a:moveTo>
                    <a:pt x="430667" y="2937423"/>
                  </a:moveTo>
                  <a:cubicBezTo>
                    <a:pt x="432202" y="2937423"/>
                    <a:pt x="433446" y="2938916"/>
                    <a:pt x="433446" y="2940757"/>
                  </a:cubicBezTo>
                  <a:cubicBezTo>
                    <a:pt x="433446" y="2942598"/>
                    <a:pt x="432202" y="2944091"/>
                    <a:pt x="430667" y="2944091"/>
                  </a:cubicBezTo>
                  <a:cubicBezTo>
                    <a:pt x="429132" y="2944091"/>
                    <a:pt x="427888" y="2942598"/>
                    <a:pt x="427888" y="2940757"/>
                  </a:cubicBezTo>
                  <a:cubicBezTo>
                    <a:pt x="427888" y="2938916"/>
                    <a:pt x="429132" y="2937423"/>
                    <a:pt x="430667" y="2937423"/>
                  </a:cubicBezTo>
                  <a:close/>
                  <a:moveTo>
                    <a:pt x="4262763" y="2932978"/>
                  </a:moveTo>
                  <a:cubicBezTo>
                    <a:pt x="4267367" y="2932978"/>
                    <a:pt x="4271099" y="2936710"/>
                    <a:pt x="4271099" y="2941314"/>
                  </a:cubicBezTo>
                  <a:cubicBezTo>
                    <a:pt x="4271099" y="2945918"/>
                    <a:pt x="4267367" y="2949650"/>
                    <a:pt x="4262763" y="2949650"/>
                  </a:cubicBezTo>
                  <a:cubicBezTo>
                    <a:pt x="4258159" y="2949650"/>
                    <a:pt x="4254427" y="2945918"/>
                    <a:pt x="4254427" y="2941314"/>
                  </a:cubicBezTo>
                  <a:cubicBezTo>
                    <a:pt x="4254427" y="2936710"/>
                    <a:pt x="4258159" y="2932978"/>
                    <a:pt x="4262763" y="2932978"/>
                  </a:cubicBezTo>
                  <a:close/>
                  <a:moveTo>
                    <a:pt x="208943" y="2926309"/>
                  </a:moveTo>
                  <a:cubicBezTo>
                    <a:pt x="218764" y="2926309"/>
                    <a:pt x="226726" y="2934271"/>
                    <a:pt x="226726" y="2944092"/>
                  </a:cubicBezTo>
                  <a:cubicBezTo>
                    <a:pt x="226726" y="2953913"/>
                    <a:pt x="218764" y="2961875"/>
                    <a:pt x="208943" y="2961875"/>
                  </a:cubicBezTo>
                  <a:cubicBezTo>
                    <a:pt x="199122" y="2961875"/>
                    <a:pt x="191160" y="2953913"/>
                    <a:pt x="191160" y="2944092"/>
                  </a:cubicBezTo>
                  <a:cubicBezTo>
                    <a:pt x="191160" y="2934271"/>
                    <a:pt x="199122" y="2926309"/>
                    <a:pt x="208943" y="2926309"/>
                  </a:cubicBezTo>
                  <a:close/>
                  <a:moveTo>
                    <a:pt x="4375570" y="2919641"/>
                  </a:moveTo>
                  <a:cubicBezTo>
                    <a:pt x="4388460" y="2919641"/>
                    <a:pt x="4398910" y="2930339"/>
                    <a:pt x="4398910" y="2943536"/>
                  </a:cubicBezTo>
                  <a:cubicBezTo>
                    <a:pt x="4398910" y="2956733"/>
                    <a:pt x="4388460" y="2967431"/>
                    <a:pt x="4375570" y="2967431"/>
                  </a:cubicBezTo>
                  <a:cubicBezTo>
                    <a:pt x="4362680" y="2967431"/>
                    <a:pt x="4352230" y="2956733"/>
                    <a:pt x="4352230" y="2943536"/>
                  </a:cubicBezTo>
                  <a:cubicBezTo>
                    <a:pt x="4352230" y="2930339"/>
                    <a:pt x="4362680" y="2919641"/>
                    <a:pt x="4375570" y="2919641"/>
                  </a:cubicBezTo>
                  <a:close/>
                  <a:moveTo>
                    <a:pt x="322305" y="2919641"/>
                  </a:moveTo>
                  <a:cubicBezTo>
                    <a:pt x="334581" y="2919641"/>
                    <a:pt x="344533" y="2929593"/>
                    <a:pt x="344533" y="2941869"/>
                  </a:cubicBezTo>
                  <a:cubicBezTo>
                    <a:pt x="344533" y="2954145"/>
                    <a:pt x="334581" y="2964097"/>
                    <a:pt x="322305" y="2964097"/>
                  </a:cubicBezTo>
                  <a:cubicBezTo>
                    <a:pt x="310029" y="2964097"/>
                    <a:pt x="300077" y="2954145"/>
                    <a:pt x="300077" y="2941869"/>
                  </a:cubicBezTo>
                  <a:cubicBezTo>
                    <a:pt x="300077" y="2929593"/>
                    <a:pt x="310029" y="2919641"/>
                    <a:pt x="322305" y="2919641"/>
                  </a:cubicBezTo>
                  <a:close/>
                  <a:moveTo>
                    <a:pt x="4153846" y="2918529"/>
                  </a:moveTo>
                  <a:cubicBezTo>
                    <a:pt x="4165816" y="2918529"/>
                    <a:pt x="4175519" y="2928232"/>
                    <a:pt x="4175519" y="2940202"/>
                  </a:cubicBezTo>
                  <a:cubicBezTo>
                    <a:pt x="4175519" y="2952172"/>
                    <a:pt x="4165816" y="2961875"/>
                    <a:pt x="4153846" y="2961875"/>
                  </a:cubicBezTo>
                  <a:cubicBezTo>
                    <a:pt x="4141876" y="2961875"/>
                    <a:pt x="4132173" y="2952172"/>
                    <a:pt x="4132173" y="2940202"/>
                  </a:cubicBezTo>
                  <a:cubicBezTo>
                    <a:pt x="4132173" y="2928232"/>
                    <a:pt x="4141876" y="2918529"/>
                    <a:pt x="4153846" y="2918529"/>
                  </a:cubicBezTo>
                  <a:close/>
                  <a:moveTo>
                    <a:pt x="60571" y="2781828"/>
                  </a:moveTo>
                  <a:cubicBezTo>
                    <a:pt x="63947" y="2781828"/>
                    <a:pt x="66684" y="2784316"/>
                    <a:pt x="66684" y="2787385"/>
                  </a:cubicBezTo>
                  <a:cubicBezTo>
                    <a:pt x="66684" y="2790454"/>
                    <a:pt x="63947" y="2792942"/>
                    <a:pt x="60571" y="2792942"/>
                  </a:cubicBezTo>
                  <a:cubicBezTo>
                    <a:pt x="57195" y="2792942"/>
                    <a:pt x="54458" y="2790454"/>
                    <a:pt x="54458" y="2787385"/>
                  </a:cubicBezTo>
                  <a:cubicBezTo>
                    <a:pt x="54458" y="2784316"/>
                    <a:pt x="57195" y="2781828"/>
                    <a:pt x="60571" y="2781828"/>
                  </a:cubicBezTo>
                  <a:close/>
                  <a:moveTo>
                    <a:pt x="4524496" y="2780716"/>
                  </a:moveTo>
                  <a:cubicBezTo>
                    <a:pt x="4527565" y="2780716"/>
                    <a:pt x="4530053" y="2783204"/>
                    <a:pt x="4530053" y="2786273"/>
                  </a:cubicBezTo>
                  <a:cubicBezTo>
                    <a:pt x="4530053" y="2789342"/>
                    <a:pt x="4527565" y="2791830"/>
                    <a:pt x="4524496" y="2791830"/>
                  </a:cubicBezTo>
                  <a:cubicBezTo>
                    <a:pt x="4521427" y="2791830"/>
                    <a:pt x="4518939" y="2789342"/>
                    <a:pt x="4518939" y="2786273"/>
                  </a:cubicBezTo>
                  <a:cubicBezTo>
                    <a:pt x="4518939" y="2783204"/>
                    <a:pt x="4521427" y="2780716"/>
                    <a:pt x="4524496" y="2780716"/>
                  </a:cubicBezTo>
                  <a:close/>
                  <a:moveTo>
                    <a:pt x="384543" y="2780716"/>
                  </a:moveTo>
                  <a:cubicBezTo>
                    <a:pt x="386999" y="2780716"/>
                    <a:pt x="388990" y="2782458"/>
                    <a:pt x="388990" y="2784606"/>
                  </a:cubicBezTo>
                  <a:cubicBezTo>
                    <a:pt x="388990" y="2786754"/>
                    <a:pt x="386999" y="2788496"/>
                    <a:pt x="384543" y="2788496"/>
                  </a:cubicBezTo>
                  <a:cubicBezTo>
                    <a:pt x="382088" y="2788496"/>
                    <a:pt x="380097" y="2786754"/>
                    <a:pt x="380097" y="2784606"/>
                  </a:cubicBezTo>
                  <a:cubicBezTo>
                    <a:pt x="380097" y="2782458"/>
                    <a:pt x="382088" y="2780716"/>
                    <a:pt x="384543" y="2780716"/>
                  </a:cubicBezTo>
                  <a:close/>
                  <a:moveTo>
                    <a:pt x="4306663" y="2776270"/>
                  </a:moveTo>
                  <a:cubicBezTo>
                    <a:pt x="4311573" y="2776270"/>
                    <a:pt x="4315554" y="2780251"/>
                    <a:pt x="4315554" y="2785161"/>
                  </a:cubicBezTo>
                  <a:cubicBezTo>
                    <a:pt x="4315554" y="2790071"/>
                    <a:pt x="4311573" y="2794052"/>
                    <a:pt x="4306663" y="2794052"/>
                  </a:cubicBezTo>
                  <a:cubicBezTo>
                    <a:pt x="4301753" y="2794052"/>
                    <a:pt x="4297772" y="2790071"/>
                    <a:pt x="4297772" y="2785161"/>
                  </a:cubicBezTo>
                  <a:cubicBezTo>
                    <a:pt x="4297772" y="2780251"/>
                    <a:pt x="4301753" y="2776270"/>
                    <a:pt x="4306663" y="2776270"/>
                  </a:cubicBezTo>
                  <a:close/>
                  <a:moveTo>
                    <a:pt x="277849" y="2769602"/>
                  </a:moveTo>
                  <a:cubicBezTo>
                    <a:pt x="287056" y="2769602"/>
                    <a:pt x="294520" y="2776817"/>
                    <a:pt x="294520" y="2785718"/>
                  </a:cubicBezTo>
                  <a:cubicBezTo>
                    <a:pt x="294520" y="2794619"/>
                    <a:pt x="287056" y="2801834"/>
                    <a:pt x="277849" y="2801834"/>
                  </a:cubicBezTo>
                  <a:cubicBezTo>
                    <a:pt x="268642" y="2801834"/>
                    <a:pt x="261178" y="2794619"/>
                    <a:pt x="261178" y="2785718"/>
                  </a:cubicBezTo>
                  <a:cubicBezTo>
                    <a:pt x="261178" y="2776817"/>
                    <a:pt x="268642" y="2769602"/>
                    <a:pt x="277849" y="2769602"/>
                  </a:cubicBezTo>
                  <a:close/>
                  <a:moveTo>
                    <a:pt x="167266" y="2769602"/>
                  </a:moveTo>
                  <a:cubicBezTo>
                    <a:pt x="176780" y="2769602"/>
                    <a:pt x="184493" y="2777564"/>
                    <a:pt x="184493" y="2787385"/>
                  </a:cubicBezTo>
                  <a:cubicBezTo>
                    <a:pt x="184493" y="2797206"/>
                    <a:pt x="176780" y="2805168"/>
                    <a:pt x="167266" y="2805168"/>
                  </a:cubicBezTo>
                  <a:cubicBezTo>
                    <a:pt x="157752" y="2805168"/>
                    <a:pt x="150039" y="2797206"/>
                    <a:pt x="150039" y="2787385"/>
                  </a:cubicBezTo>
                  <a:cubicBezTo>
                    <a:pt x="150039" y="2777564"/>
                    <a:pt x="157752" y="2769602"/>
                    <a:pt x="167266" y="2769602"/>
                  </a:cubicBezTo>
                  <a:close/>
                  <a:moveTo>
                    <a:pt x="4417803" y="2762933"/>
                  </a:moveTo>
                  <a:cubicBezTo>
                    <a:pt x="4430079" y="2762933"/>
                    <a:pt x="4440031" y="2773134"/>
                    <a:pt x="4440031" y="2785717"/>
                  </a:cubicBezTo>
                  <a:cubicBezTo>
                    <a:pt x="4440031" y="2798300"/>
                    <a:pt x="4430079" y="2808501"/>
                    <a:pt x="4417803" y="2808501"/>
                  </a:cubicBezTo>
                  <a:cubicBezTo>
                    <a:pt x="4405527" y="2808501"/>
                    <a:pt x="4395575" y="2798300"/>
                    <a:pt x="4395575" y="2785717"/>
                  </a:cubicBezTo>
                  <a:cubicBezTo>
                    <a:pt x="4395575" y="2773134"/>
                    <a:pt x="4405527" y="2762933"/>
                    <a:pt x="4417803" y="2762933"/>
                  </a:cubicBezTo>
                  <a:close/>
                  <a:moveTo>
                    <a:pt x="4199969" y="2760711"/>
                  </a:moveTo>
                  <a:cubicBezTo>
                    <a:pt x="4212859" y="2760711"/>
                    <a:pt x="4223309" y="2771161"/>
                    <a:pt x="4223309" y="2784051"/>
                  </a:cubicBezTo>
                  <a:cubicBezTo>
                    <a:pt x="4223309" y="2796941"/>
                    <a:pt x="4212859" y="2807391"/>
                    <a:pt x="4199969" y="2807391"/>
                  </a:cubicBezTo>
                  <a:cubicBezTo>
                    <a:pt x="4187079" y="2807391"/>
                    <a:pt x="4176629" y="2796941"/>
                    <a:pt x="4176629" y="2784051"/>
                  </a:cubicBezTo>
                  <a:cubicBezTo>
                    <a:pt x="4176629" y="2771161"/>
                    <a:pt x="4187079" y="2760711"/>
                    <a:pt x="4199969" y="2760711"/>
                  </a:cubicBezTo>
                  <a:close/>
                  <a:moveTo>
                    <a:pt x="4553393" y="2620675"/>
                  </a:moveTo>
                  <a:cubicBezTo>
                    <a:pt x="4556462" y="2620675"/>
                    <a:pt x="4558950" y="2623163"/>
                    <a:pt x="4558950" y="2626232"/>
                  </a:cubicBezTo>
                  <a:cubicBezTo>
                    <a:pt x="4558950" y="2629301"/>
                    <a:pt x="4556462" y="2631789"/>
                    <a:pt x="4553393" y="2631789"/>
                  </a:cubicBezTo>
                  <a:cubicBezTo>
                    <a:pt x="4550324" y="2631789"/>
                    <a:pt x="4547836" y="2629301"/>
                    <a:pt x="4547836" y="2626232"/>
                  </a:cubicBezTo>
                  <a:cubicBezTo>
                    <a:pt x="4547836" y="2623163"/>
                    <a:pt x="4550324" y="2620675"/>
                    <a:pt x="4553393" y="2620675"/>
                  </a:cubicBezTo>
                  <a:close/>
                  <a:moveTo>
                    <a:pt x="351758" y="2620675"/>
                  </a:moveTo>
                  <a:cubicBezTo>
                    <a:pt x="354521" y="2620675"/>
                    <a:pt x="356760" y="2622914"/>
                    <a:pt x="356760" y="2625677"/>
                  </a:cubicBezTo>
                  <a:cubicBezTo>
                    <a:pt x="356760" y="2628440"/>
                    <a:pt x="354521" y="2630679"/>
                    <a:pt x="351758" y="2630679"/>
                  </a:cubicBezTo>
                  <a:cubicBezTo>
                    <a:pt x="348995" y="2630679"/>
                    <a:pt x="346756" y="2628440"/>
                    <a:pt x="346756" y="2625677"/>
                  </a:cubicBezTo>
                  <a:cubicBezTo>
                    <a:pt x="346756" y="2622914"/>
                    <a:pt x="348995" y="2620675"/>
                    <a:pt x="351758" y="2620675"/>
                  </a:cubicBezTo>
                  <a:close/>
                  <a:moveTo>
                    <a:pt x="32231" y="2620675"/>
                  </a:moveTo>
                  <a:cubicBezTo>
                    <a:pt x="35914" y="2620675"/>
                    <a:pt x="38900" y="2623661"/>
                    <a:pt x="38900" y="2627344"/>
                  </a:cubicBezTo>
                  <a:cubicBezTo>
                    <a:pt x="38900" y="2631027"/>
                    <a:pt x="35914" y="2634013"/>
                    <a:pt x="32231" y="2634013"/>
                  </a:cubicBezTo>
                  <a:cubicBezTo>
                    <a:pt x="28548" y="2634013"/>
                    <a:pt x="25562" y="2631027"/>
                    <a:pt x="25562" y="2627344"/>
                  </a:cubicBezTo>
                  <a:cubicBezTo>
                    <a:pt x="25562" y="2623661"/>
                    <a:pt x="28548" y="2620675"/>
                    <a:pt x="32231" y="2620675"/>
                  </a:cubicBezTo>
                  <a:close/>
                  <a:moveTo>
                    <a:pt x="246175" y="2617341"/>
                  </a:moveTo>
                  <a:cubicBezTo>
                    <a:pt x="250779" y="2617341"/>
                    <a:pt x="254511" y="2621322"/>
                    <a:pt x="254511" y="2626232"/>
                  </a:cubicBezTo>
                  <a:cubicBezTo>
                    <a:pt x="254511" y="2631142"/>
                    <a:pt x="250779" y="2635123"/>
                    <a:pt x="246175" y="2635123"/>
                  </a:cubicBezTo>
                  <a:cubicBezTo>
                    <a:pt x="241571" y="2635123"/>
                    <a:pt x="237839" y="2631142"/>
                    <a:pt x="237839" y="2626232"/>
                  </a:cubicBezTo>
                  <a:cubicBezTo>
                    <a:pt x="237839" y="2621322"/>
                    <a:pt x="241571" y="2617341"/>
                    <a:pt x="246175" y="2617341"/>
                  </a:cubicBezTo>
                  <a:close/>
                  <a:moveTo>
                    <a:pt x="4338894" y="2615118"/>
                  </a:moveTo>
                  <a:cubicBezTo>
                    <a:pt x="4344419" y="2615118"/>
                    <a:pt x="4348897" y="2619596"/>
                    <a:pt x="4348897" y="2625121"/>
                  </a:cubicBezTo>
                  <a:cubicBezTo>
                    <a:pt x="4348897" y="2630646"/>
                    <a:pt x="4344419" y="2635124"/>
                    <a:pt x="4338894" y="2635124"/>
                  </a:cubicBezTo>
                  <a:cubicBezTo>
                    <a:pt x="4333369" y="2635124"/>
                    <a:pt x="4328891" y="2630646"/>
                    <a:pt x="4328891" y="2625121"/>
                  </a:cubicBezTo>
                  <a:cubicBezTo>
                    <a:pt x="4328891" y="2619596"/>
                    <a:pt x="4333369" y="2615118"/>
                    <a:pt x="4338894" y="2615118"/>
                  </a:cubicBezTo>
                  <a:close/>
                  <a:moveTo>
                    <a:pt x="136702" y="2609561"/>
                  </a:moveTo>
                  <a:cubicBezTo>
                    <a:pt x="146523" y="2609561"/>
                    <a:pt x="154485" y="2617523"/>
                    <a:pt x="154485" y="2627344"/>
                  </a:cubicBezTo>
                  <a:cubicBezTo>
                    <a:pt x="154485" y="2637165"/>
                    <a:pt x="146523" y="2645127"/>
                    <a:pt x="136702" y="2645127"/>
                  </a:cubicBezTo>
                  <a:cubicBezTo>
                    <a:pt x="126881" y="2645127"/>
                    <a:pt x="118919" y="2637165"/>
                    <a:pt x="118919" y="2627344"/>
                  </a:cubicBezTo>
                  <a:cubicBezTo>
                    <a:pt x="118919" y="2617523"/>
                    <a:pt x="126881" y="2609561"/>
                    <a:pt x="136702" y="2609561"/>
                  </a:cubicBezTo>
                  <a:close/>
                  <a:moveTo>
                    <a:pt x="4448367" y="2604004"/>
                  </a:moveTo>
                  <a:cubicBezTo>
                    <a:pt x="4460337" y="2604004"/>
                    <a:pt x="4470040" y="2613956"/>
                    <a:pt x="4470040" y="2626232"/>
                  </a:cubicBezTo>
                  <a:cubicBezTo>
                    <a:pt x="4470040" y="2638508"/>
                    <a:pt x="4460337" y="2648460"/>
                    <a:pt x="4448367" y="2648460"/>
                  </a:cubicBezTo>
                  <a:cubicBezTo>
                    <a:pt x="4436397" y="2648460"/>
                    <a:pt x="4426694" y="2638508"/>
                    <a:pt x="4426694" y="2626232"/>
                  </a:cubicBezTo>
                  <a:cubicBezTo>
                    <a:pt x="4426694" y="2613956"/>
                    <a:pt x="4436397" y="2604004"/>
                    <a:pt x="4448367" y="2604004"/>
                  </a:cubicBezTo>
                  <a:close/>
                  <a:moveTo>
                    <a:pt x="4233310" y="2600669"/>
                  </a:moveTo>
                  <a:cubicBezTo>
                    <a:pt x="4247428" y="2600669"/>
                    <a:pt x="4258872" y="2611865"/>
                    <a:pt x="4258872" y="2625676"/>
                  </a:cubicBezTo>
                  <a:cubicBezTo>
                    <a:pt x="4258872" y="2639487"/>
                    <a:pt x="4247428" y="2650683"/>
                    <a:pt x="4233310" y="2650683"/>
                  </a:cubicBezTo>
                  <a:cubicBezTo>
                    <a:pt x="4219192" y="2650683"/>
                    <a:pt x="4207748" y="2639487"/>
                    <a:pt x="4207748" y="2625676"/>
                  </a:cubicBezTo>
                  <a:cubicBezTo>
                    <a:pt x="4207748" y="2611865"/>
                    <a:pt x="4219192" y="2600669"/>
                    <a:pt x="4233310" y="2600669"/>
                  </a:cubicBezTo>
                  <a:close/>
                  <a:moveTo>
                    <a:pt x="226725" y="2461745"/>
                  </a:moveTo>
                  <a:cubicBezTo>
                    <a:pt x="228566" y="2461745"/>
                    <a:pt x="230059" y="2463238"/>
                    <a:pt x="230059" y="2465079"/>
                  </a:cubicBezTo>
                  <a:cubicBezTo>
                    <a:pt x="230059" y="2466920"/>
                    <a:pt x="228566" y="2468413"/>
                    <a:pt x="226725" y="2468413"/>
                  </a:cubicBezTo>
                  <a:cubicBezTo>
                    <a:pt x="224884" y="2468413"/>
                    <a:pt x="223391" y="2466920"/>
                    <a:pt x="223391" y="2465079"/>
                  </a:cubicBezTo>
                  <a:cubicBezTo>
                    <a:pt x="223391" y="2463238"/>
                    <a:pt x="224884" y="2461745"/>
                    <a:pt x="226725" y="2461745"/>
                  </a:cubicBezTo>
                  <a:close/>
                  <a:moveTo>
                    <a:pt x="4570064" y="2458411"/>
                  </a:moveTo>
                  <a:cubicBezTo>
                    <a:pt x="4573133" y="2458411"/>
                    <a:pt x="4575621" y="2460899"/>
                    <a:pt x="4575621" y="2463968"/>
                  </a:cubicBezTo>
                  <a:cubicBezTo>
                    <a:pt x="4575621" y="2467037"/>
                    <a:pt x="4573133" y="2469525"/>
                    <a:pt x="4570064" y="2469525"/>
                  </a:cubicBezTo>
                  <a:cubicBezTo>
                    <a:pt x="4566995" y="2469525"/>
                    <a:pt x="4564507" y="2467037"/>
                    <a:pt x="4564507" y="2463968"/>
                  </a:cubicBezTo>
                  <a:cubicBezTo>
                    <a:pt x="4564507" y="2460899"/>
                    <a:pt x="4566995" y="2458411"/>
                    <a:pt x="4570064" y="2458411"/>
                  </a:cubicBezTo>
                  <a:close/>
                  <a:moveTo>
                    <a:pt x="331196" y="2458411"/>
                  </a:moveTo>
                  <a:cubicBezTo>
                    <a:pt x="334265" y="2458411"/>
                    <a:pt x="336753" y="2461148"/>
                    <a:pt x="336753" y="2464524"/>
                  </a:cubicBezTo>
                  <a:cubicBezTo>
                    <a:pt x="336753" y="2467900"/>
                    <a:pt x="334265" y="2470637"/>
                    <a:pt x="331196" y="2470637"/>
                  </a:cubicBezTo>
                  <a:cubicBezTo>
                    <a:pt x="328127" y="2470637"/>
                    <a:pt x="325639" y="2467900"/>
                    <a:pt x="325639" y="2464524"/>
                  </a:cubicBezTo>
                  <a:cubicBezTo>
                    <a:pt x="325639" y="2461148"/>
                    <a:pt x="328127" y="2458411"/>
                    <a:pt x="331196" y="2458411"/>
                  </a:cubicBezTo>
                  <a:close/>
                  <a:moveTo>
                    <a:pt x="14448" y="2458411"/>
                  </a:moveTo>
                  <a:cubicBezTo>
                    <a:pt x="18745" y="2458411"/>
                    <a:pt x="22228" y="2461646"/>
                    <a:pt x="22228" y="2465636"/>
                  </a:cubicBezTo>
                  <a:cubicBezTo>
                    <a:pt x="22228" y="2469626"/>
                    <a:pt x="18745" y="2472861"/>
                    <a:pt x="14448" y="2472861"/>
                  </a:cubicBezTo>
                  <a:cubicBezTo>
                    <a:pt x="10151" y="2472861"/>
                    <a:pt x="6668" y="2469626"/>
                    <a:pt x="6668" y="2465636"/>
                  </a:cubicBezTo>
                  <a:cubicBezTo>
                    <a:pt x="6668" y="2461646"/>
                    <a:pt x="10151" y="2458411"/>
                    <a:pt x="14448" y="2458411"/>
                  </a:cubicBezTo>
                  <a:close/>
                  <a:moveTo>
                    <a:pt x="4357231" y="2452854"/>
                  </a:moveTo>
                  <a:cubicBezTo>
                    <a:pt x="4363676" y="2452854"/>
                    <a:pt x="4368901" y="2457830"/>
                    <a:pt x="4368901" y="2463968"/>
                  </a:cubicBezTo>
                  <a:cubicBezTo>
                    <a:pt x="4368901" y="2470106"/>
                    <a:pt x="4363676" y="2475082"/>
                    <a:pt x="4357231" y="2475082"/>
                  </a:cubicBezTo>
                  <a:cubicBezTo>
                    <a:pt x="4350786" y="2475082"/>
                    <a:pt x="4345561" y="2470106"/>
                    <a:pt x="4345561" y="2463968"/>
                  </a:cubicBezTo>
                  <a:cubicBezTo>
                    <a:pt x="4345561" y="2457830"/>
                    <a:pt x="4350786" y="2452854"/>
                    <a:pt x="4357231" y="2452854"/>
                  </a:cubicBezTo>
                  <a:close/>
                  <a:moveTo>
                    <a:pt x="118364" y="2448408"/>
                  </a:moveTo>
                  <a:cubicBezTo>
                    <a:pt x="127878" y="2448408"/>
                    <a:pt x="135591" y="2456121"/>
                    <a:pt x="135591" y="2465635"/>
                  </a:cubicBezTo>
                  <a:cubicBezTo>
                    <a:pt x="135591" y="2475149"/>
                    <a:pt x="127878" y="2482862"/>
                    <a:pt x="118364" y="2482862"/>
                  </a:cubicBezTo>
                  <a:cubicBezTo>
                    <a:pt x="108850" y="2482862"/>
                    <a:pt x="101137" y="2475149"/>
                    <a:pt x="101137" y="2465635"/>
                  </a:cubicBezTo>
                  <a:cubicBezTo>
                    <a:pt x="101137" y="2456121"/>
                    <a:pt x="108850" y="2448408"/>
                    <a:pt x="118364" y="2448408"/>
                  </a:cubicBezTo>
                  <a:close/>
                  <a:moveTo>
                    <a:pt x="4466148" y="2442851"/>
                  </a:moveTo>
                  <a:cubicBezTo>
                    <a:pt x="4477504" y="2442851"/>
                    <a:pt x="4486709" y="2452305"/>
                    <a:pt x="4486709" y="2463968"/>
                  </a:cubicBezTo>
                  <a:cubicBezTo>
                    <a:pt x="4486709" y="2475631"/>
                    <a:pt x="4477504" y="2485085"/>
                    <a:pt x="4466148" y="2485085"/>
                  </a:cubicBezTo>
                  <a:cubicBezTo>
                    <a:pt x="4454792" y="2485085"/>
                    <a:pt x="4445587" y="2475631"/>
                    <a:pt x="4445587" y="2463968"/>
                  </a:cubicBezTo>
                  <a:cubicBezTo>
                    <a:pt x="4445587" y="2452305"/>
                    <a:pt x="4454792" y="2442851"/>
                    <a:pt x="4466148" y="2442851"/>
                  </a:cubicBezTo>
                  <a:close/>
                  <a:moveTo>
                    <a:pt x="4253315" y="2438405"/>
                  </a:moveTo>
                  <a:cubicBezTo>
                    <a:pt x="4267433" y="2438405"/>
                    <a:pt x="4278877" y="2450098"/>
                    <a:pt x="4278877" y="2464523"/>
                  </a:cubicBezTo>
                  <a:cubicBezTo>
                    <a:pt x="4278877" y="2478948"/>
                    <a:pt x="4267433" y="2490641"/>
                    <a:pt x="4253315" y="2490641"/>
                  </a:cubicBezTo>
                  <a:cubicBezTo>
                    <a:pt x="4239197" y="2490641"/>
                    <a:pt x="4227753" y="2478948"/>
                    <a:pt x="4227753" y="2464523"/>
                  </a:cubicBezTo>
                  <a:cubicBezTo>
                    <a:pt x="4227753" y="2450098"/>
                    <a:pt x="4239197" y="2438405"/>
                    <a:pt x="4253315" y="2438405"/>
                  </a:cubicBezTo>
                  <a:close/>
                  <a:moveTo>
                    <a:pt x="220613" y="2300592"/>
                  </a:moveTo>
                  <a:cubicBezTo>
                    <a:pt x="221534" y="2300592"/>
                    <a:pt x="222281" y="2301339"/>
                    <a:pt x="222281" y="2302260"/>
                  </a:cubicBezTo>
                  <a:cubicBezTo>
                    <a:pt x="222281" y="2303181"/>
                    <a:pt x="221534" y="2303928"/>
                    <a:pt x="220613" y="2303928"/>
                  </a:cubicBezTo>
                  <a:cubicBezTo>
                    <a:pt x="219692" y="2303928"/>
                    <a:pt x="218945" y="2303181"/>
                    <a:pt x="218945" y="2302260"/>
                  </a:cubicBezTo>
                  <a:cubicBezTo>
                    <a:pt x="218945" y="2301339"/>
                    <a:pt x="219692" y="2300592"/>
                    <a:pt x="220613" y="2300592"/>
                  </a:cubicBezTo>
                  <a:close/>
                  <a:moveTo>
                    <a:pt x="324528" y="2296147"/>
                  </a:moveTo>
                  <a:cubicBezTo>
                    <a:pt x="328211" y="2296147"/>
                    <a:pt x="331197" y="2299133"/>
                    <a:pt x="331197" y="2302816"/>
                  </a:cubicBezTo>
                  <a:cubicBezTo>
                    <a:pt x="331197" y="2306499"/>
                    <a:pt x="328211" y="2309485"/>
                    <a:pt x="324528" y="2309485"/>
                  </a:cubicBezTo>
                  <a:cubicBezTo>
                    <a:pt x="320845" y="2309485"/>
                    <a:pt x="317859" y="2306499"/>
                    <a:pt x="317859" y="2302816"/>
                  </a:cubicBezTo>
                  <a:cubicBezTo>
                    <a:pt x="317859" y="2299133"/>
                    <a:pt x="320845" y="2296147"/>
                    <a:pt x="324528" y="2296147"/>
                  </a:cubicBezTo>
                  <a:close/>
                  <a:moveTo>
                    <a:pt x="4575621" y="2295036"/>
                  </a:moveTo>
                  <a:cubicBezTo>
                    <a:pt x="4578690" y="2295036"/>
                    <a:pt x="4581178" y="2297773"/>
                    <a:pt x="4581178" y="2301149"/>
                  </a:cubicBezTo>
                  <a:cubicBezTo>
                    <a:pt x="4581178" y="2304525"/>
                    <a:pt x="4578690" y="2307262"/>
                    <a:pt x="4575621" y="2307262"/>
                  </a:cubicBezTo>
                  <a:cubicBezTo>
                    <a:pt x="4572552" y="2307262"/>
                    <a:pt x="4570064" y="2304525"/>
                    <a:pt x="4570064" y="2301149"/>
                  </a:cubicBezTo>
                  <a:cubicBezTo>
                    <a:pt x="4570064" y="2297773"/>
                    <a:pt x="4572552" y="2295036"/>
                    <a:pt x="4575621" y="2295036"/>
                  </a:cubicBezTo>
                  <a:close/>
                  <a:moveTo>
                    <a:pt x="8336" y="2293924"/>
                  </a:moveTo>
                  <a:cubicBezTo>
                    <a:pt x="12940" y="2293924"/>
                    <a:pt x="16672" y="2297905"/>
                    <a:pt x="16672" y="2302815"/>
                  </a:cubicBezTo>
                  <a:cubicBezTo>
                    <a:pt x="16672" y="2307725"/>
                    <a:pt x="12940" y="2311706"/>
                    <a:pt x="8336" y="2311706"/>
                  </a:cubicBezTo>
                  <a:cubicBezTo>
                    <a:pt x="3732" y="2311706"/>
                    <a:pt x="0" y="2307725"/>
                    <a:pt x="0" y="2302815"/>
                  </a:cubicBezTo>
                  <a:cubicBezTo>
                    <a:pt x="0" y="2297905"/>
                    <a:pt x="3732" y="2293924"/>
                    <a:pt x="8336" y="2293924"/>
                  </a:cubicBezTo>
                  <a:close/>
                  <a:moveTo>
                    <a:pt x="4363900" y="2289478"/>
                  </a:moveTo>
                  <a:cubicBezTo>
                    <a:pt x="4370959" y="2289478"/>
                    <a:pt x="4376681" y="2294952"/>
                    <a:pt x="4376681" y="2301704"/>
                  </a:cubicBezTo>
                  <a:cubicBezTo>
                    <a:pt x="4376681" y="2308456"/>
                    <a:pt x="4370959" y="2313930"/>
                    <a:pt x="4363900" y="2313930"/>
                  </a:cubicBezTo>
                  <a:cubicBezTo>
                    <a:pt x="4356841" y="2313930"/>
                    <a:pt x="4351119" y="2308456"/>
                    <a:pt x="4351119" y="2301704"/>
                  </a:cubicBezTo>
                  <a:cubicBezTo>
                    <a:pt x="4351119" y="2294952"/>
                    <a:pt x="4356841" y="2289478"/>
                    <a:pt x="4363900" y="2289478"/>
                  </a:cubicBezTo>
                  <a:close/>
                  <a:moveTo>
                    <a:pt x="112807" y="2285033"/>
                  </a:moveTo>
                  <a:cubicBezTo>
                    <a:pt x="122321" y="2285033"/>
                    <a:pt x="130034" y="2292746"/>
                    <a:pt x="130034" y="2302260"/>
                  </a:cubicBezTo>
                  <a:cubicBezTo>
                    <a:pt x="130034" y="2311774"/>
                    <a:pt x="122321" y="2319487"/>
                    <a:pt x="112807" y="2319487"/>
                  </a:cubicBezTo>
                  <a:cubicBezTo>
                    <a:pt x="103293" y="2319487"/>
                    <a:pt x="95580" y="2311774"/>
                    <a:pt x="95580" y="2302260"/>
                  </a:cubicBezTo>
                  <a:cubicBezTo>
                    <a:pt x="95580" y="2292746"/>
                    <a:pt x="103293" y="2285033"/>
                    <a:pt x="112807" y="2285033"/>
                  </a:cubicBezTo>
                  <a:close/>
                  <a:moveTo>
                    <a:pt x="4471705" y="2280587"/>
                  </a:moveTo>
                  <a:cubicBezTo>
                    <a:pt x="4483061" y="2280587"/>
                    <a:pt x="4492266" y="2289792"/>
                    <a:pt x="4492266" y="2301148"/>
                  </a:cubicBezTo>
                  <a:cubicBezTo>
                    <a:pt x="4492266" y="2312504"/>
                    <a:pt x="4483061" y="2321709"/>
                    <a:pt x="4471705" y="2321709"/>
                  </a:cubicBezTo>
                  <a:cubicBezTo>
                    <a:pt x="4460349" y="2321709"/>
                    <a:pt x="4451144" y="2312504"/>
                    <a:pt x="4451144" y="2301148"/>
                  </a:cubicBezTo>
                  <a:cubicBezTo>
                    <a:pt x="4451144" y="2289792"/>
                    <a:pt x="4460349" y="2280587"/>
                    <a:pt x="4471705" y="2280587"/>
                  </a:cubicBezTo>
                  <a:close/>
                  <a:moveTo>
                    <a:pt x="4259985" y="2275030"/>
                  </a:moveTo>
                  <a:cubicBezTo>
                    <a:pt x="4274717" y="2275030"/>
                    <a:pt x="4286659" y="2286972"/>
                    <a:pt x="4286659" y="2301704"/>
                  </a:cubicBezTo>
                  <a:cubicBezTo>
                    <a:pt x="4286659" y="2316436"/>
                    <a:pt x="4274717" y="2328378"/>
                    <a:pt x="4259985" y="2328378"/>
                  </a:cubicBezTo>
                  <a:cubicBezTo>
                    <a:pt x="4245253" y="2328378"/>
                    <a:pt x="4233311" y="2316436"/>
                    <a:pt x="4233311" y="2301704"/>
                  </a:cubicBezTo>
                  <a:cubicBezTo>
                    <a:pt x="4233311" y="2286972"/>
                    <a:pt x="4245253" y="2275030"/>
                    <a:pt x="4259985" y="2275030"/>
                  </a:cubicBezTo>
                  <a:close/>
                  <a:moveTo>
                    <a:pt x="227282" y="2138328"/>
                  </a:moveTo>
                  <a:cubicBezTo>
                    <a:pt x="228203" y="2138328"/>
                    <a:pt x="228950" y="2139075"/>
                    <a:pt x="228950" y="2139996"/>
                  </a:cubicBezTo>
                  <a:cubicBezTo>
                    <a:pt x="228950" y="2140917"/>
                    <a:pt x="228203" y="2141664"/>
                    <a:pt x="227282" y="2141664"/>
                  </a:cubicBezTo>
                  <a:cubicBezTo>
                    <a:pt x="226361" y="2141664"/>
                    <a:pt x="225614" y="2140917"/>
                    <a:pt x="225614" y="2139996"/>
                  </a:cubicBezTo>
                  <a:cubicBezTo>
                    <a:pt x="225614" y="2139075"/>
                    <a:pt x="226361" y="2138328"/>
                    <a:pt x="227282" y="2138328"/>
                  </a:cubicBezTo>
                  <a:close/>
                  <a:moveTo>
                    <a:pt x="331197" y="2132772"/>
                  </a:moveTo>
                  <a:cubicBezTo>
                    <a:pt x="335494" y="2132772"/>
                    <a:pt x="338977" y="2136007"/>
                    <a:pt x="338977" y="2139997"/>
                  </a:cubicBezTo>
                  <a:cubicBezTo>
                    <a:pt x="338977" y="2143987"/>
                    <a:pt x="335494" y="2147222"/>
                    <a:pt x="331197" y="2147222"/>
                  </a:cubicBezTo>
                  <a:cubicBezTo>
                    <a:pt x="326900" y="2147222"/>
                    <a:pt x="323417" y="2143987"/>
                    <a:pt x="323417" y="2139997"/>
                  </a:cubicBezTo>
                  <a:cubicBezTo>
                    <a:pt x="323417" y="2136007"/>
                    <a:pt x="326900" y="2132772"/>
                    <a:pt x="331197" y="2132772"/>
                  </a:cubicBezTo>
                  <a:close/>
                  <a:moveTo>
                    <a:pt x="4570064" y="2131660"/>
                  </a:moveTo>
                  <a:cubicBezTo>
                    <a:pt x="4574361" y="2131660"/>
                    <a:pt x="4577844" y="2134646"/>
                    <a:pt x="4577844" y="2138329"/>
                  </a:cubicBezTo>
                  <a:cubicBezTo>
                    <a:pt x="4577844" y="2142012"/>
                    <a:pt x="4574361" y="2144998"/>
                    <a:pt x="4570064" y="2144998"/>
                  </a:cubicBezTo>
                  <a:cubicBezTo>
                    <a:pt x="4565767" y="2144998"/>
                    <a:pt x="4562284" y="2142012"/>
                    <a:pt x="4562284" y="2138329"/>
                  </a:cubicBezTo>
                  <a:cubicBezTo>
                    <a:pt x="4562284" y="2134646"/>
                    <a:pt x="4565767" y="2131660"/>
                    <a:pt x="4570064" y="2131660"/>
                  </a:cubicBezTo>
                  <a:close/>
                  <a:moveTo>
                    <a:pt x="13892" y="2130549"/>
                  </a:moveTo>
                  <a:cubicBezTo>
                    <a:pt x="19109" y="2130549"/>
                    <a:pt x="23339" y="2134779"/>
                    <a:pt x="23339" y="2139996"/>
                  </a:cubicBezTo>
                  <a:cubicBezTo>
                    <a:pt x="23339" y="2145213"/>
                    <a:pt x="19109" y="2149443"/>
                    <a:pt x="13892" y="2149443"/>
                  </a:cubicBezTo>
                  <a:cubicBezTo>
                    <a:pt x="8675" y="2149443"/>
                    <a:pt x="4445" y="2145213"/>
                    <a:pt x="4445" y="2139996"/>
                  </a:cubicBezTo>
                  <a:cubicBezTo>
                    <a:pt x="4445" y="2134779"/>
                    <a:pt x="8675" y="2130549"/>
                    <a:pt x="13892" y="2130549"/>
                  </a:cubicBezTo>
                  <a:close/>
                  <a:moveTo>
                    <a:pt x="118364" y="2126103"/>
                  </a:moveTo>
                  <a:cubicBezTo>
                    <a:pt x="126037" y="2126103"/>
                    <a:pt x="132257" y="2132323"/>
                    <a:pt x="132257" y="2139996"/>
                  </a:cubicBezTo>
                  <a:cubicBezTo>
                    <a:pt x="132257" y="2147669"/>
                    <a:pt x="126037" y="2153889"/>
                    <a:pt x="118364" y="2153889"/>
                  </a:cubicBezTo>
                  <a:cubicBezTo>
                    <a:pt x="110691" y="2153889"/>
                    <a:pt x="104471" y="2147669"/>
                    <a:pt x="104471" y="2139996"/>
                  </a:cubicBezTo>
                  <a:cubicBezTo>
                    <a:pt x="104471" y="2132323"/>
                    <a:pt x="110691" y="2126103"/>
                    <a:pt x="118364" y="2126103"/>
                  </a:cubicBezTo>
                  <a:close/>
                  <a:moveTo>
                    <a:pt x="4357232" y="2123880"/>
                  </a:moveTo>
                  <a:cubicBezTo>
                    <a:pt x="4365518" y="2123880"/>
                    <a:pt x="4372236" y="2130598"/>
                    <a:pt x="4372236" y="2138884"/>
                  </a:cubicBezTo>
                  <a:cubicBezTo>
                    <a:pt x="4372236" y="2147170"/>
                    <a:pt x="4365518" y="2153888"/>
                    <a:pt x="4357232" y="2153888"/>
                  </a:cubicBezTo>
                  <a:cubicBezTo>
                    <a:pt x="4348946" y="2153888"/>
                    <a:pt x="4342228" y="2147170"/>
                    <a:pt x="4342228" y="2138884"/>
                  </a:cubicBezTo>
                  <a:cubicBezTo>
                    <a:pt x="4342228" y="2130598"/>
                    <a:pt x="4348946" y="2123880"/>
                    <a:pt x="4357232" y="2123880"/>
                  </a:cubicBezTo>
                  <a:close/>
                  <a:moveTo>
                    <a:pt x="4466148" y="2118323"/>
                  </a:moveTo>
                  <a:cubicBezTo>
                    <a:pt x="4477504" y="2118323"/>
                    <a:pt x="4486709" y="2127528"/>
                    <a:pt x="4486709" y="2138884"/>
                  </a:cubicBezTo>
                  <a:cubicBezTo>
                    <a:pt x="4486709" y="2150240"/>
                    <a:pt x="4477504" y="2159445"/>
                    <a:pt x="4466148" y="2159445"/>
                  </a:cubicBezTo>
                  <a:cubicBezTo>
                    <a:pt x="4454792" y="2159445"/>
                    <a:pt x="4445587" y="2150240"/>
                    <a:pt x="4445587" y="2138884"/>
                  </a:cubicBezTo>
                  <a:cubicBezTo>
                    <a:pt x="4445587" y="2127528"/>
                    <a:pt x="4454792" y="2118323"/>
                    <a:pt x="4466148" y="2118323"/>
                  </a:cubicBezTo>
                  <a:close/>
                  <a:moveTo>
                    <a:pt x="4253316" y="2111655"/>
                  </a:moveTo>
                  <a:cubicBezTo>
                    <a:pt x="4268661" y="2111655"/>
                    <a:pt x="4281101" y="2123846"/>
                    <a:pt x="4281101" y="2138885"/>
                  </a:cubicBezTo>
                  <a:cubicBezTo>
                    <a:pt x="4281101" y="2153924"/>
                    <a:pt x="4268661" y="2166115"/>
                    <a:pt x="4253316" y="2166115"/>
                  </a:cubicBezTo>
                  <a:cubicBezTo>
                    <a:pt x="4237971" y="2166115"/>
                    <a:pt x="4225531" y="2153924"/>
                    <a:pt x="4225531" y="2138885"/>
                  </a:cubicBezTo>
                  <a:cubicBezTo>
                    <a:pt x="4225531" y="2123846"/>
                    <a:pt x="4237971" y="2111655"/>
                    <a:pt x="4253316" y="2111655"/>
                  </a:cubicBezTo>
                  <a:close/>
                  <a:moveTo>
                    <a:pt x="245619" y="1977176"/>
                  </a:moveTo>
                  <a:cubicBezTo>
                    <a:pt x="246846" y="1977176"/>
                    <a:pt x="247842" y="1977923"/>
                    <a:pt x="247842" y="1978844"/>
                  </a:cubicBezTo>
                  <a:cubicBezTo>
                    <a:pt x="247842" y="1979765"/>
                    <a:pt x="246846" y="1980512"/>
                    <a:pt x="245619" y="1980512"/>
                  </a:cubicBezTo>
                  <a:cubicBezTo>
                    <a:pt x="244391" y="1980512"/>
                    <a:pt x="243396" y="1979765"/>
                    <a:pt x="243396" y="1978844"/>
                  </a:cubicBezTo>
                  <a:cubicBezTo>
                    <a:pt x="243396" y="1977923"/>
                    <a:pt x="244391" y="1977176"/>
                    <a:pt x="245619" y="1977176"/>
                  </a:cubicBezTo>
                  <a:close/>
                  <a:moveTo>
                    <a:pt x="351202" y="1971619"/>
                  </a:moveTo>
                  <a:cubicBezTo>
                    <a:pt x="355499" y="1971619"/>
                    <a:pt x="358982" y="1975102"/>
                    <a:pt x="358982" y="1979399"/>
                  </a:cubicBezTo>
                  <a:cubicBezTo>
                    <a:pt x="358982" y="1983696"/>
                    <a:pt x="355499" y="1987179"/>
                    <a:pt x="351202" y="1987179"/>
                  </a:cubicBezTo>
                  <a:cubicBezTo>
                    <a:pt x="346905" y="1987179"/>
                    <a:pt x="343422" y="1983696"/>
                    <a:pt x="343422" y="1979399"/>
                  </a:cubicBezTo>
                  <a:cubicBezTo>
                    <a:pt x="343422" y="1975102"/>
                    <a:pt x="346905" y="1971619"/>
                    <a:pt x="351202" y="1971619"/>
                  </a:cubicBezTo>
                  <a:close/>
                  <a:moveTo>
                    <a:pt x="4552281" y="1968285"/>
                  </a:moveTo>
                  <a:cubicBezTo>
                    <a:pt x="4557191" y="1968285"/>
                    <a:pt x="4561172" y="1972017"/>
                    <a:pt x="4561172" y="1976621"/>
                  </a:cubicBezTo>
                  <a:cubicBezTo>
                    <a:pt x="4561172" y="1981225"/>
                    <a:pt x="4557191" y="1984957"/>
                    <a:pt x="4552281" y="1984957"/>
                  </a:cubicBezTo>
                  <a:cubicBezTo>
                    <a:pt x="4547371" y="1984957"/>
                    <a:pt x="4543390" y="1981225"/>
                    <a:pt x="4543390" y="1976621"/>
                  </a:cubicBezTo>
                  <a:cubicBezTo>
                    <a:pt x="4543390" y="1972017"/>
                    <a:pt x="4547371" y="1968285"/>
                    <a:pt x="4552281" y="1968285"/>
                  </a:cubicBezTo>
                  <a:close/>
                  <a:moveTo>
                    <a:pt x="31676" y="1968285"/>
                  </a:moveTo>
                  <a:cubicBezTo>
                    <a:pt x="37508" y="1968285"/>
                    <a:pt x="42235" y="1972763"/>
                    <a:pt x="42235" y="1978288"/>
                  </a:cubicBezTo>
                  <a:cubicBezTo>
                    <a:pt x="42235" y="1983813"/>
                    <a:pt x="37508" y="1988291"/>
                    <a:pt x="31676" y="1988291"/>
                  </a:cubicBezTo>
                  <a:cubicBezTo>
                    <a:pt x="25844" y="1988291"/>
                    <a:pt x="21117" y="1983813"/>
                    <a:pt x="21117" y="1978288"/>
                  </a:cubicBezTo>
                  <a:cubicBezTo>
                    <a:pt x="21117" y="1972763"/>
                    <a:pt x="25844" y="1968285"/>
                    <a:pt x="31676" y="1968285"/>
                  </a:cubicBezTo>
                  <a:close/>
                  <a:moveTo>
                    <a:pt x="136146" y="1962727"/>
                  </a:moveTo>
                  <a:cubicBezTo>
                    <a:pt x="144432" y="1962727"/>
                    <a:pt x="151150" y="1969445"/>
                    <a:pt x="151150" y="1977731"/>
                  </a:cubicBezTo>
                  <a:cubicBezTo>
                    <a:pt x="151150" y="1986017"/>
                    <a:pt x="144432" y="1992735"/>
                    <a:pt x="136146" y="1992735"/>
                  </a:cubicBezTo>
                  <a:cubicBezTo>
                    <a:pt x="127860" y="1992735"/>
                    <a:pt x="121142" y="1986017"/>
                    <a:pt x="121142" y="1977731"/>
                  </a:cubicBezTo>
                  <a:cubicBezTo>
                    <a:pt x="121142" y="1969445"/>
                    <a:pt x="127860" y="1962727"/>
                    <a:pt x="136146" y="1962727"/>
                  </a:cubicBezTo>
                  <a:close/>
                  <a:moveTo>
                    <a:pt x="4338338" y="1957171"/>
                  </a:moveTo>
                  <a:cubicBezTo>
                    <a:pt x="4349694" y="1957171"/>
                    <a:pt x="4358899" y="1966376"/>
                    <a:pt x="4358899" y="1977732"/>
                  </a:cubicBezTo>
                  <a:cubicBezTo>
                    <a:pt x="4358899" y="1989088"/>
                    <a:pt x="4349694" y="1998293"/>
                    <a:pt x="4338338" y="1998293"/>
                  </a:cubicBezTo>
                  <a:cubicBezTo>
                    <a:pt x="4326982" y="1998293"/>
                    <a:pt x="4317777" y="1989088"/>
                    <a:pt x="4317777" y="1977732"/>
                  </a:cubicBezTo>
                  <a:cubicBezTo>
                    <a:pt x="4317777" y="1966376"/>
                    <a:pt x="4326982" y="1957171"/>
                    <a:pt x="4338338" y="1957171"/>
                  </a:cubicBezTo>
                  <a:close/>
                  <a:moveTo>
                    <a:pt x="4447811" y="1956059"/>
                  </a:moveTo>
                  <a:cubicBezTo>
                    <a:pt x="4459474" y="1956059"/>
                    <a:pt x="4468928" y="1965513"/>
                    <a:pt x="4468928" y="1977176"/>
                  </a:cubicBezTo>
                  <a:cubicBezTo>
                    <a:pt x="4468928" y="1988839"/>
                    <a:pt x="4459474" y="1998293"/>
                    <a:pt x="4447811" y="1998293"/>
                  </a:cubicBezTo>
                  <a:cubicBezTo>
                    <a:pt x="4436148" y="1998293"/>
                    <a:pt x="4426694" y="1988839"/>
                    <a:pt x="4426694" y="1977176"/>
                  </a:cubicBezTo>
                  <a:cubicBezTo>
                    <a:pt x="4426694" y="1965513"/>
                    <a:pt x="4436148" y="1956059"/>
                    <a:pt x="4447811" y="1956059"/>
                  </a:cubicBezTo>
                  <a:close/>
                  <a:moveTo>
                    <a:pt x="4233310" y="1950502"/>
                  </a:moveTo>
                  <a:cubicBezTo>
                    <a:pt x="4248655" y="1950502"/>
                    <a:pt x="4261095" y="1962942"/>
                    <a:pt x="4261095" y="1978287"/>
                  </a:cubicBezTo>
                  <a:cubicBezTo>
                    <a:pt x="4261095" y="1993632"/>
                    <a:pt x="4248655" y="2006072"/>
                    <a:pt x="4233310" y="2006072"/>
                  </a:cubicBezTo>
                  <a:cubicBezTo>
                    <a:pt x="4217965" y="2006072"/>
                    <a:pt x="4205525" y="1993632"/>
                    <a:pt x="4205525" y="1978287"/>
                  </a:cubicBezTo>
                  <a:cubicBezTo>
                    <a:pt x="4205525" y="1962942"/>
                    <a:pt x="4217965" y="1950502"/>
                    <a:pt x="4233310" y="1950502"/>
                  </a:cubicBezTo>
                  <a:close/>
                  <a:moveTo>
                    <a:pt x="277849" y="1817135"/>
                  </a:moveTo>
                  <a:cubicBezTo>
                    <a:pt x="279076" y="1817135"/>
                    <a:pt x="280072" y="1818130"/>
                    <a:pt x="280072" y="1819358"/>
                  </a:cubicBezTo>
                  <a:cubicBezTo>
                    <a:pt x="280072" y="1820585"/>
                    <a:pt x="279076" y="1821581"/>
                    <a:pt x="277849" y="1821581"/>
                  </a:cubicBezTo>
                  <a:cubicBezTo>
                    <a:pt x="276621" y="1821581"/>
                    <a:pt x="275626" y="1820585"/>
                    <a:pt x="275626" y="1819358"/>
                  </a:cubicBezTo>
                  <a:cubicBezTo>
                    <a:pt x="275626" y="1818130"/>
                    <a:pt x="276621" y="1817135"/>
                    <a:pt x="277849" y="1817135"/>
                  </a:cubicBezTo>
                  <a:close/>
                  <a:moveTo>
                    <a:pt x="384544" y="1811577"/>
                  </a:moveTo>
                  <a:cubicBezTo>
                    <a:pt x="388841" y="1811577"/>
                    <a:pt x="392324" y="1815309"/>
                    <a:pt x="392324" y="1819913"/>
                  </a:cubicBezTo>
                  <a:cubicBezTo>
                    <a:pt x="392324" y="1824517"/>
                    <a:pt x="388841" y="1828249"/>
                    <a:pt x="384544" y="1828249"/>
                  </a:cubicBezTo>
                  <a:cubicBezTo>
                    <a:pt x="380247" y="1828249"/>
                    <a:pt x="376764" y="1824517"/>
                    <a:pt x="376764" y="1819913"/>
                  </a:cubicBezTo>
                  <a:cubicBezTo>
                    <a:pt x="376764" y="1815309"/>
                    <a:pt x="380247" y="1811577"/>
                    <a:pt x="384544" y="1811577"/>
                  </a:cubicBezTo>
                  <a:close/>
                  <a:moveTo>
                    <a:pt x="60572" y="1807132"/>
                  </a:moveTo>
                  <a:cubicBezTo>
                    <a:pt x="66404" y="1807132"/>
                    <a:pt x="71131" y="1811859"/>
                    <a:pt x="71131" y="1817691"/>
                  </a:cubicBezTo>
                  <a:cubicBezTo>
                    <a:pt x="71131" y="1823523"/>
                    <a:pt x="66404" y="1828250"/>
                    <a:pt x="60572" y="1828250"/>
                  </a:cubicBezTo>
                  <a:cubicBezTo>
                    <a:pt x="54740" y="1828250"/>
                    <a:pt x="50013" y="1823523"/>
                    <a:pt x="50013" y="1817691"/>
                  </a:cubicBezTo>
                  <a:cubicBezTo>
                    <a:pt x="50013" y="1811859"/>
                    <a:pt x="54740" y="1807132"/>
                    <a:pt x="60572" y="1807132"/>
                  </a:cubicBezTo>
                  <a:close/>
                  <a:moveTo>
                    <a:pt x="4523385" y="1806021"/>
                  </a:moveTo>
                  <a:cubicBezTo>
                    <a:pt x="4529523" y="1806021"/>
                    <a:pt x="4534499" y="1810748"/>
                    <a:pt x="4534499" y="1816580"/>
                  </a:cubicBezTo>
                  <a:cubicBezTo>
                    <a:pt x="4534499" y="1822412"/>
                    <a:pt x="4529523" y="1827139"/>
                    <a:pt x="4523385" y="1827139"/>
                  </a:cubicBezTo>
                  <a:cubicBezTo>
                    <a:pt x="4517247" y="1827139"/>
                    <a:pt x="4512271" y="1822412"/>
                    <a:pt x="4512271" y="1816580"/>
                  </a:cubicBezTo>
                  <a:cubicBezTo>
                    <a:pt x="4512271" y="1810748"/>
                    <a:pt x="4517247" y="1806021"/>
                    <a:pt x="4523385" y="1806021"/>
                  </a:cubicBezTo>
                  <a:close/>
                  <a:moveTo>
                    <a:pt x="166710" y="1801575"/>
                  </a:moveTo>
                  <a:cubicBezTo>
                    <a:pt x="175917" y="1801575"/>
                    <a:pt x="183381" y="1808790"/>
                    <a:pt x="183381" y="1817691"/>
                  </a:cubicBezTo>
                  <a:cubicBezTo>
                    <a:pt x="183381" y="1826592"/>
                    <a:pt x="175917" y="1833807"/>
                    <a:pt x="166710" y="1833807"/>
                  </a:cubicBezTo>
                  <a:cubicBezTo>
                    <a:pt x="157503" y="1833807"/>
                    <a:pt x="150039" y="1826592"/>
                    <a:pt x="150039" y="1817691"/>
                  </a:cubicBezTo>
                  <a:cubicBezTo>
                    <a:pt x="150039" y="1808790"/>
                    <a:pt x="157503" y="1801575"/>
                    <a:pt x="166710" y="1801575"/>
                  </a:cubicBezTo>
                  <a:close/>
                  <a:moveTo>
                    <a:pt x="4417248" y="1796018"/>
                  </a:moveTo>
                  <a:cubicBezTo>
                    <a:pt x="4429218" y="1796018"/>
                    <a:pt x="4438921" y="1805472"/>
                    <a:pt x="4438921" y="1817135"/>
                  </a:cubicBezTo>
                  <a:cubicBezTo>
                    <a:pt x="4438921" y="1828798"/>
                    <a:pt x="4429218" y="1838252"/>
                    <a:pt x="4417248" y="1838252"/>
                  </a:cubicBezTo>
                  <a:cubicBezTo>
                    <a:pt x="4405278" y="1838252"/>
                    <a:pt x="4395575" y="1828798"/>
                    <a:pt x="4395575" y="1817135"/>
                  </a:cubicBezTo>
                  <a:cubicBezTo>
                    <a:pt x="4395575" y="1805472"/>
                    <a:pt x="4405278" y="1796018"/>
                    <a:pt x="4417248" y="1796018"/>
                  </a:cubicBezTo>
                  <a:close/>
                  <a:moveTo>
                    <a:pt x="4199969" y="1792684"/>
                  </a:moveTo>
                  <a:cubicBezTo>
                    <a:pt x="4214701" y="1792684"/>
                    <a:pt x="4226643" y="1804626"/>
                    <a:pt x="4226643" y="1819358"/>
                  </a:cubicBezTo>
                  <a:cubicBezTo>
                    <a:pt x="4226643" y="1834090"/>
                    <a:pt x="4214701" y="1846032"/>
                    <a:pt x="4199969" y="1846032"/>
                  </a:cubicBezTo>
                  <a:cubicBezTo>
                    <a:pt x="4185237" y="1846032"/>
                    <a:pt x="4173295" y="1834090"/>
                    <a:pt x="4173295" y="1819358"/>
                  </a:cubicBezTo>
                  <a:cubicBezTo>
                    <a:pt x="4173295" y="1804626"/>
                    <a:pt x="4185237" y="1792684"/>
                    <a:pt x="4199969" y="1792684"/>
                  </a:cubicBezTo>
                  <a:close/>
                  <a:moveTo>
                    <a:pt x="4306663" y="1791572"/>
                  </a:moveTo>
                  <a:cubicBezTo>
                    <a:pt x="4322008" y="1791572"/>
                    <a:pt x="4334448" y="1803763"/>
                    <a:pt x="4334448" y="1818802"/>
                  </a:cubicBezTo>
                  <a:cubicBezTo>
                    <a:pt x="4334448" y="1833841"/>
                    <a:pt x="4322008" y="1846032"/>
                    <a:pt x="4306663" y="1846032"/>
                  </a:cubicBezTo>
                  <a:cubicBezTo>
                    <a:pt x="4291318" y="1846032"/>
                    <a:pt x="4278878" y="1833841"/>
                    <a:pt x="4278878" y="1818802"/>
                  </a:cubicBezTo>
                  <a:cubicBezTo>
                    <a:pt x="4278878" y="1803763"/>
                    <a:pt x="4291318" y="1791572"/>
                    <a:pt x="4306663" y="1791572"/>
                  </a:cubicBezTo>
                  <a:close/>
                  <a:moveTo>
                    <a:pt x="321750" y="1660427"/>
                  </a:moveTo>
                  <a:cubicBezTo>
                    <a:pt x="323285" y="1660427"/>
                    <a:pt x="324529" y="1661671"/>
                    <a:pt x="324529" y="1663206"/>
                  </a:cubicBezTo>
                  <a:cubicBezTo>
                    <a:pt x="324529" y="1664741"/>
                    <a:pt x="323285" y="1665985"/>
                    <a:pt x="321750" y="1665985"/>
                  </a:cubicBezTo>
                  <a:cubicBezTo>
                    <a:pt x="320215" y="1665985"/>
                    <a:pt x="318971" y="1664741"/>
                    <a:pt x="318971" y="1663206"/>
                  </a:cubicBezTo>
                  <a:cubicBezTo>
                    <a:pt x="318971" y="1661671"/>
                    <a:pt x="320215" y="1660427"/>
                    <a:pt x="321750" y="1660427"/>
                  </a:cubicBezTo>
                  <a:close/>
                  <a:moveTo>
                    <a:pt x="430666" y="1655982"/>
                  </a:moveTo>
                  <a:cubicBezTo>
                    <a:pt x="435270" y="1655982"/>
                    <a:pt x="439002" y="1659714"/>
                    <a:pt x="439002" y="1664318"/>
                  </a:cubicBezTo>
                  <a:cubicBezTo>
                    <a:pt x="439002" y="1668922"/>
                    <a:pt x="435270" y="1672654"/>
                    <a:pt x="430666" y="1672654"/>
                  </a:cubicBezTo>
                  <a:cubicBezTo>
                    <a:pt x="426062" y="1672654"/>
                    <a:pt x="422330" y="1668922"/>
                    <a:pt x="422330" y="1664318"/>
                  </a:cubicBezTo>
                  <a:cubicBezTo>
                    <a:pt x="422330" y="1659714"/>
                    <a:pt x="426062" y="1655982"/>
                    <a:pt x="430666" y="1655982"/>
                  </a:cubicBezTo>
                  <a:close/>
                  <a:moveTo>
                    <a:pt x="101137" y="1649313"/>
                  </a:moveTo>
                  <a:cubicBezTo>
                    <a:pt x="107275" y="1649313"/>
                    <a:pt x="112251" y="1654040"/>
                    <a:pt x="112251" y="1659872"/>
                  </a:cubicBezTo>
                  <a:cubicBezTo>
                    <a:pt x="112251" y="1665704"/>
                    <a:pt x="107275" y="1670431"/>
                    <a:pt x="101137" y="1670431"/>
                  </a:cubicBezTo>
                  <a:cubicBezTo>
                    <a:pt x="94999" y="1670431"/>
                    <a:pt x="90023" y="1665704"/>
                    <a:pt x="90023" y="1659872"/>
                  </a:cubicBezTo>
                  <a:cubicBezTo>
                    <a:pt x="90023" y="1654040"/>
                    <a:pt x="94999" y="1649313"/>
                    <a:pt x="101137" y="1649313"/>
                  </a:cubicBezTo>
                  <a:close/>
                  <a:moveTo>
                    <a:pt x="4483375" y="1645980"/>
                  </a:moveTo>
                  <a:cubicBezTo>
                    <a:pt x="4490741" y="1645980"/>
                    <a:pt x="4496712" y="1651702"/>
                    <a:pt x="4496712" y="1658761"/>
                  </a:cubicBezTo>
                  <a:cubicBezTo>
                    <a:pt x="4496712" y="1665820"/>
                    <a:pt x="4490741" y="1671542"/>
                    <a:pt x="4483375" y="1671542"/>
                  </a:cubicBezTo>
                  <a:cubicBezTo>
                    <a:pt x="4476009" y="1671542"/>
                    <a:pt x="4470038" y="1665820"/>
                    <a:pt x="4470038" y="1658761"/>
                  </a:cubicBezTo>
                  <a:cubicBezTo>
                    <a:pt x="4470038" y="1651702"/>
                    <a:pt x="4476009" y="1645980"/>
                    <a:pt x="4483375" y="1645980"/>
                  </a:cubicBezTo>
                  <a:close/>
                  <a:moveTo>
                    <a:pt x="208943" y="1641534"/>
                  </a:moveTo>
                  <a:cubicBezTo>
                    <a:pt x="219378" y="1641534"/>
                    <a:pt x="227837" y="1649993"/>
                    <a:pt x="227837" y="1660428"/>
                  </a:cubicBezTo>
                  <a:cubicBezTo>
                    <a:pt x="227837" y="1670863"/>
                    <a:pt x="219378" y="1679322"/>
                    <a:pt x="208943" y="1679322"/>
                  </a:cubicBezTo>
                  <a:cubicBezTo>
                    <a:pt x="198508" y="1679322"/>
                    <a:pt x="190049" y="1670863"/>
                    <a:pt x="190049" y="1660428"/>
                  </a:cubicBezTo>
                  <a:cubicBezTo>
                    <a:pt x="190049" y="1649993"/>
                    <a:pt x="198508" y="1641534"/>
                    <a:pt x="208943" y="1641534"/>
                  </a:cubicBezTo>
                  <a:close/>
                  <a:moveTo>
                    <a:pt x="4375015" y="1638199"/>
                  </a:moveTo>
                  <a:cubicBezTo>
                    <a:pt x="4386985" y="1638199"/>
                    <a:pt x="4396688" y="1647902"/>
                    <a:pt x="4396688" y="1659872"/>
                  </a:cubicBezTo>
                  <a:cubicBezTo>
                    <a:pt x="4396688" y="1671842"/>
                    <a:pt x="4386985" y="1681545"/>
                    <a:pt x="4375015" y="1681545"/>
                  </a:cubicBezTo>
                  <a:cubicBezTo>
                    <a:pt x="4363045" y="1681545"/>
                    <a:pt x="4353342" y="1671842"/>
                    <a:pt x="4353342" y="1659872"/>
                  </a:cubicBezTo>
                  <a:cubicBezTo>
                    <a:pt x="4353342" y="1647902"/>
                    <a:pt x="4363045" y="1638199"/>
                    <a:pt x="4375015" y="1638199"/>
                  </a:cubicBezTo>
                  <a:close/>
                  <a:moveTo>
                    <a:pt x="4153291" y="1637088"/>
                  </a:moveTo>
                  <a:cubicBezTo>
                    <a:pt x="4168023" y="1637088"/>
                    <a:pt x="4179965" y="1649030"/>
                    <a:pt x="4179965" y="1663762"/>
                  </a:cubicBezTo>
                  <a:cubicBezTo>
                    <a:pt x="4179965" y="1678494"/>
                    <a:pt x="4168023" y="1690436"/>
                    <a:pt x="4153291" y="1690436"/>
                  </a:cubicBezTo>
                  <a:cubicBezTo>
                    <a:pt x="4138559" y="1690436"/>
                    <a:pt x="4126617" y="1678494"/>
                    <a:pt x="4126617" y="1663762"/>
                  </a:cubicBezTo>
                  <a:cubicBezTo>
                    <a:pt x="4126617" y="1649030"/>
                    <a:pt x="4138559" y="1637088"/>
                    <a:pt x="4153291" y="1637088"/>
                  </a:cubicBezTo>
                  <a:close/>
                  <a:moveTo>
                    <a:pt x="4262207" y="1629308"/>
                  </a:moveTo>
                  <a:cubicBezTo>
                    <a:pt x="4280621" y="1629308"/>
                    <a:pt x="4295549" y="1643987"/>
                    <a:pt x="4295549" y="1662095"/>
                  </a:cubicBezTo>
                  <a:cubicBezTo>
                    <a:pt x="4295549" y="1680203"/>
                    <a:pt x="4280621" y="1694882"/>
                    <a:pt x="4262207" y="1694882"/>
                  </a:cubicBezTo>
                  <a:cubicBezTo>
                    <a:pt x="4243793" y="1694882"/>
                    <a:pt x="4228865" y="1680203"/>
                    <a:pt x="4228865" y="1662095"/>
                  </a:cubicBezTo>
                  <a:cubicBezTo>
                    <a:pt x="4228865" y="1643987"/>
                    <a:pt x="4243793" y="1629308"/>
                    <a:pt x="4262207" y="1629308"/>
                  </a:cubicBezTo>
                  <a:close/>
                  <a:moveTo>
                    <a:pt x="378431" y="1508166"/>
                  </a:moveTo>
                  <a:cubicBezTo>
                    <a:pt x="379966" y="1508166"/>
                    <a:pt x="381210" y="1509410"/>
                    <a:pt x="381210" y="1510945"/>
                  </a:cubicBezTo>
                  <a:cubicBezTo>
                    <a:pt x="381210" y="1512480"/>
                    <a:pt x="379966" y="1513724"/>
                    <a:pt x="378431" y="1513724"/>
                  </a:cubicBezTo>
                  <a:cubicBezTo>
                    <a:pt x="376896" y="1513724"/>
                    <a:pt x="375652" y="1512480"/>
                    <a:pt x="375652" y="1510945"/>
                  </a:cubicBezTo>
                  <a:cubicBezTo>
                    <a:pt x="375652" y="1509410"/>
                    <a:pt x="376896" y="1508166"/>
                    <a:pt x="378431" y="1508166"/>
                  </a:cubicBezTo>
                  <a:close/>
                  <a:moveTo>
                    <a:pt x="490126" y="1503721"/>
                  </a:moveTo>
                  <a:cubicBezTo>
                    <a:pt x="495036" y="1503721"/>
                    <a:pt x="499017" y="1507702"/>
                    <a:pt x="499017" y="1512612"/>
                  </a:cubicBezTo>
                  <a:cubicBezTo>
                    <a:pt x="499017" y="1517522"/>
                    <a:pt x="495036" y="1521503"/>
                    <a:pt x="490126" y="1521503"/>
                  </a:cubicBezTo>
                  <a:cubicBezTo>
                    <a:pt x="485216" y="1521503"/>
                    <a:pt x="481235" y="1517522"/>
                    <a:pt x="481235" y="1512612"/>
                  </a:cubicBezTo>
                  <a:cubicBezTo>
                    <a:pt x="481235" y="1507702"/>
                    <a:pt x="485216" y="1503721"/>
                    <a:pt x="490126" y="1503721"/>
                  </a:cubicBezTo>
                  <a:close/>
                  <a:moveTo>
                    <a:pt x="152262" y="1493718"/>
                  </a:moveTo>
                  <a:cubicBezTo>
                    <a:pt x="159014" y="1493718"/>
                    <a:pt x="164488" y="1498943"/>
                    <a:pt x="164488" y="1505388"/>
                  </a:cubicBezTo>
                  <a:cubicBezTo>
                    <a:pt x="164488" y="1511833"/>
                    <a:pt x="159014" y="1517058"/>
                    <a:pt x="152262" y="1517058"/>
                  </a:cubicBezTo>
                  <a:cubicBezTo>
                    <a:pt x="145510" y="1517058"/>
                    <a:pt x="140036" y="1511833"/>
                    <a:pt x="140036" y="1505388"/>
                  </a:cubicBezTo>
                  <a:cubicBezTo>
                    <a:pt x="140036" y="1498943"/>
                    <a:pt x="145510" y="1493718"/>
                    <a:pt x="152262" y="1493718"/>
                  </a:cubicBezTo>
                  <a:close/>
                  <a:moveTo>
                    <a:pt x="4431695" y="1489272"/>
                  </a:moveTo>
                  <a:cubicBezTo>
                    <a:pt x="4439981" y="1489272"/>
                    <a:pt x="4446699" y="1495990"/>
                    <a:pt x="4446699" y="1504276"/>
                  </a:cubicBezTo>
                  <a:cubicBezTo>
                    <a:pt x="4446699" y="1512562"/>
                    <a:pt x="4439981" y="1519280"/>
                    <a:pt x="4431695" y="1519280"/>
                  </a:cubicBezTo>
                  <a:cubicBezTo>
                    <a:pt x="4423409" y="1519280"/>
                    <a:pt x="4416691" y="1512562"/>
                    <a:pt x="4416691" y="1504276"/>
                  </a:cubicBezTo>
                  <a:cubicBezTo>
                    <a:pt x="4416691" y="1495990"/>
                    <a:pt x="4423409" y="1489272"/>
                    <a:pt x="4431695" y="1489272"/>
                  </a:cubicBezTo>
                  <a:close/>
                  <a:moveTo>
                    <a:pt x="4094386" y="1487049"/>
                  </a:moveTo>
                  <a:cubicBezTo>
                    <a:pt x="4108504" y="1487049"/>
                    <a:pt x="4119948" y="1498493"/>
                    <a:pt x="4119948" y="1512611"/>
                  </a:cubicBezTo>
                  <a:cubicBezTo>
                    <a:pt x="4119948" y="1526729"/>
                    <a:pt x="4108504" y="1538173"/>
                    <a:pt x="4094386" y="1538173"/>
                  </a:cubicBezTo>
                  <a:cubicBezTo>
                    <a:pt x="4080268" y="1538173"/>
                    <a:pt x="4068824" y="1526729"/>
                    <a:pt x="4068824" y="1512611"/>
                  </a:cubicBezTo>
                  <a:cubicBezTo>
                    <a:pt x="4068824" y="1498493"/>
                    <a:pt x="4080268" y="1487049"/>
                    <a:pt x="4094386" y="1487049"/>
                  </a:cubicBezTo>
                  <a:close/>
                  <a:moveTo>
                    <a:pt x="262845" y="1485938"/>
                  </a:moveTo>
                  <a:cubicBezTo>
                    <a:pt x="274201" y="1485938"/>
                    <a:pt x="283406" y="1495143"/>
                    <a:pt x="283406" y="1506499"/>
                  </a:cubicBezTo>
                  <a:cubicBezTo>
                    <a:pt x="283406" y="1517855"/>
                    <a:pt x="274201" y="1527060"/>
                    <a:pt x="262845" y="1527060"/>
                  </a:cubicBezTo>
                  <a:cubicBezTo>
                    <a:pt x="251489" y="1527060"/>
                    <a:pt x="242284" y="1517855"/>
                    <a:pt x="242284" y="1506499"/>
                  </a:cubicBezTo>
                  <a:cubicBezTo>
                    <a:pt x="242284" y="1495143"/>
                    <a:pt x="251489" y="1485938"/>
                    <a:pt x="262845" y="1485938"/>
                  </a:cubicBezTo>
                  <a:close/>
                  <a:moveTo>
                    <a:pt x="4321111" y="1484827"/>
                  </a:moveTo>
                  <a:cubicBezTo>
                    <a:pt x="4333387" y="1484827"/>
                    <a:pt x="4343339" y="1494530"/>
                    <a:pt x="4343339" y="1506500"/>
                  </a:cubicBezTo>
                  <a:cubicBezTo>
                    <a:pt x="4343339" y="1518470"/>
                    <a:pt x="4333387" y="1528173"/>
                    <a:pt x="4321111" y="1528173"/>
                  </a:cubicBezTo>
                  <a:cubicBezTo>
                    <a:pt x="4308835" y="1528173"/>
                    <a:pt x="4298883" y="1518470"/>
                    <a:pt x="4298883" y="1506500"/>
                  </a:cubicBezTo>
                  <a:cubicBezTo>
                    <a:pt x="4298883" y="1494530"/>
                    <a:pt x="4308835" y="1484827"/>
                    <a:pt x="4321111" y="1484827"/>
                  </a:cubicBezTo>
                  <a:close/>
                  <a:moveTo>
                    <a:pt x="4206081" y="1474824"/>
                  </a:moveTo>
                  <a:cubicBezTo>
                    <a:pt x="4225416" y="1474824"/>
                    <a:pt x="4241090" y="1490498"/>
                    <a:pt x="4241090" y="1509833"/>
                  </a:cubicBezTo>
                  <a:cubicBezTo>
                    <a:pt x="4241090" y="1529168"/>
                    <a:pt x="4225416" y="1544842"/>
                    <a:pt x="4206081" y="1544842"/>
                  </a:cubicBezTo>
                  <a:cubicBezTo>
                    <a:pt x="4186746" y="1544842"/>
                    <a:pt x="4171072" y="1529168"/>
                    <a:pt x="4171072" y="1509833"/>
                  </a:cubicBezTo>
                  <a:cubicBezTo>
                    <a:pt x="4171072" y="1490498"/>
                    <a:pt x="4186746" y="1474824"/>
                    <a:pt x="4206081" y="1474824"/>
                  </a:cubicBezTo>
                  <a:close/>
                  <a:moveTo>
                    <a:pt x="446781" y="1359239"/>
                  </a:moveTo>
                  <a:cubicBezTo>
                    <a:pt x="448622" y="1359239"/>
                    <a:pt x="450115" y="1360981"/>
                    <a:pt x="450115" y="1363129"/>
                  </a:cubicBezTo>
                  <a:cubicBezTo>
                    <a:pt x="450115" y="1365277"/>
                    <a:pt x="448622" y="1367019"/>
                    <a:pt x="446781" y="1367019"/>
                  </a:cubicBezTo>
                  <a:cubicBezTo>
                    <a:pt x="444940" y="1367019"/>
                    <a:pt x="443447" y="1365277"/>
                    <a:pt x="443447" y="1363129"/>
                  </a:cubicBezTo>
                  <a:cubicBezTo>
                    <a:pt x="443447" y="1360981"/>
                    <a:pt x="444940" y="1359239"/>
                    <a:pt x="446781" y="1359239"/>
                  </a:cubicBezTo>
                  <a:close/>
                  <a:moveTo>
                    <a:pt x="561811" y="1358127"/>
                  </a:moveTo>
                  <a:cubicBezTo>
                    <a:pt x="567028" y="1358127"/>
                    <a:pt x="571258" y="1362108"/>
                    <a:pt x="571258" y="1367018"/>
                  </a:cubicBezTo>
                  <a:cubicBezTo>
                    <a:pt x="571258" y="1371928"/>
                    <a:pt x="567028" y="1375909"/>
                    <a:pt x="561811" y="1375909"/>
                  </a:cubicBezTo>
                  <a:cubicBezTo>
                    <a:pt x="556594" y="1375909"/>
                    <a:pt x="552364" y="1371928"/>
                    <a:pt x="552364" y="1367018"/>
                  </a:cubicBezTo>
                  <a:cubicBezTo>
                    <a:pt x="552364" y="1362108"/>
                    <a:pt x="556594" y="1358127"/>
                    <a:pt x="561811" y="1358127"/>
                  </a:cubicBezTo>
                  <a:close/>
                  <a:moveTo>
                    <a:pt x="214500" y="1342568"/>
                  </a:moveTo>
                  <a:cubicBezTo>
                    <a:pt x="221252" y="1342568"/>
                    <a:pt x="226726" y="1348042"/>
                    <a:pt x="226726" y="1354794"/>
                  </a:cubicBezTo>
                  <a:cubicBezTo>
                    <a:pt x="226726" y="1361546"/>
                    <a:pt x="221252" y="1367020"/>
                    <a:pt x="214500" y="1367020"/>
                  </a:cubicBezTo>
                  <a:cubicBezTo>
                    <a:pt x="207748" y="1367020"/>
                    <a:pt x="202274" y="1361546"/>
                    <a:pt x="202274" y="1354794"/>
                  </a:cubicBezTo>
                  <a:cubicBezTo>
                    <a:pt x="202274" y="1348042"/>
                    <a:pt x="207748" y="1342568"/>
                    <a:pt x="214500" y="1342568"/>
                  </a:cubicBezTo>
                  <a:close/>
                  <a:moveTo>
                    <a:pt x="4022702" y="1341457"/>
                  </a:moveTo>
                  <a:cubicBezTo>
                    <a:pt x="4036513" y="1341457"/>
                    <a:pt x="4047709" y="1352653"/>
                    <a:pt x="4047709" y="1366464"/>
                  </a:cubicBezTo>
                  <a:cubicBezTo>
                    <a:pt x="4047709" y="1380275"/>
                    <a:pt x="4036513" y="1391471"/>
                    <a:pt x="4022702" y="1391471"/>
                  </a:cubicBezTo>
                  <a:cubicBezTo>
                    <a:pt x="4008891" y="1391471"/>
                    <a:pt x="3997695" y="1380275"/>
                    <a:pt x="3997695" y="1366464"/>
                  </a:cubicBezTo>
                  <a:cubicBezTo>
                    <a:pt x="3997695" y="1352653"/>
                    <a:pt x="4008891" y="1341457"/>
                    <a:pt x="4022702" y="1341457"/>
                  </a:cubicBezTo>
                  <a:close/>
                  <a:moveTo>
                    <a:pt x="4369457" y="1337011"/>
                  </a:moveTo>
                  <a:cubicBezTo>
                    <a:pt x="4378971" y="1337011"/>
                    <a:pt x="4386684" y="1344724"/>
                    <a:pt x="4386684" y="1354238"/>
                  </a:cubicBezTo>
                  <a:cubicBezTo>
                    <a:pt x="4386684" y="1363752"/>
                    <a:pt x="4378971" y="1371465"/>
                    <a:pt x="4369457" y="1371465"/>
                  </a:cubicBezTo>
                  <a:cubicBezTo>
                    <a:pt x="4359943" y="1371465"/>
                    <a:pt x="4352230" y="1363752"/>
                    <a:pt x="4352230" y="1354238"/>
                  </a:cubicBezTo>
                  <a:cubicBezTo>
                    <a:pt x="4352230" y="1344724"/>
                    <a:pt x="4359943" y="1337011"/>
                    <a:pt x="4369457" y="1337011"/>
                  </a:cubicBezTo>
                  <a:close/>
                  <a:moveTo>
                    <a:pt x="4255539" y="1334788"/>
                  </a:moveTo>
                  <a:cubicBezTo>
                    <a:pt x="4267815" y="1334788"/>
                    <a:pt x="4277767" y="1344740"/>
                    <a:pt x="4277767" y="1357016"/>
                  </a:cubicBezTo>
                  <a:cubicBezTo>
                    <a:pt x="4277767" y="1369292"/>
                    <a:pt x="4267815" y="1379244"/>
                    <a:pt x="4255539" y="1379244"/>
                  </a:cubicBezTo>
                  <a:cubicBezTo>
                    <a:pt x="4243263" y="1379244"/>
                    <a:pt x="4233311" y="1369292"/>
                    <a:pt x="4233311" y="1357016"/>
                  </a:cubicBezTo>
                  <a:cubicBezTo>
                    <a:pt x="4233311" y="1344740"/>
                    <a:pt x="4243263" y="1334788"/>
                    <a:pt x="4255539" y="1334788"/>
                  </a:cubicBezTo>
                  <a:close/>
                  <a:moveTo>
                    <a:pt x="328418" y="1334788"/>
                  </a:moveTo>
                  <a:cubicBezTo>
                    <a:pt x="341001" y="1334788"/>
                    <a:pt x="351202" y="1344989"/>
                    <a:pt x="351202" y="1357572"/>
                  </a:cubicBezTo>
                  <a:cubicBezTo>
                    <a:pt x="351202" y="1370155"/>
                    <a:pt x="341001" y="1380356"/>
                    <a:pt x="328418" y="1380356"/>
                  </a:cubicBezTo>
                  <a:cubicBezTo>
                    <a:pt x="315835" y="1380356"/>
                    <a:pt x="305634" y="1370155"/>
                    <a:pt x="305634" y="1357572"/>
                  </a:cubicBezTo>
                  <a:cubicBezTo>
                    <a:pt x="305634" y="1344989"/>
                    <a:pt x="315835" y="1334788"/>
                    <a:pt x="328418" y="1334788"/>
                  </a:cubicBezTo>
                  <a:close/>
                  <a:moveTo>
                    <a:pt x="4137731" y="1327008"/>
                  </a:moveTo>
                  <a:cubicBezTo>
                    <a:pt x="4157373" y="1327008"/>
                    <a:pt x="4173296" y="1342682"/>
                    <a:pt x="4173296" y="1362017"/>
                  </a:cubicBezTo>
                  <a:cubicBezTo>
                    <a:pt x="4173296" y="1381352"/>
                    <a:pt x="4157373" y="1397026"/>
                    <a:pt x="4137731" y="1397026"/>
                  </a:cubicBezTo>
                  <a:cubicBezTo>
                    <a:pt x="4118089" y="1397026"/>
                    <a:pt x="4102166" y="1381352"/>
                    <a:pt x="4102166" y="1362017"/>
                  </a:cubicBezTo>
                  <a:cubicBezTo>
                    <a:pt x="4102166" y="1342682"/>
                    <a:pt x="4118089" y="1327008"/>
                    <a:pt x="4137731" y="1327008"/>
                  </a:cubicBezTo>
                  <a:close/>
                  <a:moveTo>
                    <a:pt x="645166" y="1218091"/>
                  </a:moveTo>
                  <a:cubicBezTo>
                    <a:pt x="650383" y="1218091"/>
                    <a:pt x="654613" y="1222321"/>
                    <a:pt x="654613" y="1227538"/>
                  </a:cubicBezTo>
                  <a:cubicBezTo>
                    <a:pt x="654613" y="1232755"/>
                    <a:pt x="650383" y="1236985"/>
                    <a:pt x="645166" y="1236985"/>
                  </a:cubicBezTo>
                  <a:cubicBezTo>
                    <a:pt x="639949" y="1236985"/>
                    <a:pt x="635719" y="1232755"/>
                    <a:pt x="635719" y="1227538"/>
                  </a:cubicBezTo>
                  <a:cubicBezTo>
                    <a:pt x="635719" y="1222321"/>
                    <a:pt x="639949" y="1218091"/>
                    <a:pt x="645166" y="1218091"/>
                  </a:cubicBezTo>
                  <a:close/>
                  <a:moveTo>
                    <a:pt x="525691" y="1216980"/>
                  </a:moveTo>
                  <a:cubicBezTo>
                    <a:pt x="528147" y="1216980"/>
                    <a:pt x="530138" y="1218971"/>
                    <a:pt x="530138" y="1221426"/>
                  </a:cubicBezTo>
                  <a:cubicBezTo>
                    <a:pt x="530138" y="1223882"/>
                    <a:pt x="528147" y="1225873"/>
                    <a:pt x="525691" y="1225873"/>
                  </a:cubicBezTo>
                  <a:cubicBezTo>
                    <a:pt x="523235" y="1225873"/>
                    <a:pt x="521245" y="1223882"/>
                    <a:pt x="521245" y="1221426"/>
                  </a:cubicBezTo>
                  <a:cubicBezTo>
                    <a:pt x="521245" y="1218971"/>
                    <a:pt x="523235" y="1216980"/>
                    <a:pt x="525691" y="1216980"/>
                  </a:cubicBezTo>
                  <a:close/>
                  <a:moveTo>
                    <a:pt x="3938790" y="1202532"/>
                  </a:moveTo>
                  <a:cubicBezTo>
                    <a:pt x="3952294" y="1202532"/>
                    <a:pt x="3963241" y="1213479"/>
                    <a:pt x="3963241" y="1226983"/>
                  </a:cubicBezTo>
                  <a:cubicBezTo>
                    <a:pt x="3963241" y="1240487"/>
                    <a:pt x="3952294" y="1251434"/>
                    <a:pt x="3938790" y="1251434"/>
                  </a:cubicBezTo>
                  <a:cubicBezTo>
                    <a:pt x="3925286" y="1251434"/>
                    <a:pt x="3914339" y="1240487"/>
                    <a:pt x="3914339" y="1226983"/>
                  </a:cubicBezTo>
                  <a:cubicBezTo>
                    <a:pt x="3914339" y="1213479"/>
                    <a:pt x="3925286" y="1202532"/>
                    <a:pt x="3938790" y="1202532"/>
                  </a:cubicBezTo>
                  <a:close/>
                  <a:moveTo>
                    <a:pt x="288407" y="1196975"/>
                  </a:moveTo>
                  <a:cubicBezTo>
                    <a:pt x="295466" y="1196975"/>
                    <a:pt x="301188" y="1202697"/>
                    <a:pt x="301188" y="1209756"/>
                  </a:cubicBezTo>
                  <a:cubicBezTo>
                    <a:pt x="301188" y="1216815"/>
                    <a:pt x="295466" y="1222537"/>
                    <a:pt x="288407" y="1222537"/>
                  </a:cubicBezTo>
                  <a:cubicBezTo>
                    <a:pt x="281348" y="1222537"/>
                    <a:pt x="275626" y="1216815"/>
                    <a:pt x="275626" y="1209756"/>
                  </a:cubicBezTo>
                  <a:cubicBezTo>
                    <a:pt x="275626" y="1202697"/>
                    <a:pt x="281348" y="1196975"/>
                    <a:pt x="288407" y="1196975"/>
                  </a:cubicBezTo>
                  <a:close/>
                  <a:moveTo>
                    <a:pt x="4179408" y="1190307"/>
                  </a:moveTo>
                  <a:cubicBezTo>
                    <a:pt x="4191991" y="1190307"/>
                    <a:pt x="4202192" y="1200508"/>
                    <a:pt x="4202192" y="1213091"/>
                  </a:cubicBezTo>
                  <a:cubicBezTo>
                    <a:pt x="4202192" y="1225674"/>
                    <a:pt x="4191991" y="1235875"/>
                    <a:pt x="4179408" y="1235875"/>
                  </a:cubicBezTo>
                  <a:cubicBezTo>
                    <a:pt x="4166825" y="1235875"/>
                    <a:pt x="4156624" y="1225674"/>
                    <a:pt x="4156624" y="1213091"/>
                  </a:cubicBezTo>
                  <a:cubicBezTo>
                    <a:pt x="4156624" y="1200508"/>
                    <a:pt x="4166825" y="1190307"/>
                    <a:pt x="4179408" y="1190307"/>
                  </a:cubicBezTo>
                  <a:close/>
                  <a:moveTo>
                    <a:pt x="4296105" y="1189195"/>
                  </a:moveTo>
                  <a:cubicBezTo>
                    <a:pt x="4306847" y="1189195"/>
                    <a:pt x="4315555" y="1197903"/>
                    <a:pt x="4315555" y="1208645"/>
                  </a:cubicBezTo>
                  <a:cubicBezTo>
                    <a:pt x="4315555" y="1219387"/>
                    <a:pt x="4306847" y="1228095"/>
                    <a:pt x="4296105" y="1228095"/>
                  </a:cubicBezTo>
                  <a:cubicBezTo>
                    <a:pt x="4285363" y="1228095"/>
                    <a:pt x="4276655" y="1219387"/>
                    <a:pt x="4276655" y="1208645"/>
                  </a:cubicBezTo>
                  <a:cubicBezTo>
                    <a:pt x="4276655" y="1197903"/>
                    <a:pt x="4285363" y="1189195"/>
                    <a:pt x="4296105" y="1189195"/>
                  </a:cubicBezTo>
                  <a:close/>
                  <a:moveTo>
                    <a:pt x="404548" y="1189195"/>
                  </a:moveTo>
                  <a:cubicBezTo>
                    <a:pt x="418052" y="1189195"/>
                    <a:pt x="428999" y="1200391"/>
                    <a:pt x="428999" y="1214202"/>
                  </a:cubicBezTo>
                  <a:cubicBezTo>
                    <a:pt x="428999" y="1228013"/>
                    <a:pt x="418052" y="1239209"/>
                    <a:pt x="404548" y="1239209"/>
                  </a:cubicBezTo>
                  <a:cubicBezTo>
                    <a:pt x="391044" y="1239209"/>
                    <a:pt x="380097" y="1228013"/>
                    <a:pt x="380097" y="1214202"/>
                  </a:cubicBezTo>
                  <a:cubicBezTo>
                    <a:pt x="380097" y="1200391"/>
                    <a:pt x="391044" y="1189195"/>
                    <a:pt x="404548" y="1189195"/>
                  </a:cubicBezTo>
                  <a:close/>
                  <a:moveTo>
                    <a:pt x="4057710" y="1185861"/>
                  </a:moveTo>
                  <a:cubicBezTo>
                    <a:pt x="4077352" y="1185861"/>
                    <a:pt x="4093275" y="1201535"/>
                    <a:pt x="4093275" y="1220870"/>
                  </a:cubicBezTo>
                  <a:cubicBezTo>
                    <a:pt x="4093275" y="1240205"/>
                    <a:pt x="4077352" y="1255879"/>
                    <a:pt x="4057710" y="1255879"/>
                  </a:cubicBezTo>
                  <a:cubicBezTo>
                    <a:pt x="4038068" y="1255879"/>
                    <a:pt x="4022145" y="1240205"/>
                    <a:pt x="4022145" y="1220870"/>
                  </a:cubicBezTo>
                  <a:cubicBezTo>
                    <a:pt x="4022145" y="1201535"/>
                    <a:pt x="4038068" y="1185861"/>
                    <a:pt x="4057710" y="1185861"/>
                  </a:cubicBezTo>
                  <a:close/>
                  <a:moveTo>
                    <a:pt x="740191" y="1085835"/>
                  </a:moveTo>
                  <a:cubicBezTo>
                    <a:pt x="745716" y="1085835"/>
                    <a:pt x="750194" y="1090313"/>
                    <a:pt x="750194" y="1095838"/>
                  </a:cubicBezTo>
                  <a:cubicBezTo>
                    <a:pt x="750194" y="1101363"/>
                    <a:pt x="745716" y="1105841"/>
                    <a:pt x="740191" y="1105841"/>
                  </a:cubicBezTo>
                  <a:cubicBezTo>
                    <a:pt x="734666" y="1105841"/>
                    <a:pt x="730188" y="1101363"/>
                    <a:pt x="730188" y="1095838"/>
                  </a:cubicBezTo>
                  <a:cubicBezTo>
                    <a:pt x="730188" y="1090313"/>
                    <a:pt x="734666" y="1085835"/>
                    <a:pt x="740191" y="1085835"/>
                  </a:cubicBezTo>
                  <a:close/>
                  <a:moveTo>
                    <a:pt x="616825" y="1081390"/>
                  </a:moveTo>
                  <a:cubicBezTo>
                    <a:pt x="619894" y="1081390"/>
                    <a:pt x="622382" y="1083878"/>
                    <a:pt x="622382" y="1086947"/>
                  </a:cubicBezTo>
                  <a:cubicBezTo>
                    <a:pt x="622382" y="1090016"/>
                    <a:pt x="619894" y="1092504"/>
                    <a:pt x="616825" y="1092504"/>
                  </a:cubicBezTo>
                  <a:cubicBezTo>
                    <a:pt x="613756" y="1092504"/>
                    <a:pt x="611268" y="1090016"/>
                    <a:pt x="611268" y="1086947"/>
                  </a:cubicBezTo>
                  <a:cubicBezTo>
                    <a:pt x="611268" y="1083878"/>
                    <a:pt x="613756" y="1081390"/>
                    <a:pt x="616825" y="1081390"/>
                  </a:cubicBezTo>
                  <a:close/>
                  <a:moveTo>
                    <a:pt x="3844322" y="1071387"/>
                  </a:moveTo>
                  <a:cubicBezTo>
                    <a:pt x="3857212" y="1071387"/>
                    <a:pt x="3867662" y="1081837"/>
                    <a:pt x="3867662" y="1094727"/>
                  </a:cubicBezTo>
                  <a:cubicBezTo>
                    <a:pt x="3867662" y="1107617"/>
                    <a:pt x="3857212" y="1118067"/>
                    <a:pt x="3844322" y="1118067"/>
                  </a:cubicBezTo>
                  <a:cubicBezTo>
                    <a:pt x="3831432" y="1118067"/>
                    <a:pt x="3820982" y="1107617"/>
                    <a:pt x="3820982" y="1094727"/>
                  </a:cubicBezTo>
                  <a:cubicBezTo>
                    <a:pt x="3820982" y="1081837"/>
                    <a:pt x="3831432" y="1071387"/>
                    <a:pt x="3844322" y="1071387"/>
                  </a:cubicBezTo>
                  <a:close/>
                  <a:moveTo>
                    <a:pt x="371206" y="1055827"/>
                  </a:moveTo>
                  <a:cubicBezTo>
                    <a:pt x="378572" y="1055827"/>
                    <a:pt x="384543" y="1061798"/>
                    <a:pt x="384543" y="1069164"/>
                  </a:cubicBezTo>
                  <a:cubicBezTo>
                    <a:pt x="384543" y="1076530"/>
                    <a:pt x="378572" y="1082501"/>
                    <a:pt x="371206" y="1082501"/>
                  </a:cubicBezTo>
                  <a:cubicBezTo>
                    <a:pt x="363840" y="1082501"/>
                    <a:pt x="357869" y="1076530"/>
                    <a:pt x="357869" y="1069164"/>
                  </a:cubicBezTo>
                  <a:cubicBezTo>
                    <a:pt x="357869" y="1061798"/>
                    <a:pt x="363840" y="1055827"/>
                    <a:pt x="371206" y="1055827"/>
                  </a:cubicBezTo>
                  <a:close/>
                  <a:moveTo>
                    <a:pt x="4092719" y="1052493"/>
                  </a:moveTo>
                  <a:cubicBezTo>
                    <a:pt x="4105302" y="1052493"/>
                    <a:pt x="4115503" y="1062694"/>
                    <a:pt x="4115503" y="1075277"/>
                  </a:cubicBezTo>
                  <a:cubicBezTo>
                    <a:pt x="4115503" y="1087860"/>
                    <a:pt x="4105302" y="1098061"/>
                    <a:pt x="4092719" y="1098061"/>
                  </a:cubicBezTo>
                  <a:cubicBezTo>
                    <a:pt x="4080136" y="1098061"/>
                    <a:pt x="4069935" y="1087860"/>
                    <a:pt x="4069935" y="1075277"/>
                  </a:cubicBezTo>
                  <a:cubicBezTo>
                    <a:pt x="4069935" y="1062694"/>
                    <a:pt x="4080136" y="1052493"/>
                    <a:pt x="4092719" y="1052493"/>
                  </a:cubicBezTo>
                  <a:close/>
                  <a:moveTo>
                    <a:pt x="3967131" y="1051382"/>
                  </a:moveTo>
                  <a:cubicBezTo>
                    <a:pt x="3986466" y="1051382"/>
                    <a:pt x="4002140" y="1067056"/>
                    <a:pt x="4002140" y="1086391"/>
                  </a:cubicBezTo>
                  <a:cubicBezTo>
                    <a:pt x="4002140" y="1105726"/>
                    <a:pt x="3986466" y="1121400"/>
                    <a:pt x="3967131" y="1121400"/>
                  </a:cubicBezTo>
                  <a:cubicBezTo>
                    <a:pt x="3947796" y="1121400"/>
                    <a:pt x="3932122" y="1105726"/>
                    <a:pt x="3932122" y="1086391"/>
                  </a:cubicBezTo>
                  <a:cubicBezTo>
                    <a:pt x="3932122" y="1067056"/>
                    <a:pt x="3947796" y="1051382"/>
                    <a:pt x="3967131" y="1051382"/>
                  </a:cubicBezTo>
                  <a:close/>
                  <a:moveTo>
                    <a:pt x="491793" y="1050271"/>
                  </a:moveTo>
                  <a:cubicBezTo>
                    <a:pt x="506218" y="1050271"/>
                    <a:pt x="517911" y="1061964"/>
                    <a:pt x="517911" y="1076389"/>
                  </a:cubicBezTo>
                  <a:cubicBezTo>
                    <a:pt x="517911" y="1090814"/>
                    <a:pt x="506218" y="1102507"/>
                    <a:pt x="491793" y="1102507"/>
                  </a:cubicBezTo>
                  <a:cubicBezTo>
                    <a:pt x="477368" y="1102507"/>
                    <a:pt x="465675" y="1090814"/>
                    <a:pt x="465675" y="1076389"/>
                  </a:cubicBezTo>
                  <a:cubicBezTo>
                    <a:pt x="465675" y="1061964"/>
                    <a:pt x="477368" y="1050271"/>
                    <a:pt x="491793" y="1050271"/>
                  </a:cubicBezTo>
                  <a:close/>
                  <a:moveTo>
                    <a:pt x="4212195" y="1046936"/>
                  </a:moveTo>
                  <a:cubicBezTo>
                    <a:pt x="4223858" y="1046936"/>
                    <a:pt x="4233312" y="1056390"/>
                    <a:pt x="4233312" y="1068053"/>
                  </a:cubicBezTo>
                  <a:cubicBezTo>
                    <a:pt x="4233312" y="1079716"/>
                    <a:pt x="4223858" y="1089170"/>
                    <a:pt x="4212195" y="1089170"/>
                  </a:cubicBezTo>
                  <a:cubicBezTo>
                    <a:pt x="4200532" y="1089170"/>
                    <a:pt x="4191078" y="1079716"/>
                    <a:pt x="4191078" y="1068053"/>
                  </a:cubicBezTo>
                  <a:cubicBezTo>
                    <a:pt x="4191078" y="1056390"/>
                    <a:pt x="4200532" y="1046936"/>
                    <a:pt x="4212195" y="1046936"/>
                  </a:cubicBezTo>
                  <a:close/>
                  <a:moveTo>
                    <a:pt x="845218" y="961359"/>
                  </a:moveTo>
                  <a:cubicBezTo>
                    <a:pt x="851050" y="961359"/>
                    <a:pt x="855777" y="966086"/>
                    <a:pt x="855777" y="971918"/>
                  </a:cubicBezTo>
                  <a:cubicBezTo>
                    <a:pt x="855777" y="977750"/>
                    <a:pt x="851050" y="982477"/>
                    <a:pt x="845218" y="982477"/>
                  </a:cubicBezTo>
                  <a:cubicBezTo>
                    <a:pt x="839386" y="982477"/>
                    <a:pt x="834659" y="977750"/>
                    <a:pt x="834659" y="971918"/>
                  </a:cubicBezTo>
                  <a:cubicBezTo>
                    <a:pt x="834659" y="966086"/>
                    <a:pt x="839386" y="961359"/>
                    <a:pt x="845218" y="961359"/>
                  </a:cubicBezTo>
                  <a:close/>
                  <a:moveTo>
                    <a:pt x="717963" y="952468"/>
                  </a:moveTo>
                  <a:cubicBezTo>
                    <a:pt x="721646" y="952468"/>
                    <a:pt x="724632" y="955454"/>
                    <a:pt x="724632" y="959137"/>
                  </a:cubicBezTo>
                  <a:cubicBezTo>
                    <a:pt x="724632" y="962820"/>
                    <a:pt x="721646" y="965806"/>
                    <a:pt x="717963" y="965806"/>
                  </a:cubicBezTo>
                  <a:cubicBezTo>
                    <a:pt x="714280" y="965806"/>
                    <a:pt x="711294" y="962820"/>
                    <a:pt x="711294" y="959137"/>
                  </a:cubicBezTo>
                  <a:cubicBezTo>
                    <a:pt x="711294" y="955454"/>
                    <a:pt x="714280" y="952468"/>
                    <a:pt x="717963" y="952468"/>
                  </a:cubicBezTo>
                  <a:close/>
                  <a:moveTo>
                    <a:pt x="3738740" y="948022"/>
                  </a:moveTo>
                  <a:cubicBezTo>
                    <a:pt x="3751630" y="948022"/>
                    <a:pt x="3762080" y="958223"/>
                    <a:pt x="3762080" y="970806"/>
                  </a:cubicBezTo>
                  <a:cubicBezTo>
                    <a:pt x="3762080" y="983389"/>
                    <a:pt x="3751630" y="993590"/>
                    <a:pt x="3738740" y="993590"/>
                  </a:cubicBezTo>
                  <a:cubicBezTo>
                    <a:pt x="3725850" y="993590"/>
                    <a:pt x="3715400" y="983389"/>
                    <a:pt x="3715400" y="970806"/>
                  </a:cubicBezTo>
                  <a:cubicBezTo>
                    <a:pt x="3715400" y="958223"/>
                    <a:pt x="3725850" y="948022"/>
                    <a:pt x="3738740" y="948022"/>
                  </a:cubicBezTo>
                  <a:close/>
                  <a:moveTo>
                    <a:pt x="3865994" y="923571"/>
                  </a:moveTo>
                  <a:cubicBezTo>
                    <a:pt x="3885329" y="923571"/>
                    <a:pt x="3901003" y="939245"/>
                    <a:pt x="3901003" y="958580"/>
                  </a:cubicBezTo>
                  <a:cubicBezTo>
                    <a:pt x="3901003" y="977915"/>
                    <a:pt x="3885329" y="993589"/>
                    <a:pt x="3865994" y="993589"/>
                  </a:cubicBezTo>
                  <a:cubicBezTo>
                    <a:pt x="3846659" y="993589"/>
                    <a:pt x="3830985" y="977915"/>
                    <a:pt x="3830985" y="958580"/>
                  </a:cubicBezTo>
                  <a:cubicBezTo>
                    <a:pt x="3830985" y="939245"/>
                    <a:pt x="3846659" y="923571"/>
                    <a:pt x="3865994" y="923571"/>
                  </a:cubicBezTo>
                  <a:close/>
                  <a:moveTo>
                    <a:pt x="464564" y="922460"/>
                  </a:moveTo>
                  <a:cubicBezTo>
                    <a:pt x="472543" y="922460"/>
                    <a:pt x="479012" y="928680"/>
                    <a:pt x="479012" y="936353"/>
                  </a:cubicBezTo>
                  <a:cubicBezTo>
                    <a:pt x="479012" y="944026"/>
                    <a:pt x="472543" y="950246"/>
                    <a:pt x="464564" y="950246"/>
                  </a:cubicBezTo>
                  <a:cubicBezTo>
                    <a:pt x="456585" y="950246"/>
                    <a:pt x="450116" y="944026"/>
                    <a:pt x="450116" y="936353"/>
                  </a:cubicBezTo>
                  <a:cubicBezTo>
                    <a:pt x="450116" y="928680"/>
                    <a:pt x="456585" y="922460"/>
                    <a:pt x="464564" y="922460"/>
                  </a:cubicBezTo>
                  <a:close/>
                  <a:moveTo>
                    <a:pt x="3995472" y="921349"/>
                  </a:moveTo>
                  <a:cubicBezTo>
                    <a:pt x="4008362" y="921349"/>
                    <a:pt x="4018812" y="931799"/>
                    <a:pt x="4018812" y="944689"/>
                  </a:cubicBezTo>
                  <a:cubicBezTo>
                    <a:pt x="4018812" y="957579"/>
                    <a:pt x="4008362" y="968029"/>
                    <a:pt x="3995472" y="968029"/>
                  </a:cubicBezTo>
                  <a:cubicBezTo>
                    <a:pt x="3982582" y="968029"/>
                    <a:pt x="3972132" y="957579"/>
                    <a:pt x="3972132" y="944689"/>
                  </a:cubicBezTo>
                  <a:cubicBezTo>
                    <a:pt x="3972132" y="931799"/>
                    <a:pt x="3982582" y="921349"/>
                    <a:pt x="3995472" y="921349"/>
                  </a:cubicBezTo>
                  <a:close/>
                  <a:moveTo>
                    <a:pt x="587929" y="919126"/>
                  </a:moveTo>
                  <a:cubicBezTo>
                    <a:pt x="602661" y="919126"/>
                    <a:pt x="614603" y="931068"/>
                    <a:pt x="614603" y="945800"/>
                  </a:cubicBezTo>
                  <a:cubicBezTo>
                    <a:pt x="614603" y="960532"/>
                    <a:pt x="602661" y="972474"/>
                    <a:pt x="587929" y="972474"/>
                  </a:cubicBezTo>
                  <a:cubicBezTo>
                    <a:pt x="573197" y="972474"/>
                    <a:pt x="561255" y="960532"/>
                    <a:pt x="561255" y="945800"/>
                  </a:cubicBezTo>
                  <a:cubicBezTo>
                    <a:pt x="561255" y="931068"/>
                    <a:pt x="573197" y="919126"/>
                    <a:pt x="587929" y="919126"/>
                  </a:cubicBezTo>
                  <a:close/>
                  <a:moveTo>
                    <a:pt x="4118836" y="912457"/>
                  </a:moveTo>
                  <a:cubicBezTo>
                    <a:pt x="4131112" y="912457"/>
                    <a:pt x="4141064" y="922409"/>
                    <a:pt x="4141064" y="934685"/>
                  </a:cubicBezTo>
                  <a:cubicBezTo>
                    <a:pt x="4141064" y="946961"/>
                    <a:pt x="4131112" y="956913"/>
                    <a:pt x="4118836" y="956913"/>
                  </a:cubicBezTo>
                  <a:cubicBezTo>
                    <a:pt x="4106560" y="956913"/>
                    <a:pt x="4096608" y="946961"/>
                    <a:pt x="4096608" y="934685"/>
                  </a:cubicBezTo>
                  <a:cubicBezTo>
                    <a:pt x="4096608" y="922409"/>
                    <a:pt x="4106560" y="912457"/>
                    <a:pt x="4118836" y="912457"/>
                  </a:cubicBezTo>
                  <a:close/>
                  <a:moveTo>
                    <a:pt x="960247" y="845774"/>
                  </a:moveTo>
                  <a:cubicBezTo>
                    <a:pt x="966385" y="845774"/>
                    <a:pt x="971361" y="850750"/>
                    <a:pt x="971361" y="856888"/>
                  </a:cubicBezTo>
                  <a:cubicBezTo>
                    <a:pt x="971361" y="863026"/>
                    <a:pt x="966385" y="868002"/>
                    <a:pt x="960247" y="868002"/>
                  </a:cubicBezTo>
                  <a:cubicBezTo>
                    <a:pt x="954109" y="868002"/>
                    <a:pt x="949133" y="863026"/>
                    <a:pt x="949133" y="856888"/>
                  </a:cubicBezTo>
                  <a:cubicBezTo>
                    <a:pt x="949133" y="850750"/>
                    <a:pt x="954109" y="845774"/>
                    <a:pt x="960247" y="845774"/>
                  </a:cubicBezTo>
                  <a:close/>
                  <a:moveTo>
                    <a:pt x="3624265" y="833548"/>
                  </a:moveTo>
                  <a:cubicBezTo>
                    <a:pt x="3636541" y="833548"/>
                    <a:pt x="3646493" y="843749"/>
                    <a:pt x="3646493" y="856332"/>
                  </a:cubicBezTo>
                  <a:cubicBezTo>
                    <a:pt x="3646493" y="868915"/>
                    <a:pt x="3636541" y="879116"/>
                    <a:pt x="3624265" y="879116"/>
                  </a:cubicBezTo>
                  <a:cubicBezTo>
                    <a:pt x="3611989" y="879116"/>
                    <a:pt x="3602037" y="868915"/>
                    <a:pt x="3602037" y="856332"/>
                  </a:cubicBezTo>
                  <a:cubicBezTo>
                    <a:pt x="3602037" y="843749"/>
                    <a:pt x="3611989" y="833548"/>
                    <a:pt x="3624265" y="833548"/>
                  </a:cubicBezTo>
                  <a:close/>
                  <a:moveTo>
                    <a:pt x="827991" y="832437"/>
                  </a:moveTo>
                  <a:cubicBezTo>
                    <a:pt x="832288" y="832437"/>
                    <a:pt x="835771" y="835920"/>
                    <a:pt x="835771" y="840217"/>
                  </a:cubicBezTo>
                  <a:cubicBezTo>
                    <a:pt x="835771" y="844514"/>
                    <a:pt x="832288" y="847997"/>
                    <a:pt x="827991" y="847997"/>
                  </a:cubicBezTo>
                  <a:cubicBezTo>
                    <a:pt x="823694" y="847997"/>
                    <a:pt x="820211" y="844514"/>
                    <a:pt x="820211" y="840217"/>
                  </a:cubicBezTo>
                  <a:cubicBezTo>
                    <a:pt x="820211" y="835920"/>
                    <a:pt x="823694" y="832437"/>
                    <a:pt x="827991" y="832437"/>
                  </a:cubicBezTo>
                  <a:close/>
                  <a:moveTo>
                    <a:pt x="3755966" y="805763"/>
                  </a:moveTo>
                  <a:cubicBezTo>
                    <a:pt x="3774687" y="805763"/>
                    <a:pt x="3789864" y="820691"/>
                    <a:pt x="3789864" y="839105"/>
                  </a:cubicBezTo>
                  <a:cubicBezTo>
                    <a:pt x="3789864" y="857519"/>
                    <a:pt x="3774687" y="872447"/>
                    <a:pt x="3755966" y="872447"/>
                  </a:cubicBezTo>
                  <a:cubicBezTo>
                    <a:pt x="3737245" y="872447"/>
                    <a:pt x="3722068" y="857519"/>
                    <a:pt x="3722068" y="839105"/>
                  </a:cubicBezTo>
                  <a:cubicBezTo>
                    <a:pt x="3722068" y="820691"/>
                    <a:pt x="3737245" y="805763"/>
                    <a:pt x="3755966" y="805763"/>
                  </a:cubicBezTo>
                  <a:close/>
                  <a:moveTo>
                    <a:pt x="3888778" y="797983"/>
                  </a:moveTo>
                  <a:cubicBezTo>
                    <a:pt x="3901668" y="797983"/>
                    <a:pt x="3912118" y="808433"/>
                    <a:pt x="3912118" y="821323"/>
                  </a:cubicBezTo>
                  <a:cubicBezTo>
                    <a:pt x="3912118" y="834213"/>
                    <a:pt x="3901668" y="844663"/>
                    <a:pt x="3888778" y="844663"/>
                  </a:cubicBezTo>
                  <a:cubicBezTo>
                    <a:pt x="3875888" y="844663"/>
                    <a:pt x="3865438" y="834213"/>
                    <a:pt x="3865438" y="821323"/>
                  </a:cubicBezTo>
                  <a:cubicBezTo>
                    <a:pt x="3865438" y="808433"/>
                    <a:pt x="3875888" y="797983"/>
                    <a:pt x="3888778" y="797983"/>
                  </a:cubicBezTo>
                  <a:close/>
                  <a:moveTo>
                    <a:pt x="694624" y="795760"/>
                  </a:moveTo>
                  <a:cubicBezTo>
                    <a:pt x="709356" y="795760"/>
                    <a:pt x="721298" y="807702"/>
                    <a:pt x="721298" y="822434"/>
                  </a:cubicBezTo>
                  <a:cubicBezTo>
                    <a:pt x="721298" y="837166"/>
                    <a:pt x="709356" y="849108"/>
                    <a:pt x="694624" y="849108"/>
                  </a:cubicBezTo>
                  <a:cubicBezTo>
                    <a:pt x="679892" y="849108"/>
                    <a:pt x="667950" y="837166"/>
                    <a:pt x="667950" y="822434"/>
                  </a:cubicBezTo>
                  <a:cubicBezTo>
                    <a:pt x="667950" y="807702"/>
                    <a:pt x="679892" y="795760"/>
                    <a:pt x="694624" y="795760"/>
                  </a:cubicBezTo>
                  <a:close/>
                  <a:moveTo>
                    <a:pt x="566812" y="794649"/>
                  </a:moveTo>
                  <a:cubicBezTo>
                    <a:pt x="574791" y="794649"/>
                    <a:pt x="581260" y="801118"/>
                    <a:pt x="581260" y="809097"/>
                  </a:cubicBezTo>
                  <a:cubicBezTo>
                    <a:pt x="581260" y="817076"/>
                    <a:pt x="574791" y="823545"/>
                    <a:pt x="566812" y="823545"/>
                  </a:cubicBezTo>
                  <a:cubicBezTo>
                    <a:pt x="558833" y="823545"/>
                    <a:pt x="552364" y="817076"/>
                    <a:pt x="552364" y="809097"/>
                  </a:cubicBezTo>
                  <a:cubicBezTo>
                    <a:pt x="552364" y="801118"/>
                    <a:pt x="558833" y="794649"/>
                    <a:pt x="566812" y="794649"/>
                  </a:cubicBezTo>
                  <a:close/>
                  <a:moveTo>
                    <a:pt x="4017144" y="785758"/>
                  </a:moveTo>
                  <a:cubicBezTo>
                    <a:pt x="4029727" y="785758"/>
                    <a:pt x="4039928" y="795959"/>
                    <a:pt x="4039928" y="808542"/>
                  </a:cubicBezTo>
                  <a:cubicBezTo>
                    <a:pt x="4039928" y="821125"/>
                    <a:pt x="4029727" y="831326"/>
                    <a:pt x="4017144" y="831326"/>
                  </a:cubicBezTo>
                  <a:cubicBezTo>
                    <a:pt x="4004561" y="831326"/>
                    <a:pt x="3994360" y="821125"/>
                    <a:pt x="3994360" y="808542"/>
                  </a:cubicBezTo>
                  <a:cubicBezTo>
                    <a:pt x="3994360" y="795959"/>
                    <a:pt x="4004561" y="785758"/>
                    <a:pt x="4017144" y="785758"/>
                  </a:cubicBezTo>
                  <a:close/>
                  <a:moveTo>
                    <a:pt x="1084168" y="740191"/>
                  </a:moveTo>
                  <a:cubicBezTo>
                    <a:pt x="1090613" y="740191"/>
                    <a:pt x="1095838" y="745416"/>
                    <a:pt x="1095838" y="751861"/>
                  </a:cubicBezTo>
                  <a:cubicBezTo>
                    <a:pt x="1095838" y="758306"/>
                    <a:pt x="1090613" y="763531"/>
                    <a:pt x="1084168" y="763531"/>
                  </a:cubicBezTo>
                  <a:cubicBezTo>
                    <a:pt x="1077723" y="763531"/>
                    <a:pt x="1072498" y="758306"/>
                    <a:pt x="1072498" y="751861"/>
                  </a:cubicBezTo>
                  <a:cubicBezTo>
                    <a:pt x="1072498" y="745416"/>
                    <a:pt x="1077723" y="740191"/>
                    <a:pt x="1084168" y="740191"/>
                  </a:cubicBezTo>
                  <a:close/>
                  <a:moveTo>
                    <a:pt x="3500345" y="730188"/>
                  </a:moveTo>
                  <a:cubicBezTo>
                    <a:pt x="3512315" y="730188"/>
                    <a:pt x="3522018" y="739642"/>
                    <a:pt x="3522018" y="751305"/>
                  </a:cubicBezTo>
                  <a:cubicBezTo>
                    <a:pt x="3522018" y="762968"/>
                    <a:pt x="3512315" y="772422"/>
                    <a:pt x="3500345" y="772422"/>
                  </a:cubicBezTo>
                  <a:cubicBezTo>
                    <a:pt x="3488375" y="772422"/>
                    <a:pt x="3478672" y="762968"/>
                    <a:pt x="3478672" y="751305"/>
                  </a:cubicBezTo>
                  <a:cubicBezTo>
                    <a:pt x="3478672" y="739642"/>
                    <a:pt x="3488375" y="730188"/>
                    <a:pt x="3500345" y="730188"/>
                  </a:cubicBezTo>
                  <a:close/>
                  <a:moveTo>
                    <a:pt x="947466" y="720185"/>
                  </a:moveTo>
                  <a:cubicBezTo>
                    <a:pt x="952070" y="720185"/>
                    <a:pt x="955802" y="724166"/>
                    <a:pt x="955802" y="729076"/>
                  </a:cubicBezTo>
                  <a:cubicBezTo>
                    <a:pt x="955802" y="733986"/>
                    <a:pt x="952070" y="737967"/>
                    <a:pt x="947466" y="737967"/>
                  </a:cubicBezTo>
                  <a:cubicBezTo>
                    <a:pt x="942862" y="737967"/>
                    <a:pt x="939130" y="733986"/>
                    <a:pt x="939130" y="729076"/>
                  </a:cubicBezTo>
                  <a:cubicBezTo>
                    <a:pt x="939130" y="724166"/>
                    <a:pt x="942862" y="720185"/>
                    <a:pt x="947466" y="720185"/>
                  </a:cubicBezTo>
                  <a:close/>
                  <a:moveTo>
                    <a:pt x="3636491" y="696846"/>
                  </a:moveTo>
                  <a:cubicBezTo>
                    <a:pt x="3654292" y="696846"/>
                    <a:pt x="3668722" y="711276"/>
                    <a:pt x="3668722" y="729077"/>
                  </a:cubicBezTo>
                  <a:cubicBezTo>
                    <a:pt x="3668722" y="746878"/>
                    <a:pt x="3654292" y="761308"/>
                    <a:pt x="3636491" y="761308"/>
                  </a:cubicBezTo>
                  <a:cubicBezTo>
                    <a:pt x="3618690" y="761308"/>
                    <a:pt x="3604260" y="746878"/>
                    <a:pt x="3604260" y="729077"/>
                  </a:cubicBezTo>
                  <a:cubicBezTo>
                    <a:pt x="3604260" y="711276"/>
                    <a:pt x="3618690" y="696846"/>
                    <a:pt x="3636491" y="696846"/>
                  </a:cubicBezTo>
                  <a:close/>
                  <a:moveTo>
                    <a:pt x="3773748" y="682398"/>
                  </a:moveTo>
                  <a:cubicBezTo>
                    <a:pt x="3786945" y="682398"/>
                    <a:pt x="3797643" y="693096"/>
                    <a:pt x="3797643" y="706293"/>
                  </a:cubicBezTo>
                  <a:cubicBezTo>
                    <a:pt x="3797643" y="719490"/>
                    <a:pt x="3786945" y="730188"/>
                    <a:pt x="3773748" y="730188"/>
                  </a:cubicBezTo>
                  <a:cubicBezTo>
                    <a:pt x="3760551" y="730188"/>
                    <a:pt x="3749853" y="719490"/>
                    <a:pt x="3749853" y="706293"/>
                  </a:cubicBezTo>
                  <a:cubicBezTo>
                    <a:pt x="3749853" y="693096"/>
                    <a:pt x="3760551" y="682398"/>
                    <a:pt x="3773748" y="682398"/>
                  </a:cubicBezTo>
                  <a:close/>
                  <a:moveTo>
                    <a:pt x="810209" y="680175"/>
                  </a:moveTo>
                  <a:cubicBezTo>
                    <a:pt x="824941" y="680175"/>
                    <a:pt x="836883" y="692117"/>
                    <a:pt x="836883" y="706849"/>
                  </a:cubicBezTo>
                  <a:cubicBezTo>
                    <a:pt x="836883" y="721581"/>
                    <a:pt x="824941" y="733523"/>
                    <a:pt x="810209" y="733523"/>
                  </a:cubicBezTo>
                  <a:cubicBezTo>
                    <a:pt x="795477" y="733523"/>
                    <a:pt x="783535" y="721581"/>
                    <a:pt x="783535" y="706849"/>
                  </a:cubicBezTo>
                  <a:cubicBezTo>
                    <a:pt x="783535" y="692117"/>
                    <a:pt x="795477" y="680175"/>
                    <a:pt x="810209" y="680175"/>
                  </a:cubicBezTo>
                  <a:close/>
                  <a:moveTo>
                    <a:pt x="677952" y="674618"/>
                  </a:moveTo>
                  <a:cubicBezTo>
                    <a:pt x="686546" y="674618"/>
                    <a:pt x="693512" y="681584"/>
                    <a:pt x="693512" y="690178"/>
                  </a:cubicBezTo>
                  <a:cubicBezTo>
                    <a:pt x="693512" y="698772"/>
                    <a:pt x="686546" y="705738"/>
                    <a:pt x="677952" y="705738"/>
                  </a:cubicBezTo>
                  <a:cubicBezTo>
                    <a:pt x="669358" y="705738"/>
                    <a:pt x="662392" y="698772"/>
                    <a:pt x="662392" y="690178"/>
                  </a:cubicBezTo>
                  <a:cubicBezTo>
                    <a:pt x="662392" y="681584"/>
                    <a:pt x="669358" y="674618"/>
                    <a:pt x="677952" y="674618"/>
                  </a:cubicBezTo>
                  <a:close/>
                  <a:moveTo>
                    <a:pt x="3906004" y="666838"/>
                  </a:moveTo>
                  <a:cubicBezTo>
                    <a:pt x="3918587" y="666838"/>
                    <a:pt x="3928788" y="676790"/>
                    <a:pt x="3928788" y="689066"/>
                  </a:cubicBezTo>
                  <a:cubicBezTo>
                    <a:pt x="3928788" y="701342"/>
                    <a:pt x="3918587" y="711294"/>
                    <a:pt x="3906004" y="711294"/>
                  </a:cubicBezTo>
                  <a:cubicBezTo>
                    <a:pt x="3893421" y="711294"/>
                    <a:pt x="3883220" y="701342"/>
                    <a:pt x="3883220" y="689066"/>
                  </a:cubicBezTo>
                  <a:cubicBezTo>
                    <a:pt x="3883220" y="676790"/>
                    <a:pt x="3893421" y="666838"/>
                    <a:pt x="3906004" y="666838"/>
                  </a:cubicBezTo>
                  <a:close/>
                  <a:moveTo>
                    <a:pt x="1215869" y="644610"/>
                  </a:moveTo>
                  <a:cubicBezTo>
                    <a:pt x="1222621" y="644610"/>
                    <a:pt x="1228095" y="650084"/>
                    <a:pt x="1228095" y="656836"/>
                  </a:cubicBezTo>
                  <a:cubicBezTo>
                    <a:pt x="1228095" y="663588"/>
                    <a:pt x="1222621" y="669062"/>
                    <a:pt x="1215869" y="669062"/>
                  </a:cubicBezTo>
                  <a:cubicBezTo>
                    <a:pt x="1209117" y="669062"/>
                    <a:pt x="1203643" y="663588"/>
                    <a:pt x="1203643" y="656836"/>
                  </a:cubicBezTo>
                  <a:cubicBezTo>
                    <a:pt x="1203643" y="650084"/>
                    <a:pt x="1209117" y="644610"/>
                    <a:pt x="1215869" y="644610"/>
                  </a:cubicBezTo>
                  <a:close/>
                  <a:moveTo>
                    <a:pt x="3367533" y="635719"/>
                  </a:moveTo>
                  <a:cubicBezTo>
                    <a:pt x="3379196" y="635719"/>
                    <a:pt x="3388650" y="645173"/>
                    <a:pt x="3388650" y="656836"/>
                  </a:cubicBezTo>
                  <a:cubicBezTo>
                    <a:pt x="3388650" y="668499"/>
                    <a:pt x="3379196" y="677953"/>
                    <a:pt x="3367533" y="677953"/>
                  </a:cubicBezTo>
                  <a:cubicBezTo>
                    <a:pt x="3355870" y="677953"/>
                    <a:pt x="3346416" y="668499"/>
                    <a:pt x="3346416" y="656836"/>
                  </a:cubicBezTo>
                  <a:cubicBezTo>
                    <a:pt x="3346416" y="645173"/>
                    <a:pt x="3355870" y="635719"/>
                    <a:pt x="3367533" y="635719"/>
                  </a:cubicBezTo>
                  <a:close/>
                  <a:moveTo>
                    <a:pt x="1074721" y="619049"/>
                  </a:moveTo>
                  <a:cubicBezTo>
                    <a:pt x="1080246" y="619049"/>
                    <a:pt x="1084724" y="623527"/>
                    <a:pt x="1084724" y="629052"/>
                  </a:cubicBezTo>
                  <a:cubicBezTo>
                    <a:pt x="1084724" y="634577"/>
                    <a:pt x="1080246" y="639055"/>
                    <a:pt x="1074721" y="639055"/>
                  </a:cubicBezTo>
                  <a:cubicBezTo>
                    <a:pt x="1069196" y="639055"/>
                    <a:pt x="1064718" y="634577"/>
                    <a:pt x="1064718" y="629052"/>
                  </a:cubicBezTo>
                  <a:cubicBezTo>
                    <a:pt x="1064718" y="623527"/>
                    <a:pt x="1069196" y="619049"/>
                    <a:pt x="1074721" y="619049"/>
                  </a:cubicBezTo>
                  <a:close/>
                  <a:moveTo>
                    <a:pt x="3509236" y="596821"/>
                  </a:moveTo>
                  <a:cubicBezTo>
                    <a:pt x="3526730" y="596821"/>
                    <a:pt x="3540911" y="611002"/>
                    <a:pt x="3540911" y="628496"/>
                  </a:cubicBezTo>
                  <a:cubicBezTo>
                    <a:pt x="3540911" y="645990"/>
                    <a:pt x="3526730" y="660171"/>
                    <a:pt x="3509236" y="660171"/>
                  </a:cubicBezTo>
                  <a:cubicBezTo>
                    <a:pt x="3491742" y="660171"/>
                    <a:pt x="3477561" y="645990"/>
                    <a:pt x="3477561" y="628496"/>
                  </a:cubicBezTo>
                  <a:cubicBezTo>
                    <a:pt x="3477561" y="611002"/>
                    <a:pt x="3491742" y="596821"/>
                    <a:pt x="3509236" y="596821"/>
                  </a:cubicBezTo>
                  <a:close/>
                  <a:moveTo>
                    <a:pt x="3650383" y="575704"/>
                  </a:moveTo>
                  <a:cubicBezTo>
                    <a:pt x="3663580" y="575704"/>
                    <a:pt x="3674278" y="586402"/>
                    <a:pt x="3674278" y="599599"/>
                  </a:cubicBezTo>
                  <a:cubicBezTo>
                    <a:pt x="3674278" y="612796"/>
                    <a:pt x="3663580" y="623494"/>
                    <a:pt x="3650383" y="623494"/>
                  </a:cubicBezTo>
                  <a:cubicBezTo>
                    <a:pt x="3637186" y="623494"/>
                    <a:pt x="3626488" y="612796"/>
                    <a:pt x="3626488" y="599599"/>
                  </a:cubicBezTo>
                  <a:cubicBezTo>
                    <a:pt x="3626488" y="586402"/>
                    <a:pt x="3637186" y="575704"/>
                    <a:pt x="3650383" y="575704"/>
                  </a:cubicBezTo>
                  <a:close/>
                  <a:moveTo>
                    <a:pt x="933574" y="574593"/>
                  </a:moveTo>
                  <a:cubicBezTo>
                    <a:pt x="948306" y="574593"/>
                    <a:pt x="960248" y="586286"/>
                    <a:pt x="960248" y="600711"/>
                  </a:cubicBezTo>
                  <a:cubicBezTo>
                    <a:pt x="960248" y="615136"/>
                    <a:pt x="948306" y="626829"/>
                    <a:pt x="933574" y="626829"/>
                  </a:cubicBezTo>
                  <a:cubicBezTo>
                    <a:pt x="918842" y="626829"/>
                    <a:pt x="906900" y="615136"/>
                    <a:pt x="906900" y="600711"/>
                  </a:cubicBezTo>
                  <a:cubicBezTo>
                    <a:pt x="906900" y="586286"/>
                    <a:pt x="918842" y="574593"/>
                    <a:pt x="933574" y="574593"/>
                  </a:cubicBezTo>
                  <a:close/>
                  <a:moveTo>
                    <a:pt x="796872" y="563479"/>
                  </a:moveTo>
                  <a:cubicBezTo>
                    <a:pt x="805466" y="563479"/>
                    <a:pt x="812432" y="570445"/>
                    <a:pt x="812432" y="579039"/>
                  </a:cubicBezTo>
                  <a:cubicBezTo>
                    <a:pt x="812432" y="587633"/>
                    <a:pt x="805466" y="594599"/>
                    <a:pt x="796872" y="594599"/>
                  </a:cubicBezTo>
                  <a:cubicBezTo>
                    <a:pt x="788278" y="594599"/>
                    <a:pt x="781312" y="587633"/>
                    <a:pt x="781312" y="579039"/>
                  </a:cubicBezTo>
                  <a:cubicBezTo>
                    <a:pt x="781312" y="570445"/>
                    <a:pt x="788278" y="563479"/>
                    <a:pt x="796872" y="563479"/>
                  </a:cubicBezTo>
                  <a:close/>
                  <a:moveTo>
                    <a:pt x="1355904" y="560144"/>
                  </a:moveTo>
                  <a:cubicBezTo>
                    <a:pt x="1363270" y="560144"/>
                    <a:pt x="1369241" y="566115"/>
                    <a:pt x="1369241" y="573481"/>
                  </a:cubicBezTo>
                  <a:cubicBezTo>
                    <a:pt x="1369241" y="580847"/>
                    <a:pt x="1363270" y="586818"/>
                    <a:pt x="1355904" y="586818"/>
                  </a:cubicBezTo>
                  <a:cubicBezTo>
                    <a:pt x="1348538" y="586818"/>
                    <a:pt x="1342567" y="580847"/>
                    <a:pt x="1342567" y="573481"/>
                  </a:cubicBezTo>
                  <a:cubicBezTo>
                    <a:pt x="1342567" y="566115"/>
                    <a:pt x="1348538" y="560144"/>
                    <a:pt x="1355904" y="560144"/>
                  </a:cubicBezTo>
                  <a:close/>
                  <a:moveTo>
                    <a:pt x="3786529" y="555699"/>
                  </a:moveTo>
                  <a:cubicBezTo>
                    <a:pt x="3798805" y="555699"/>
                    <a:pt x="3808757" y="565651"/>
                    <a:pt x="3808757" y="577927"/>
                  </a:cubicBezTo>
                  <a:cubicBezTo>
                    <a:pt x="3808757" y="590203"/>
                    <a:pt x="3798805" y="600155"/>
                    <a:pt x="3786529" y="600155"/>
                  </a:cubicBezTo>
                  <a:cubicBezTo>
                    <a:pt x="3774253" y="600155"/>
                    <a:pt x="3764301" y="590203"/>
                    <a:pt x="3764301" y="577927"/>
                  </a:cubicBezTo>
                  <a:cubicBezTo>
                    <a:pt x="3764301" y="565651"/>
                    <a:pt x="3774253" y="555699"/>
                    <a:pt x="3786529" y="555699"/>
                  </a:cubicBezTo>
                  <a:close/>
                  <a:moveTo>
                    <a:pt x="3228052" y="552365"/>
                  </a:moveTo>
                  <a:cubicBezTo>
                    <a:pt x="3239408" y="552365"/>
                    <a:pt x="3248613" y="561570"/>
                    <a:pt x="3248613" y="572926"/>
                  </a:cubicBezTo>
                  <a:cubicBezTo>
                    <a:pt x="3248613" y="584282"/>
                    <a:pt x="3239408" y="593487"/>
                    <a:pt x="3228052" y="593487"/>
                  </a:cubicBezTo>
                  <a:cubicBezTo>
                    <a:pt x="3216696" y="593487"/>
                    <a:pt x="3207491" y="584282"/>
                    <a:pt x="3207491" y="572926"/>
                  </a:cubicBezTo>
                  <a:cubicBezTo>
                    <a:pt x="3207491" y="561570"/>
                    <a:pt x="3216696" y="552365"/>
                    <a:pt x="3228052" y="552365"/>
                  </a:cubicBezTo>
                  <a:close/>
                  <a:moveTo>
                    <a:pt x="1210311" y="526802"/>
                  </a:moveTo>
                  <a:cubicBezTo>
                    <a:pt x="1216449" y="526802"/>
                    <a:pt x="1221425" y="532027"/>
                    <a:pt x="1221425" y="538472"/>
                  </a:cubicBezTo>
                  <a:cubicBezTo>
                    <a:pt x="1221425" y="544917"/>
                    <a:pt x="1216449" y="550142"/>
                    <a:pt x="1210311" y="550142"/>
                  </a:cubicBezTo>
                  <a:cubicBezTo>
                    <a:pt x="1204173" y="550142"/>
                    <a:pt x="1199197" y="544917"/>
                    <a:pt x="1199197" y="538472"/>
                  </a:cubicBezTo>
                  <a:cubicBezTo>
                    <a:pt x="1199197" y="532027"/>
                    <a:pt x="1204173" y="526802"/>
                    <a:pt x="1210311" y="526802"/>
                  </a:cubicBezTo>
                  <a:close/>
                  <a:moveTo>
                    <a:pt x="3374201" y="507909"/>
                  </a:moveTo>
                  <a:cubicBezTo>
                    <a:pt x="3390774" y="507909"/>
                    <a:pt x="3404209" y="521344"/>
                    <a:pt x="3404209" y="537917"/>
                  </a:cubicBezTo>
                  <a:cubicBezTo>
                    <a:pt x="3404209" y="554490"/>
                    <a:pt x="3390774" y="567925"/>
                    <a:pt x="3374201" y="567925"/>
                  </a:cubicBezTo>
                  <a:cubicBezTo>
                    <a:pt x="3357628" y="567925"/>
                    <a:pt x="3344193" y="554490"/>
                    <a:pt x="3344193" y="537917"/>
                  </a:cubicBezTo>
                  <a:cubicBezTo>
                    <a:pt x="3344193" y="521344"/>
                    <a:pt x="3357628" y="507909"/>
                    <a:pt x="3374201" y="507909"/>
                  </a:cubicBezTo>
                  <a:close/>
                  <a:moveTo>
                    <a:pt x="1501497" y="487904"/>
                  </a:moveTo>
                  <a:cubicBezTo>
                    <a:pt x="1508863" y="487904"/>
                    <a:pt x="1514834" y="494124"/>
                    <a:pt x="1514834" y="501797"/>
                  </a:cubicBezTo>
                  <a:cubicBezTo>
                    <a:pt x="1514834" y="509470"/>
                    <a:pt x="1508863" y="515690"/>
                    <a:pt x="1501497" y="515690"/>
                  </a:cubicBezTo>
                  <a:cubicBezTo>
                    <a:pt x="1494131" y="515690"/>
                    <a:pt x="1488160" y="509470"/>
                    <a:pt x="1488160" y="501797"/>
                  </a:cubicBezTo>
                  <a:cubicBezTo>
                    <a:pt x="1488160" y="494124"/>
                    <a:pt x="1494131" y="487904"/>
                    <a:pt x="1501497" y="487904"/>
                  </a:cubicBezTo>
                  <a:close/>
                  <a:moveTo>
                    <a:pt x="3082459" y="482346"/>
                  </a:moveTo>
                  <a:cubicBezTo>
                    <a:pt x="3093201" y="482346"/>
                    <a:pt x="3101909" y="491054"/>
                    <a:pt x="3101909" y="501796"/>
                  </a:cubicBezTo>
                  <a:cubicBezTo>
                    <a:pt x="3101909" y="512538"/>
                    <a:pt x="3093201" y="521246"/>
                    <a:pt x="3082459" y="521246"/>
                  </a:cubicBezTo>
                  <a:cubicBezTo>
                    <a:pt x="3071717" y="521246"/>
                    <a:pt x="3063009" y="512538"/>
                    <a:pt x="3063009" y="501796"/>
                  </a:cubicBezTo>
                  <a:cubicBezTo>
                    <a:pt x="3063009" y="491054"/>
                    <a:pt x="3071717" y="482346"/>
                    <a:pt x="3082459" y="482346"/>
                  </a:cubicBezTo>
                  <a:close/>
                  <a:moveTo>
                    <a:pt x="3519238" y="479013"/>
                  </a:moveTo>
                  <a:cubicBezTo>
                    <a:pt x="3532435" y="479013"/>
                    <a:pt x="3543133" y="489960"/>
                    <a:pt x="3543133" y="503464"/>
                  </a:cubicBezTo>
                  <a:cubicBezTo>
                    <a:pt x="3543133" y="516968"/>
                    <a:pt x="3532435" y="527915"/>
                    <a:pt x="3519238" y="527915"/>
                  </a:cubicBezTo>
                  <a:cubicBezTo>
                    <a:pt x="3506041" y="527915"/>
                    <a:pt x="3495343" y="516968"/>
                    <a:pt x="3495343" y="503464"/>
                  </a:cubicBezTo>
                  <a:cubicBezTo>
                    <a:pt x="3495343" y="489960"/>
                    <a:pt x="3506041" y="479013"/>
                    <a:pt x="3519238" y="479013"/>
                  </a:cubicBezTo>
                  <a:close/>
                  <a:moveTo>
                    <a:pt x="1064718" y="477901"/>
                  </a:moveTo>
                  <a:cubicBezTo>
                    <a:pt x="1079450" y="477901"/>
                    <a:pt x="1091392" y="489594"/>
                    <a:pt x="1091392" y="504019"/>
                  </a:cubicBezTo>
                  <a:cubicBezTo>
                    <a:pt x="1091392" y="518444"/>
                    <a:pt x="1079450" y="530137"/>
                    <a:pt x="1064718" y="530137"/>
                  </a:cubicBezTo>
                  <a:cubicBezTo>
                    <a:pt x="1049986" y="530137"/>
                    <a:pt x="1038044" y="518444"/>
                    <a:pt x="1038044" y="504019"/>
                  </a:cubicBezTo>
                  <a:cubicBezTo>
                    <a:pt x="1038044" y="489594"/>
                    <a:pt x="1049986" y="477901"/>
                    <a:pt x="1064718" y="477901"/>
                  </a:cubicBezTo>
                  <a:close/>
                  <a:moveTo>
                    <a:pt x="924127" y="461231"/>
                  </a:moveTo>
                  <a:cubicBezTo>
                    <a:pt x="933028" y="461231"/>
                    <a:pt x="940243" y="468446"/>
                    <a:pt x="940243" y="477346"/>
                  </a:cubicBezTo>
                  <a:cubicBezTo>
                    <a:pt x="940243" y="486247"/>
                    <a:pt x="933028" y="493462"/>
                    <a:pt x="924127" y="493462"/>
                  </a:cubicBezTo>
                  <a:cubicBezTo>
                    <a:pt x="915226" y="493462"/>
                    <a:pt x="908011" y="486247"/>
                    <a:pt x="908011" y="477346"/>
                  </a:cubicBezTo>
                  <a:cubicBezTo>
                    <a:pt x="908011" y="468446"/>
                    <a:pt x="915226" y="461231"/>
                    <a:pt x="924127" y="461231"/>
                  </a:cubicBezTo>
                  <a:close/>
                  <a:moveTo>
                    <a:pt x="3659830" y="453450"/>
                  </a:moveTo>
                  <a:cubicBezTo>
                    <a:pt x="3672106" y="453450"/>
                    <a:pt x="3682058" y="463402"/>
                    <a:pt x="3682058" y="475678"/>
                  </a:cubicBezTo>
                  <a:cubicBezTo>
                    <a:pt x="3682058" y="487954"/>
                    <a:pt x="3672106" y="497906"/>
                    <a:pt x="3659830" y="497906"/>
                  </a:cubicBezTo>
                  <a:cubicBezTo>
                    <a:pt x="3647554" y="497906"/>
                    <a:pt x="3637602" y="487954"/>
                    <a:pt x="3637602" y="475678"/>
                  </a:cubicBezTo>
                  <a:cubicBezTo>
                    <a:pt x="3637602" y="463402"/>
                    <a:pt x="3647554" y="453450"/>
                    <a:pt x="3659830" y="453450"/>
                  </a:cubicBezTo>
                  <a:close/>
                  <a:moveTo>
                    <a:pt x="1352014" y="445671"/>
                  </a:moveTo>
                  <a:cubicBezTo>
                    <a:pt x="1359073" y="445671"/>
                    <a:pt x="1364795" y="451393"/>
                    <a:pt x="1364795" y="458452"/>
                  </a:cubicBezTo>
                  <a:cubicBezTo>
                    <a:pt x="1364795" y="465511"/>
                    <a:pt x="1359073" y="471233"/>
                    <a:pt x="1352014" y="471233"/>
                  </a:cubicBezTo>
                  <a:cubicBezTo>
                    <a:pt x="1344955" y="471233"/>
                    <a:pt x="1339233" y="465511"/>
                    <a:pt x="1339233" y="458452"/>
                  </a:cubicBezTo>
                  <a:cubicBezTo>
                    <a:pt x="1339233" y="451393"/>
                    <a:pt x="1344955" y="445671"/>
                    <a:pt x="1352014" y="445671"/>
                  </a:cubicBezTo>
                  <a:close/>
                  <a:moveTo>
                    <a:pt x="3231942" y="430111"/>
                  </a:moveTo>
                  <a:cubicBezTo>
                    <a:pt x="3247901" y="430111"/>
                    <a:pt x="3260839" y="442800"/>
                    <a:pt x="3260839" y="458452"/>
                  </a:cubicBezTo>
                  <a:cubicBezTo>
                    <a:pt x="3260839" y="474104"/>
                    <a:pt x="3247901" y="486793"/>
                    <a:pt x="3231942" y="486793"/>
                  </a:cubicBezTo>
                  <a:cubicBezTo>
                    <a:pt x="3215983" y="486793"/>
                    <a:pt x="3203045" y="474104"/>
                    <a:pt x="3203045" y="458452"/>
                  </a:cubicBezTo>
                  <a:cubicBezTo>
                    <a:pt x="3203045" y="442800"/>
                    <a:pt x="3215983" y="430111"/>
                    <a:pt x="3231942" y="430111"/>
                  </a:cubicBezTo>
                  <a:close/>
                  <a:moveTo>
                    <a:pt x="1653203" y="428999"/>
                  </a:moveTo>
                  <a:cubicBezTo>
                    <a:pt x="1660876" y="428999"/>
                    <a:pt x="1667096" y="435468"/>
                    <a:pt x="1667096" y="443447"/>
                  </a:cubicBezTo>
                  <a:cubicBezTo>
                    <a:pt x="1667096" y="451426"/>
                    <a:pt x="1660876" y="457895"/>
                    <a:pt x="1653203" y="457895"/>
                  </a:cubicBezTo>
                  <a:cubicBezTo>
                    <a:pt x="1645530" y="457895"/>
                    <a:pt x="1639310" y="451426"/>
                    <a:pt x="1639310" y="443447"/>
                  </a:cubicBezTo>
                  <a:cubicBezTo>
                    <a:pt x="1639310" y="435468"/>
                    <a:pt x="1645530" y="428999"/>
                    <a:pt x="1653203" y="428999"/>
                  </a:cubicBezTo>
                  <a:close/>
                  <a:moveTo>
                    <a:pt x="2930753" y="423443"/>
                  </a:moveTo>
                  <a:cubicBezTo>
                    <a:pt x="2941188" y="423443"/>
                    <a:pt x="2949647" y="431902"/>
                    <a:pt x="2949647" y="442337"/>
                  </a:cubicBezTo>
                  <a:cubicBezTo>
                    <a:pt x="2949647" y="452772"/>
                    <a:pt x="2941188" y="461231"/>
                    <a:pt x="2930753" y="461231"/>
                  </a:cubicBezTo>
                  <a:cubicBezTo>
                    <a:pt x="2920318" y="461231"/>
                    <a:pt x="2911859" y="452772"/>
                    <a:pt x="2911859" y="442337"/>
                  </a:cubicBezTo>
                  <a:cubicBezTo>
                    <a:pt x="2911859" y="431902"/>
                    <a:pt x="2920318" y="423443"/>
                    <a:pt x="2930753" y="423443"/>
                  </a:cubicBezTo>
                  <a:close/>
                  <a:moveTo>
                    <a:pt x="3380869" y="392324"/>
                  </a:moveTo>
                  <a:cubicBezTo>
                    <a:pt x="3394373" y="392324"/>
                    <a:pt x="3405320" y="403271"/>
                    <a:pt x="3405320" y="416775"/>
                  </a:cubicBezTo>
                  <a:cubicBezTo>
                    <a:pt x="3405320" y="430279"/>
                    <a:pt x="3394373" y="441226"/>
                    <a:pt x="3380869" y="441226"/>
                  </a:cubicBezTo>
                  <a:cubicBezTo>
                    <a:pt x="3367365" y="441226"/>
                    <a:pt x="3356418" y="430279"/>
                    <a:pt x="3356418" y="416775"/>
                  </a:cubicBezTo>
                  <a:cubicBezTo>
                    <a:pt x="3356418" y="403271"/>
                    <a:pt x="3367365" y="392324"/>
                    <a:pt x="3380869" y="392324"/>
                  </a:cubicBezTo>
                  <a:close/>
                  <a:moveTo>
                    <a:pt x="1201976" y="390101"/>
                  </a:moveTo>
                  <a:cubicBezTo>
                    <a:pt x="1216401" y="390101"/>
                    <a:pt x="1228094" y="402043"/>
                    <a:pt x="1228094" y="416775"/>
                  </a:cubicBezTo>
                  <a:cubicBezTo>
                    <a:pt x="1228094" y="431507"/>
                    <a:pt x="1216401" y="443449"/>
                    <a:pt x="1201976" y="443449"/>
                  </a:cubicBezTo>
                  <a:cubicBezTo>
                    <a:pt x="1187551" y="443449"/>
                    <a:pt x="1175858" y="431507"/>
                    <a:pt x="1175858" y="416775"/>
                  </a:cubicBezTo>
                  <a:cubicBezTo>
                    <a:pt x="1175858" y="402043"/>
                    <a:pt x="1187551" y="390101"/>
                    <a:pt x="1201976" y="390101"/>
                  </a:cubicBezTo>
                  <a:close/>
                  <a:moveTo>
                    <a:pt x="1808798" y="381210"/>
                  </a:moveTo>
                  <a:cubicBezTo>
                    <a:pt x="1817084" y="381210"/>
                    <a:pt x="1823802" y="387928"/>
                    <a:pt x="1823802" y="396214"/>
                  </a:cubicBezTo>
                  <a:cubicBezTo>
                    <a:pt x="1823802" y="404500"/>
                    <a:pt x="1817084" y="411218"/>
                    <a:pt x="1808798" y="411218"/>
                  </a:cubicBezTo>
                  <a:cubicBezTo>
                    <a:pt x="1800512" y="411218"/>
                    <a:pt x="1793794" y="404500"/>
                    <a:pt x="1793794" y="396214"/>
                  </a:cubicBezTo>
                  <a:cubicBezTo>
                    <a:pt x="1793794" y="387928"/>
                    <a:pt x="1800512" y="381210"/>
                    <a:pt x="1808798" y="381210"/>
                  </a:cubicBezTo>
                  <a:close/>
                  <a:moveTo>
                    <a:pt x="2774602" y="377875"/>
                  </a:moveTo>
                  <a:cubicBezTo>
                    <a:pt x="2784730" y="377875"/>
                    <a:pt x="2792940" y="386085"/>
                    <a:pt x="2792940" y="396213"/>
                  </a:cubicBezTo>
                  <a:cubicBezTo>
                    <a:pt x="2792940" y="406341"/>
                    <a:pt x="2784730" y="414551"/>
                    <a:pt x="2774602" y="414551"/>
                  </a:cubicBezTo>
                  <a:cubicBezTo>
                    <a:pt x="2764474" y="414551"/>
                    <a:pt x="2756264" y="406341"/>
                    <a:pt x="2756264" y="396213"/>
                  </a:cubicBezTo>
                  <a:cubicBezTo>
                    <a:pt x="2756264" y="386085"/>
                    <a:pt x="2764474" y="377875"/>
                    <a:pt x="2774602" y="377875"/>
                  </a:cubicBezTo>
                  <a:close/>
                  <a:moveTo>
                    <a:pt x="1499274" y="376764"/>
                  </a:moveTo>
                  <a:cubicBezTo>
                    <a:pt x="1507253" y="376764"/>
                    <a:pt x="1513722" y="382984"/>
                    <a:pt x="1513722" y="390657"/>
                  </a:cubicBezTo>
                  <a:cubicBezTo>
                    <a:pt x="1513722" y="398330"/>
                    <a:pt x="1507253" y="404550"/>
                    <a:pt x="1499274" y="404550"/>
                  </a:cubicBezTo>
                  <a:cubicBezTo>
                    <a:pt x="1491295" y="404550"/>
                    <a:pt x="1484826" y="398330"/>
                    <a:pt x="1484826" y="390657"/>
                  </a:cubicBezTo>
                  <a:cubicBezTo>
                    <a:pt x="1484826" y="382984"/>
                    <a:pt x="1491295" y="376764"/>
                    <a:pt x="1499274" y="376764"/>
                  </a:cubicBezTo>
                  <a:close/>
                  <a:moveTo>
                    <a:pt x="1057494" y="366762"/>
                  </a:moveTo>
                  <a:cubicBezTo>
                    <a:pt x="1067008" y="366762"/>
                    <a:pt x="1074721" y="374226"/>
                    <a:pt x="1074721" y="383433"/>
                  </a:cubicBezTo>
                  <a:cubicBezTo>
                    <a:pt x="1074721" y="392640"/>
                    <a:pt x="1067008" y="400103"/>
                    <a:pt x="1057494" y="400103"/>
                  </a:cubicBezTo>
                  <a:cubicBezTo>
                    <a:pt x="1047980" y="400103"/>
                    <a:pt x="1040267" y="392640"/>
                    <a:pt x="1040267" y="383433"/>
                  </a:cubicBezTo>
                  <a:cubicBezTo>
                    <a:pt x="1040267" y="374226"/>
                    <a:pt x="1047980" y="366762"/>
                    <a:pt x="1057494" y="366762"/>
                  </a:cubicBezTo>
                  <a:close/>
                  <a:moveTo>
                    <a:pt x="3084683" y="363427"/>
                  </a:moveTo>
                  <a:cubicBezTo>
                    <a:pt x="3099722" y="363427"/>
                    <a:pt x="3111913" y="375618"/>
                    <a:pt x="3111913" y="390657"/>
                  </a:cubicBezTo>
                  <a:cubicBezTo>
                    <a:pt x="3111913" y="405696"/>
                    <a:pt x="3099722" y="417887"/>
                    <a:pt x="3084683" y="417887"/>
                  </a:cubicBezTo>
                  <a:cubicBezTo>
                    <a:pt x="3069644" y="417887"/>
                    <a:pt x="3057453" y="405696"/>
                    <a:pt x="3057453" y="390657"/>
                  </a:cubicBezTo>
                  <a:cubicBezTo>
                    <a:pt x="3057453" y="375618"/>
                    <a:pt x="3069644" y="363427"/>
                    <a:pt x="3084683" y="363427"/>
                  </a:cubicBezTo>
                  <a:close/>
                  <a:moveTo>
                    <a:pt x="3525351" y="361204"/>
                  </a:moveTo>
                  <a:cubicBezTo>
                    <a:pt x="3537627" y="361204"/>
                    <a:pt x="3547579" y="371156"/>
                    <a:pt x="3547579" y="383432"/>
                  </a:cubicBezTo>
                  <a:cubicBezTo>
                    <a:pt x="3547579" y="395708"/>
                    <a:pt x="3537627" y="405660"/>
                    <a:pt x="3525351" y="405660"/>
                  </a:cubicBezTo>
                  <a:cubicBezTo>
                    <a:pt x="3513075" y="405660"/>
                    <a:pt x="3503123" y="395708"/>
                    <a:pt x="3503123" y="383432"/>
                  </a:cubicBezTo>
                  <a:cubicBezTo>
                    <a:pt x="3503123" y="371156"/>
                    <a:pt x="3513075" y="361204"/>
                    <a:pt x="3525351" y="361204"/>
                  </a:cubicBezTo>
                  <a:close/>
                  <a:moveTo>
                    <a:pt x="1968284" y="347868"/>
                  </a:moveTo>
                  <a:cubicBezTo>
                    <a:pt x="1976878" y="347868"/>
                    <a:pt x="1983844" y="354834"/>
                    <a:pt x="1983844" y="363428"/>
                  </a:cubicBezTo>
                  <a:cubicBezTo>
                    <a:pt x="1983844" y="372022"/>
                    <a:pt x="1976878" y="378988"/>
                    <a:pt x="1968284" y="378988"/>
                  </a:cubicBezTo>
                  <a:cubicBezTo>
                    <a:pt x="1959690" y="378988"/>
                    <a:pt x="1952724" y="372022"/>
                    <a:pt x="1952724" y="363428"/>
                  </a:cubicBezTo>
                  <a:cubicBezTo>
                    <a:pt x="1952724" y="354834"/>
                    <a:pt x="1959690" y="347868"/>
                    <a:pt x="1968284" y="347868"/>
                  </a:cubicBezTo>
                  <a:close/>
                  <a:moveTo>
                    <a:pt x="2615672" y="344533"/>
                  </a:moveTo>
                  <a:cubicBezTo>
                    <a:pt x="2625800" y="344533"/>
                    <a:pt x="2634010" y="352743"/>
                    <a:pt x="2634010" y="362871"/>
                  </a:cubicBezTo>
                  <a:cubicBezTo>
                    <a:pt x="2634010" y="372999"/>
                    <a:pt x="2625800" y="381209"/>
                    <a:pt x="2615672" y="381209"/>
                  </a:cubicBezTo>
                  <a:cubicBezTo>
                    <a:pt x="2605544" y="381209"/>
                    <a:pt x="2597334" y="372999"/>
                    <a:pt x="2597334" y="362871"/>
                  </a:cubicBezTo>
                  <a:cubicBezTo>
                    <a:pt x="2597334" y="352743"/>
                    <a:pt x="2605544" y="344533"/>
                    <a:pt x="2615672" y="344533"/>
                  </a:cubicBezTo>
                  <a:close/>
                  <a:moveTo>
                    <a:pt x="2128881" y="326751"/>
                  </a:moveTo>
                  <a:cubicBezTo>
                    <a:pt x="2137782" y="326751"/>
                    <a:pt x="2144997" y="333966"/>
                    <a:pt x="2144997" y="342867"/>
                  </a:cubicBezTo>
                  <a:cubicBezTo>
                    <a:pt x="2144997" y="351768"/>
                    <a:pt x="2137782" y="358983"/>
                    <a:pt x="2128881" y="358983"/>
                  </a:cubicBezTo>
                  <a:cubicBezTo>
                    <a:pt x="2119980" y="358983"/>
                    <a:pt x="2112765" y="351768"/>
                    <a:pt x="2112765" y="342867"/>
                  </a:cubicBezTo>
                  <a:cubicBezTo>
                    <a:pt x="2112765" y="333966"/>
                    <a:pt x="2119980" y="326751"/>
                    <a:pt x="2128881" y="326751"/>
                  </a:cubicBezTo>
                  <a:close/>
                  <a:moveTo>
                    <a:pt x="2454520" y="325640"/>
                  </a:moveTo>
                  <a:cubicBezTo>
                    <a:pt x="2464034" y="325640"/>
                    <a:pt x="2471747" y="333353"/>
                    <a:pt x="2471747" y="342867"/>
                  </a:cubicBezTo>
                  <a:cubicBezTo>
                    <a:pt x="2471747" y="352381"/>
                    <a:pt x="2464034" y="360094"/>
                    <a:pt x="2454520" y="360094"/>
                  </a:cubicBezTo>
                  <a:cubicBezTo>
                    <a:pt x="2445006" y="360094"/>
                    <a:pt x="2437293" y="352381"/>
                    <a:pt x="2437293" y="342867"/>
                  </a:cubicBezTo>
                  <a:cubicBezTo>
                    <a:pt x="2437293" y="333353"/>
                    <a:pt x="2445006" y="325640"/>
                    <a:pt x="2454520" y="325640"/>
                  </a:cubicBezTo>
                  <a:close/>
                  <a:moveTo>
                    <a:pt x="2291700" y="320082"/>
                  </a:moveTo>
                  <a:cubicBezTo>
                    <a:pt x="2300907" y="320082"/>
                    <a:pt x="2308371" y="327546"/>
                    <a:pt x="2308371" y="336753"/>
                  </a:cubicBezTo>
                  <a:cubicBezTo>
                    <a:pt x="2308371" y="345960"/>
                    <a:pt x="2300907" y="353424"/>
                    <a:pt x="2291700" y="353424"/>
                  </a:cubicBezTo>
                  <a:cubicBezTo>
                    <a:pt x="2282493" y="353424"/>
                    <a:pt x="2275029" y="345960"/>
                    <a:pt x="2275029" y="336753"/>
                  </a:cubicBezTo>
                  <a:cubicBezTo>
                    <a:pt x="2275029" y="327546"/>
                    <a:pt x="2282493" y="320082"/>
                    <a:pt x="2291700" y="320082"/>
                  </a:cubicBezTo>
                  <a:close/>
                  <a:moveTo>
                    <a:pt x="1652092" y="318971"/>
                  </a:moveTo>
                  <a:cubicBezTo>
                    <a:pt x="1660378" y="318971"/>
                    <a:pt x="1667096" y="325689"/>
                    <a:pt x="1667096" y="333975"/>
                  </a:cubicBezTo>
                  <a:cubicBezTo>
                    <a:pt x="1667096" y="342261"/>
                    <a:pt x="1660378" y="348979"/>
                    <a:pt x="1652092" y="348979"/>
                  </a:cubicBezTo>
                  <a:cubicBezTo>
                    <a:pt x="1643806" y="348979"/>
                    <a:pt x="1637088" y="342261"/>
                    <a:pt x="1637088" y="333975"/>
                  </a:cubicBezTo>
                  <a:cubicBezTo>
                    <a:pt x="1637088" y="325689"/>
                    <a:pt x="1643806" y="318971"/>
                    <a:pt x="1652092" y="318971"/>
                  </a:cubicBezTo>
                  <a:close/>
                  <a:moveTo>
                    <a:pt x="3236944" y="315637"/>
                  </a:moveTo>
                  <a:cubicBezTo>
                    <a:pt x="3250755" y="315637"/>
                    <a:pt x="3261951" y="326584"/>
                    <a:pt x="3261951" y="340088"/>
                  </a:cubicBezTo>
                  <a:cubicBezTo>
                    <a:pt x="3261951" y="353592"/>
                    <a:pt x="3250755" y="364539"/>
                    <a:pt x="3236944" y="364539"/>
                  </a:cubicBezTo>
                  <a:cubicBezTo>
                    <a:pt x="3223133" y="364539"/>
                    <a:pt x="3211937" y="353592"/>
                    <a:pt x="3211937" y="340088"/>
                  </a:cubicBezTo>
                  <a:cubicBezTo>
                    <a:pt x="3211937" y="326584"/>
                    <a:pt x="3223133" y="315637"/>
                    <a:pt x="3236944" y="315637"/>
                  </a:cubicBezTo>
                  <a:close/>
                  <a:moveTo>
                    <a:pt x="1346457" y="314526"/>
                  </a:moveTo>
                  <a:cubicBezTo>
                    <a:pt x="1360882" y="314526"/>
                    <a:pt x="1372575" y="326219"/>
                    <a:pt x="1372575" y="340644"/>
                  </a:cubicBezTo>
                  <a:cubicBezTo>
                    <a:pt x="1372575" y="355069"/>
                    <a:pt x="1360882" y="366762"/>
                    <a:pt x="1346457" y="366762"/>
                  </a:cubicBezTo>
                  <a:cubicBezTo>
                    <a:pt x="1332032" y="366762"/>
                    <a:pt x="1320339" y="355069"/>
                    <a:pt x="1320339" y="340644"/>
                  </a:cubicBezTo>
                  <a:cubicBezTo>
                    <a:pt x="1320339" y="326219"/>
                    <a:pt x="1332032" y="314526"/>
                    <a:pt x="1346457" y="314526"/>
                  </a:cubicBezTo>
                  <a:close/>
                  <a:moveTo>
                    <a:pt x="2931865" y="308968"/>
                  </a:moveTo>
                  <a:cubicBezTo>
                    <a:pt x="2945983" y="308968"/>
                    <a:pt x="2957427" y="320164"/>
                    <a:pt x="2957427" y="333975"/>
                  </a:cubicBezTo>
                  <a:cubicBezTo>
                    <a:pt x="2957427" y="347786"/>
                    <a:pt x="2945983" y="358982"/>
                    <a:pt x="2931865" y="358982"/>
                  </a:cubicBezTo>
                  <a:cubicBezTo>
                    <a:pt x="2917747" y="358982"/>
                    <a:pt x="2906303" y="347786"/>
                    <a:pt x="2906303" y="333975"/>
                  </a:cubicBezTo>
                  <a:cubicBezTo>
                    <a:pt x="2906303" y="320164"/>
                    <a:pt x="2917747" y="308968"/>
                    <a:pt x="2931865" y="308968"/>
                  </a:cubicBezTo>
                  <a:close/>
                  <a:moveTo>
                    <a:pt x="1197530" y="283408"/>
                  </a:moveTo>
                  <a:cubicBezTo>
                    <a:pt x="1207044" y="283408"/>
                    <a:pt x="1214757" y="291121"/>
                    <a:pt x="1214757" y="300634"/>
                  </a:cubicBezTo>
                  <a:cubicBezTo>
                    <a:pt x="1214757" y="310149"/>
                    <a:pt x="1207044" y="317862"/>
                    <a:pt x="1197530" y="317862"/>
                  </a:cubicBezTo>
                  <a:cubicBezTo>
                    <a:pt x="1188016" y="317862"/>
                    <a:pt x="1180303" y="310149"/>
                    <a:pt x="1180303" y="300634"/>
                  </a:cubicBezTo>
                  <a:cubicBezTo>
                    <a:pt x="1180303" y="291121"/>
                    <a:pt x="1188016" y="283408"/>
                    <a:pt x="1197530" y="283408"/>
                  </a:cubicBezTo>
                  <a:close/>
                  <a:moveTo>
                    <a:pt x="3385315" y="277849"/>
                  </a:moveTo>
                  <a:cubicBezTo>
                    <a:pt x="3397591" y="277849"/>
                    <a:pt x="3407543" y="287801"/>
                    <a:pt x="3407543" y="300077"/>
                  </a:cubicBezTo>
                  <a:cubicBezTo>
                    <a:pt x="3407543" y="312353"/>
                    <a:pt x="3397591" y="322305"/>
                    <a:pt x="3385315" y="322305"/>
                  </a:cubicBezTo>
                  <a:cubicBezTo>
                    <a:pt x="3373039" y="322305"/>
                    <a:pt x="3363087" y="312353"/>
                    <a:pt x="3363087" y="300077"/>
                  </a:cubicBezTo>
                  <a:cubicBezTo>
                    <a:pt x="3363087" y="287801"/>
                    <a:pt x="3373039" y="277849"/>
                    <a:pt x="3385315" y="277849"/>
                  </a:cubicBezTo>
                  <a:close/>
                  <a:moveTo>
                    <a:pt x="1808242" y="273404"/>
                  </a:moveTo>
                  <a:cubicBezTo>
                    <a:pt x="1817449" y="273404"/>
                    <a:pt x="1824913" y="280868"/>
                    <a:pt x="1824913" y="290075"/>
                  </a:cubicBezTo>
                  <a:cubicBezTo>
                    <a:pt x="1824913" y="299282"/>
                    <a:pt x="1817449" y="306746"/>
                    <a:pt x="1808242" y="306746"/>
                  </a:cubicBezTo>
                  <a:cubicBezTo>
                    <a:pt x="1799035" y="306746"/>
                    <a:pt x="1791571" y="299282"/>
                    <a:pt x="1791571" y="290075"/>
                  </a:cubicBezTo>
                  <a:cubicBezTo>
                    <a:pt x="1791571" y="280868"/>
                    <a:pt x="1799035" y="273404"/>
                    <a:pt x="1808242" y="273404"/>
                  </a:cubicBezTo>
                  <a:close/>
                  <a:moveTo>
                    <a:pt x="2775158" y="265624"/>
                  </a:moveTo>
                  <a:cubicBezTo>
                    <a:pt x="2788662" y="265624"/>
                    <a:pt x="2799609" y="276322"/>
                    <a:pt x="2799609" y="289519"/>
                  </a:cubicBezTo>
                  <a:cubicBezTo>
                    <a:pt x="2799609" y="302716"/>
                    <a:pt x="2788662" y="313414"/>
                    <a:pt x="2775158" y="313414"/>
                  </a:cubicBezTo>
                  <a:cubicBezTo>
                    <a:pt x="2761654" y="313414"/>
                    <a:pt x="2750707" y="302716"/>
                    <a:pt x="2750707" y="289519"/>
                  </a:cubicBezTo>
                  <a:cubicBezTo>
                    <a:pt x="2750707" y="276322"/>
                    <a:pt x="2761654" y="265624"/>
                    <a:pt x="2775158" y="265624"/>
                  </a:cubicBezTo>
                  <a:close/>
                  <a:moveTo>
                    <a:pt x="3088016" y="250065"/>
                  </a:moveTo>
                  <a:cubicBezTo>
                    <a:pt x="3101827" y="250065"/>
                    <a:pt x="3113023" y="261261"/>
                    <a:pt x="3113023" y="275072"/>
                  </a:cubicBezTo>
                  <a:cubicBezTo>
                    <a:pt x="3113023" y="288883"/>
                    <a:pt x="3101827" y="300079"/>
                    <a:pt x="3088016" y="300079"/>
                  </a:cubicBezTo>
                  <a:cubicBezTo>
                    <a:pt x="3074205" y="300079"/>
                    <a:pt x="3063009" y="288883"/>
                    <a:pt x="3063009" y="275072"/>
                  </a:cubicBezTo>
                  <a:cubicBezTo>
                    <a:pt x="3063009" y="261261"/>
                    <a:pt x="3074205" y="250065"/>
                    <a:pt x="3088016" y="250065"/>
                  </a:cubicBezTo>
                  <a:close/>
                  <a:moveTo>
                    <a:pt x="1495384" y="248953"/>
                  </a:moveTo>
                  <a:cubicBezTo>
                    <a:pt x="1509809" y="248953"/>
                    <a:pt x="1521502" y="260646"/>
                    <a:pt x="1521502" y="275071"/>
                  </a:cubicBezTo>
                  <a:cubicBezTo>
                    <a:pt x="1521502" y="289496"/>
                    <a:pt x="1509809" y="301189"/>
                    <a:pt x="1495384" y="301189"/>
                  </a:cubicBezTo>
                  <a:cubicBezTo>
                    <a:pt x="1480959" y="301189"/>
                    <a:pt x="1469266" y="289496"/>
                    <a:pt x="1469266" y="275071"/>
                  </a:cubicBezTo>
                  <a:cubicBezTo>
                    <a:pt x="1469266" y="260646"/>
                    <a:pt x="1480959" y="248953"/>
                    <a:pt x="1495384" y="248953"/>
                  </a:cubicBezTo>
                  <a:close/>
                  <a:moveTo>
                    <a:pt x="1968285" y="240062"/>
                  </a:moveTo>
                  <a:cubicBezTo>
                    <a:pt x="1978106" y="240062"/>
                    <a:pt x="1986068" y="248272"/>
                    <a:pt x="1986068" y="258400"/>
                  </a:cubicBezTo>
                  <a:cubicBezTo>
                    <a:pt x="1986068" y="268528"/>
                    <a:pt x="1978106" y="276738"/>
                    <a:pt x="1968285" y="276738"/>
                  </a:cubicBezTo>
                  <a:cubicBezTo>
                    <a:pt x="1958464" y="276738"/>
                    <a:pt x="1950502" y="268528"/>
                    <a:pt x="1950502" y="258400"/>
                  </a:cubicBezTo>
                  <a:cubicBezTo>
                    <a:pt x="1950502" y="248272"/>
                    <a:pt x="1958464" y="240062"/>
                    <a:pt x="1968285" y="240062"/>
                  </a:cubicBezTo>
                  <a:close/>
                  <a:moveTo>
                    <a:pt x="2615673" y="235616"/>
                  </a:moveTo>
                  <a:cubicBezTo>
                    <a:pt x="2628256" y="235616"/>
                    <a:pt x="2638457" y="245817"/>
                    <a:pt x="2638457" y="258400"/>
                  </a:cubicBezTo>
                  <a:cubicBezTo>
                    <a:pt x="2638457" y="270983"/>
                    <a:pt x="2628256" y="281184"/>
                    <a:pt x="2615673" y="281184"/>
                  </a:cubicBezTo>
                  <a:cubicBezTo>
                    <a:pt x="2603090" y="281184"/>
                    <a:pt x="2592889" y="270983"/>
                    <a:pt x="2592889" y="258400"/>
                  </a:cubicBezTo>
                  <a:cubicBezTo>
                    <a:pt x="2592889" y="245817"/>
                    <a:pt x="2603090" y="235616"/>
                    <a:pt x="2615673" y="235616"/>
                  </a:cubicBezTo>
                  <a:close/>
                  <a:moveTo>
                    <a:pt x="2129437" y="220057"/>
                  </a:moveTo>
                  <a:cubicBezTo>
                    <a:pt x="2139872" y="220057"/>
                    <a:pt x="2148331" y="228516"/>
                    <a:pt x="2148331" y="238951"/>
                  </a:cubicBezTo>
                  <a:cubicBezTo>
                    <a:pt x="2148331" y="249386"/>
                    <a:pt x="2139872" y="257845"/>
                    <a:pt x="2129437" y="257845"/>
                  </a:cubicBezTo>
                  <a:cubicBezTo>
                    <a:pt x="2119002" y="257845"/>
                    <a:pt x="2110543" y="249386"/>
                    <a:pt x="2110543" y="238951"/>
                  </a:cubicBezTo>
                  <a:cubicBezTo>
                    <a:pt x="2110543" y="228516"/>
                    <a:pt x="2119002" y="220057"/>
                    <a:pt x="2129437" y="220057"/>
                  </a:cubicBezTo>
                  <a:close/>
                  <a:moveTo>
                    <a:pt x="2454521" y="217834"/>
                  </a:moveTo>
                  <a:cubicBezTo>
                    <a:pt x="2466491" y="217834"/>
                    <a:pt x="2476194" y="227537"/>
                    <a:pt x="2476194" y="239507"/>
                  </a:cubicBezTo>
                  <a:cubicBezTo>
                    <a:pt x="2476194" y="251477"/>
                    <a:pt x="2466491" y="261180"/>
                    <a:pt x="2454521" y="261180"/>
                  </a:cubicBezTo>
                  <a:cubicBezTo>
                    <a:pt x="2442551" y="261180"/>
                    <a:pt x="2432848" y="251477"/>
                    <a:pt x="2432848" y="239507"/>
                  </a:cubicBezTo>
                  <a:cubicBezTo>
                    <a:pt x="2432848" y="227537"/>
                    <a:pt x="2442551" y="217834"/>
                    <a:pt x="2454521" y="217834"/>
                  </a:cubicBezTo>
                  <a:close/>
                  <a:moveTo>
                    <a:pt x="2291700" y="212277"/>
                  </a:moveTo>
                  <a:cubicBezTo>
                    <a:pt x="2302748" y="212277"/>
                    <a:pt x="2311705" y="221482"/>
                    <a:pt x="2311705" y="232838"/>
                  </a:cubicBezTo>
                  <a:cubicBezTo>
                    <a:pt x="2311705" y="244194"/>
                    <a:pt x="2302748" y="253399"/>
                    <a:pt x="2291700" y="253399"/>
                  </a:cubicBezTo>
                  <a:cubicBezTo>
                    <a:pt x="2280652" y="253399"/>
                    <a:pt x="2271695" y="244194"/>
                    <a:pt x="2271695" y="232838"/>
                  </a:cubicBezTo>
                  <a:cubicBezTo>
                    <a:pt x="2271695" y="221482"/>
                    <a:pt x="2280652" y="212277"/>
                    <a:pt x="2291700" y="212277"/>
                  </a:cubicBezTo>
                  <a:close/>
                  <a:moveTo>
                    <a:pt x="1343679" y="208944"/>
                  </a:moveTo>
                  <a:cubicBezTo>
                    <a:pt x="1353500" y="208944"/>
                    <a:pt x="1361462" y="217154"/>
                    <a:pt x="1361462" y="227281"/>
                  </a:cubicBezTo>
                  <a:cubicBezTo>
                    <a:pt x="1361462" y="237409"/>
                    <a:pt x="1353500" y="245619"/>
                    <a:pt x="1343679" y="245619"/>
                  </a:cubicBezTo>
                  <a:cubicBezTo>
                    <a:pt x="1333858" y="245619"/>
                    <a:pt x="1325896" y="237409"/>
                    <a:pt x="1325896" y="227281"/>
                  </a:cubicBezTo>
                  <a:cubicBezTo>
                    <a:pt x="1325896" y="217154"/>
                    <a:pt x="1333858" y="208944"/>
                    <a:pt x="1343679" y="208944"/>
                  </a:cubicBezTo>
                  <a:close/>
                  <a:moveTo>
                    <a:pt x="3239722" y="204497"/>
                  </a:moveTo>
                  <a:cubicBezTo>
                    <a:pt x="3251998" y="204497"/>
                    <a:pt x="3261950" y="214449"/>
                    <a:pt x="3261950" y="226725"/>
                  </a:cubicBezTo>
                  <a:cubicBezTo>
                    <a:pt x="3261950" y="239001"/>
                    <a:pt x="3251998" y="248953"/>
                    <a:pt x="3239722" y="248953"/>
                  </a:cubicBezTo>
                  <a:cubicBezTo>
                    <a:pt x="3227446" y="248953"/>
                    <a:pt x="3217494" y="239001"/>
                    <a:pt x="3217494" y="226725"/>
                  </a:cubicBezTo>
                  <a:cubicBezTo>
                    <a:pt x="3217494" y="214449"/>
                    <a:pt x="3227446" y="204497"/>
                    <a:pt x="3239722" y="204497"/>
                  </a:cubicBezTo>
                  <a:close/>
                  <a:moveTo>
                    <a:pt x="2934088" y="195606"/>
                  </a:moveTo>
                  <a:cubicBezTo>
                    <a:pt x="2948206" y="195606"/>
                    <a:pt x="2959650" y="207050"/>
                    <a:pt x="2959650" y="221168"/>
                  </a:cubicBezTo>
                  <a:cubicBezTo>
                    <a:pt x="2959650" y="235286"/>
                    <a:pt x="2948206" y="246730"/>
                    <a:pt x="2934088" y="246730"/>
                  </a:cubicBezTo>
                  <a:cubicBezTo>
                    <a:pt x="2919970" y="246730"/>
                    <a:pt x="2908526" y="235286"/>
                    <a:pt x="2908526" y="221168"/>
                  </a:cubicBezTo>
                  <a:cubicBezTo>
                    <a:pt x="2908526" y="207050"/>
                    <a:pt x="2919970" y="195606"/>
                    <a:pt x="2934088" y="195606"/>
                  </a:cubicBezTo>
                  <a:close/>
                  <a:moveTo>
                    <a:pt x="1649869" y="195606"/>
                  </a:moveTo>
                  <a:cubicBezTo>
                    <a:pt x="1664294" y="195606"/>
                    <a:pt x="1675987" y="207299"/>
                    <a:pt x="1675987" y="221724"/>
                  </a:cubicBezTo>
                  <a:cubicBezTo>
                    <a:pt x="1675987" y="236149"/>
                    <a:pt x="1664294" y="247842"/>
                    <a:pt x="1649869" y="247842"/>
                  </a:cubicBezTo>
                  <a:cubicBezTo>
                    <a:pt x="1635444" y="247842"/>
                    <a:pt x="1623751" y="236149"/>
                    <a:pt x="1623751" y="221724"/>
                  </a:cubicBezTo>
                  <a:cubicBezTo>
                    <a:pt x="1623751" y="207299"/>
                    <a:pt x="1635444" y="195606"/>
                    <a:pt x="1649869" y="195606"/>
                  </a:cubicBezTo>
                  <a:close/>
                  <a:moveTo>
                    <a:pt x="2776825" y="153373"/>
                  </a:moveTo>
                  <a:cubicBezTo>
                    <a:pt x="2790636" y="153373"/>
                    <a:pt x="2801832" y="164817"/>
                    <a:pt x="2801832" y="178935"/>
                  </a:cubicBezTo>
                  <a:cubicBezTo>
                    <a:pt x="2801832" y="193053"/>
                    <a:pt x="2790636" y="204497"/>
                    <a:pt x="2776825" y="204497"/>
                  </a:cubicBezTo>
                  <a:cubicBezTo>
                    <a:pt x="2763014" y="204497"/>
                    <a:pt x="2751818" y="193053"/>
                    <a:pt x="2751818" y="178935"/>
                  </a:cubicBezTo>
                  <a:cubicBezTo>
                    <a:pt x="2751818" y="164817"/>
                    <a:pt x="2763014" y="153373"/>
                    <a:pt x="2776825" y="153373"/>
                  </a:cubicBezTo>
                  <a:close/>
                  <a:moveTo>
                    <a:pt x="1806575" y="153373"/>
                  </a:moveTo>
                  <a:cubicBezTo>
                    <a:pt x="1821000" y="153373"/>
                    <a:pt x="1832693" y="165066"/>
                    <a:pt x="1832693" y="179491"/>
                  </a:cubicBezTo>
                  <a:cubicBezTo>
                    <a:pt x="1832693" y="193916"/>
                    <a:pt x="1821000" y="205609"/>
                    <a:pt x="1806575" y="205609"/>
                  </a:cubicBezTo>
                  <a:cubicBezTo>
                    <a:pt x="1792150" y="205609"/>
                    <a:pt x="1780457" y="193916"/>
                    <a:pt x="1780457" y="179491"/>
                  </a:cubicBezTo>
                  <a:cubicBezTo>
                    <a:pt x="1780457" y="165066"/>
                    <a:pt x="1792150" y="153373"/>
                    <a:pt x="1806575" y="153373"/>
                  </a:cubicBezTo>
                  <a:close/>
                  <a:moveTo>
                    <a:pt x="1493718" y="146705"/>
                  </a:moveTo>
                  <a:cubicBezTo>
                    <a:pt x="1504153" y="146705"/>
                    <a:pt x="1512612" y="154915"/>
                    <a:pt x="1512612" y="165042"/>
                  </a:cubicBezTo>
                  <a:cubicBezTo>
                    <a:pt x="1512612" y="175170"/>
                    <a:pt x="1504153" y="183380"/>
                    <a:pt x="1493718" y="183380"/>
                  </a:cubicBezTo>
                  <a:cubicBezTo>
                    <a:pt x="1483283" y="183380"/>
                    <a:pt x="1474824" y="175170"/>
                    <a:pt x="1474824" y="165042"/>
                  </a:cubicBezTo>
                  <a:cubicBezTo>
                    <a:pt x="1474824" y="154915"/>
                    <a:pt x="1483283" y="146705"/>
                    <a:pt x="1493718" y="146705"/>
                  </a:cubicBezTo>
                  <a:close/>
                  <a:moveTo>
                    <a:pt x="3089683" y="142259"/>
                  </a:moveTo>
                  <a:cubicBezTo>
                    <a:pt x="3101959" y="142259"/>
                    <a:pt x="3111911" y="152211"/>
                    <a:pt x="3111911" y="164487"/>
                  </a:cubicBezTo>
                  <a:cubicBezTo>
                    <a:pt x="3111911" y="176763"/>
                    <a:pt x="3101959" y="186715"/>
                    <a:pt x="3089683" y="186715"/>
                  </a:cubicBezTo>
                  <a:cubicBezTo>
                    <a:pt x="3077407" y="186715"/>
                    <a:pt x="3067455" y="176763"/>
                    <a:pt x="3067455" y="164487"/>
                  </a:cubicBezTo>
                  <a:cubicBezTo>
                    <a:pt x="3067455" y="152211"/>
                    <a:pt x="3077407" y="142259"/>
                    <a:pt x="3089683" y="142259"/>
                  </a:cubicBezTo>
                  <a:close/>
                  <a:moveTo>
                    <a:pt x="2616784" y="123365"/>
                  </a:moveTo>
                  <a:cubicBezTo>
                    <a:pt x="2630595" y="123365"/>
                    <a:pt x="2641791" y="134809"/>
                    <a:pt x="2641791" y="148927"/>
                  </a:cubicBezTo>
                  <a:cubicBezTo>
                    <a:pt x="2641791" y="163045"/>
                    <a:pt x="2630595" y="174489"/>
                    <a:pt x="2616784" y="174489"/>
                  </a:cubicBezTo>
                  <a:cubicBezTo>
                    <a:pt x="2602973" y="174489"/>
                    <a:pt x="2591777" y="163045"/>
                    <a:pt x="2591777" y="148927"/>
                  </a:cubicBezTo>
                  <a:cubicBezTo>
                    <a:pt x="2591777" y="134809"/>
                    <a:pt x="2602973" y="123365"/>
                    <a:pt x="2616784" y="123365"/>
                  </a:cubicBezTo>
                  <a:close/>
                  <a:moveTo>
                    <a:pt x="1966617" y="123365"/>
                  </a:moveTo>
                  <a:cubicBezTo>
                    <a:pt x="1981042" y="123365"/>
                    <a:pt x="1992735" y="134809"/>
                    <a:pt x="1992735" y="148927"/>
                  </a:cubicBezTo>
                  <a:cubicBezTo>
                    <a:pt x="1992735" y="163045"/>
                    <a:pt x="1981042" y="174489"/>
                    <a:pt x="1966617" y="174489"/>
                  </a:cubicBezTo>
                  <a:cubicBezTo>
                    <a:pt x="1952192" y="174489"/>
                    <a:pt x="1940499" y="163045"/>
                    <a:pt x="1940499" y="148927"/>
                  </a:cubicBezTo>
                  <a:cubicBezTo>
                    <a:pt x="1940499" y="134809"/>
                    <a:pt x="1952192" y="123365"/>
                    <a:pt x="1966617" y="123365"/>
                  </a:cubicBezTo>
                  <a:close/>
                  <a:moveTo>
                    <a:pt x="2454520" y="105583"/>
                  </a:moveTo>
                  <a:cubicBezTo>
                    <a:pt x="2468945" y="105583"/>
                    <a:pt x="2480638" y="116779"/>
                    <a:pt x="2480638" y="130590"/>
                  </a:cubicBezTo>
                  <a:cubicBezTo>
                    <a:pt x="2480638" y="144401"/>
                    <a:pt x="2468945" y="155597"/>
                    <a:pt x="2454520" y="155597"/>
                  </a:cubicBezTo>
                  <a:cubicBezTo>
                    <a:pt x="2440095" y="155597"/>
                    <a:pt x="2428402" y="144401"/>
                    <a:pt x="2428402" y="130590"/>
                  </a:cubicBezTo>
                  <a:cubicBezTo>
                    <a:pt x="2428402" y="116779"/>
                    <a:pt x="2440095" y="105583"/>
                    <a:pt x="2454520" y="105583"/>
                  </a:cubicBezTo>
                  <a:close/>
                  <a:moveTo>
                    <a:pt x="2128881" y="104471"/>
                  </a:moveTo>
                  <a:cubicBezTo>
                    <a:pt x="2143306" y="104471"/>
                    <a:pt x="2154999" y="116164"/>
                    <a:pt x="2154999" y="130589"/>
                  </a:cubicBezTo>
                  <a:cubicBezTo>
                    <a:pt x="2154999" y="145014"/>
                    <a:pt x="2143306" y="156707"/>
                    <a:pt x="2128881" y="156707"/>
                  </a:cubicBezTo>
                  <a:cubicBezTo>
                    <a:pt x="2114456" y="156707"/>
                    <a:pt x="2102763" y="145014"/>
                    <a:pt x="2102763" y="130589"/>
                  </a:cubicBezTo>
                  <a:cubicBezTo>
                    <a:pt x="2102763" y="116164"/>
                    <a:pt x="2114456" y="104471"/>
                    <a:pt x="2128881" y="104471"/>
                  </a:cubicBezTo>
                  <a:close/>
                  <a:moveTo>
                    <a:pt x="2291700" y="98915"/>
                  </a:moveTo>
                  <a:cubicBezTo>
                    <a:pt x="2305818" y="98915"/>
                    <a:pt x="2317262" y="110359"/>
                    <a:pt x="2317262" y="124477"/>
                  </a:cubicBezTo>
                  <a:cubicBezTo>
                    <a:pt x="2317262" y="138595"/>
                    <a:pt x="2305818" y="150039"/>
                    <a:pt x="2291700" y="150039"/>
                  </a:cubicBezTo>
                  <a:cubicBezTo>
                    <a:pt x="2277582" y="150039"/>
                    <a:pt x="2266138" y="138595"/>
                    <a:pt x="2266138" y="124477"/>
                  </a:cubicBezTo>
                  <a:cubicBezTo>
                    <a:pt x="2266138" y="110359"/>
                    <a:pt x="2277582" y="98915"/>
                    <a:pt x="2291700" y="98915"/>
                  </a:cubicBezTo>
                  <a:close/>
                  <a:moveTo>
                    <a:pt x="1648201" y="94469"/>
                  </a:moveTo>
                  <a:cubicBezTo>
                    <a:pt x="1658636" y="94469"/>
                    <a:pt x="1667095" y="102928"/>
                    <a:pt x="1667095" y="113364"/>
                  </a:cubicBezTo>
                  <a:cubicBezTo>
                    <a:pt x="1667095" y="123798"/>
                    <a:pt x="1658636" y="132257"/>
                    <a:pt x="1648201" y="132257"/>
                  </a:cubicBezTo>
                  <a:cubicBezTo>
                    <a:pt x="1637766" y="132257"/>
                    <a:pt x="1629307" y="123798"/>
                    <a:pt x="1629307" y="113364"/>
                  </a:cubicBezTo>
                  <a:cubicBezTo>
                    <a:pt x="1629307" y="102928"/>
                    <a:pt x="1637766" y="94469"/>
                    <a:pt x="1648201" y="94469"/>
                  </a:cubicBezTo>
                  <a:close/>
                  <a:moveTo>
                    <a:pt x="2935199" y="91135"/>
                  </a:moveTo>
                  <a:cubicBezTo>
                    <a:pt x="2947475" y="91135"/>
                    <a:pt x="2957427" y="100838"/>
                    <a:pt x="2957427" y="112808"/>
                  </a:cubicBezTo>
                  <a:cubicBezTo>
                    <a:pt x="2957427" y="124778"/>
                    <a:pt x="2947475" y="134481"/>
                    <a:pt x="2935199" y="134481"/>
                  </a:cubicBezTo>
                  <a:cubicBezTo>
                    <a:pt x="2922923" y="134481"/>
                    <a:pt x="2912971" y="124778"/>
                    <a:pt x="2912971" y="112808"/>
                  </a:cubicBezTo>
                  <a:cubicBezTo>
                    <a:pt x="2912971" y="100838"/>
                    <a:pt x="2922923" y="91135"/>
                    <a:pt x="2935199" y="91135"/>
                  </a:cubicBezTo>
                  <a:close/>
                  <a:moveTo>
                    <a:pt x="1806020" y="53348"/>
                  </a:moveTo>
                  <a:cubicBezTo>
                    <a:pt x="1816455" y="53348"/>
                    <a:pt x="1824914" y="62055"/>
                    <a:pt x="1824914" y="72797"/>
                  </a:cubicBezTo>
                  <a:cubicBezTo>
                    <a:pt x="1824914" y="83539"/>
                    <a:pt x="1816455" y="92247"/>
                    <a:pt x="1806020" y="92247"/>
                  </a:cubicBezTo>
                  <a:cubicBezTo>
                    <a:pt x="1795585" y="92247"/>
                    <a:pt x="1787126" y="83539"/>
                    <a:pt x="1787126" y="72797"/>
                  </a:cubicBezTo>
                  <a:cubicBezTo>
                    <a:pt x="1787126" y="62055"/>
                    <a:pt x="1795585" y="53348"/>
                    <a:pt x="1806020" y="53348"/>
                  </a:cubicBezTo>
                  <a:close/>
                  <a:moveTo>
                    <a:pt x="2776826" y="51124"/>
                  </a:moveTo>
                  <a:cubicBezTo>
                    <a:pt x="2788796" y="51124"/>
                    <a:pt x="2798499" y="60827"/>
                    <a:pt x="2798499" y="72797"/>
                  </a:cubicBezTo>
                  <a:cubicBezTo>
                    <a:pt x="2798499" y="84767"/>
                    <a:pt x="2788796" y="94470"/>
                    <a:pt x="2776826" y="94470"/>
                  </a:cubicBezTo>
                  <a:cubicBezTo>
                    <a:pt x="2764856" y="94470"/>
                    <a:pt x="2755153" y="84767"/>
                    <a:pt x="2755153" y="72797"/>
                  </a:cubicBezTo>
                  <a:cubicBezTo>
                    <a:pt x="2755153" y="60827"/>
                    <a:pt x="2764856" y="51124"/>
                    <a:pt x="2776826" y="51124"/>
                  </a:cubicBezTo>
                  <a:close/>
                  <a:moveTo>
                    <a:pt x="1966617" y="24451"/>
                  </a:moveTo>
                  <a:cubicBezTo>
                    <a:pt x="1977359" y="24451"/>
                    <a:pt x="1986067" y="33159"/>
                    <a:pt x="1986067" y="43901"/>
                  </a:cubicBezTo>
                  <a:cubicBezTo>
                    <a:pt x="1986067" y="54643"/>
                    <a:pt x="1977359" y="63352"/>
                    <a:pt x="1966617" y="63352"/>
                  </a:cubicBezTo>
                  <a:cubicBezTo>
                    <a:pt x="1955875" y="63352"/>
                    <a:pt x="1947167" y="54643"/>
                    <a:pt x="1947167" y="43901"/>
                  </a:cubicBezTo>
                  <a:cubicBezTo>
                    <a:pt x="1947167" y="33159"/>
                    <a:pt x="1955875" y="24451"/>
                    <a:pt x="1966617" y="24451"/>
                  </a:cubicBezTo>
                  <a:close/>
                  <a:moveTo>
                    <a:pt x="2616229" y="22228"/>
                  </a:moveTo>
                  <a:cubicBezTo>
                    <a:pt x="2627892" y="22228"/>
                    <a:pt x="2637346" y="31931"/>
                    <a:pt x="2637346" y="43901"/>
                  </a:cubicBezTo>
                  <a:cubicBezTo>
                    <a:pt x="2637346" y="55871"/>
                    <a:pt x="2627892" y="65574"/>
                    <a:pt x="2616229" y="65574"/>
                  </a:cubicBezTo>
                  <a:cubicBezTo>
                    <a:pt x="2604566" y="65574"/>
                    <a:pt x="2595112" y="55871"/>
                    <a:pt x="2595112" y="43901"/>
                  </a:cubicBezTo>
                  <a:cubicBezTo>
                    <a:pt x="2595112" y="31931"/>
                    <a:pt x="2604566" y="22228"/>
                    <a:pt x="2616229" y="22228"/>
                  </a:cubicBezTo>
                  <a:close/>
                  <a:moveTo>
                    <a:pt x="2128881" y="6668"/>
                  </a:moveTo>
                  <a:cubicBezTo>
                    <a:pt x="2140237" y="6668"/>
                    <a:pt x="2149442" y="15625"/>
                    <a:pt x="2149442" y="26673"/>
                  </a:cubicBezTo>
                  <a:cubicBezTo>
                    <a:pt x="2149442" y="37721"/>
                    <a:pt x="2140237" y="46678"/>
                    <a:pt x="2128881" y="46678"/>
                  </a:cubicBezTo>
                  <a:cubicBezTo>
                    <a:pt x="2117525" y="46678"/>
                    <a:pt x="2108320" y="37721"/>
                    <a:pt x="2108320" y="26673"/>
                  </a:cubicBezTo>
                  <a:cubicBezTo>
                    <a:pt x="2108320" y="15625"/>
                    <a:pt x="2117525" y="6668"/>
                    <a:pt x="2128881" y="6668"/>
                  </a:cubicBezTo>
                  <a:close/>
                  <a:moveTo>
                    <a:pt x="2454520" y="5557"/>
                  </a:moveTo>
                  <a:cubicBezTo>
                    <a:pt x="2465876" y="5557"/>
                    <a:pt x="2475081" y="15011"/>
                    <a:pt x="2475081" y="26674"/>
                  </a:cubicBezTo>
                  <a:cubicBezTo>
                    <a:pt x="2475081" y="38337"/>
                    <a:pt x="2465876" y="47791"/>
                    <a:pt x="2454520" y="47791"/>
                  </a:cubicBezTo>
                  <a:cubicBezTo>
                    <a:pt x="2443164" y="47791"/>
                    <a:pt x="2433959" y="38337"/>
                    <a:pt x="2433959" y="26674"/>
                  </a:cubicBezTo>
                  <a:cubicBezTo>
                    <a:pt x="2433959" y="15011"/>
                    <a:pt x="2443164" y="5557"/>
                    <a:pt x="2454520" y="5557"/>
                  </a:cubicBezTo>
                  <a:close/>
                  <a:moveTo>
                    <a:pt x="2291145" y="0"/>
                  </a:moveTo>
                  <a:cubicBezTo>
                    <a:pt x="2302501" y="0"/>
                    <a:pt x="2311706" y="9205"/>
                    <a:pt x="2311706" y="20561"/>
                  </a:cubicBezTo>
                  <a:cubicBezTo>
                    <a:pt x="2311706" y="31917"/>
                    <a:pt x="2302501" y="41123"/>
                    <a:pt x="2291145" y="41123"/>
                  </a:cubicBezTo>
                  <a:cubicBezTo>
                    <a:pt x="2279789" y="41123"/>
                    <a:pt x="2270584" y="31917"/>
                    <a:pt x="2270584" y="20561"/>
                  </a:cubicBezTo>
                  <a:cubicBezTo>
                    <a:pt x="2270584" y="9205"/>
                    <a:pt x="2279789" y="0"/>
                    <a:pt x="22911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hogothicpro-regular"/>
                <a:ea typeface="汉仪旗黑X1-55W"/>
                <a:cs typeface="+mn-cs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F12930FD-1C76-4321-AF68-52C20BD73A87}"/>
              </a:ext>
            </a:extLst>
          </p:cNvPr>
          <p:cNvSpPr txBox="1"/>
          <p:nvPr/>
        </p:nvSpPr>
        <p:spPr>
          <a:xfrm>
            <a:off x="4040679" y="744849"/>
            <a:ext cx="411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+mj-ea"/>
                <a:ea typeface="+mj-ea"/>
                <a:cs typeface="OPPOSans H" panose="00020600040101010101" pitchFamily="18" charset="-122"/>
              </a:rPr>
              <a:t>小组分工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120B0706-C365-45A0-A39D-0E863C765334}"/>
              </a:ext>
            </a:extLst>
          </p:cNvPr>
          <p:cNvGrpSpPr/>
          <p:nvPr/>
        </p:nvGrpSpPr>
        <p:grpSpPr>
          <a:xfrm>
            <a:off x="3978540" y="1908375"/>
            <a:ext cx="4232529" cy="4063228"/>
            <a:chOff x="4002620" y="1943089"/>
            <a:chExt cx="4232529" cy="4063228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738F9A19-6A69-49FE-91FB-37D47708E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02620" y="1943089"/>
              <a:ext cx="4232529" cy="4063228"/>
            </a:xfrm>
            <a:prstGeom prst="ellipse">
              <a:avLst/>
            </a:prstGeom>
          </p:spPr>
        </p:pic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A25901A5-4903-49D4-A762-7A7BF89671B3}"/>
                </a:ext>
              </a:extLst>
            </p:cNvPr>
            <p:cNvSpPr/>
            <p:nvPr/>
          </p:nvSpPr>
          <p:spPr>
            <a:xfrm>
              <a:off x="5002190" y="2646458"/>
              <a:ext cx="2077087" cy="2077087"/>
            </a:xfrm>
            <a:prstGeom prst="ellipse">
              <a:avLst/>
            </a:prstGeom>
            <a:solidFill>
              <a:schemeClr val="tx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1" name="标注: 线形(带强调线) 30">
            <a:extLst>
              <a:ext uri="{FF2B5EF4-FFF2-40B4-BE49-F238E27FC236}">
                <a16:creationId xmlns:a16="http://schemas.microsoft.com/office/drawing/2014/main" id="{5E9B095B-67AA-4455-985E-037138ABF043}"/>
              </a:ext>
            </a:extLst>
          </p:cNvPr>
          <p:cNvSpPr/>
          <p:nvPr/>
        </p:nvSpPr>
        <p:spPr>
          <a:xfrm>
            <a:off x="8899846" y="1779407"/>
            <a:ext cx="2203292" cy="441279"/>
          </a:xfrm>
          <a:prstGeom prst="accentCallout1">
            <a:avLst>
              <a:gd name="adj1" fmla="val 47181"/>
              <a:gd name="adj2" fmla="val -8053"/>
              <a:gd name="adj3" fmla="val 220125"/>
              <a:gd name="adj4" fmla="val -6600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F68275B-C08A-4E6F-8AD0-4330A2C984C3}"/>
              </a:ext>
            </a:extLst>
          </p:cNvPr>
          <p:cNvSpPr txBox="1"/>
          <p:nvPr/>
        </p:nvSpPr>
        <p:spPr>
          <a:xfrm>
            <a:off x="8573327" y="2328991"/>
            <a:ext cx="3684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游戏主体部分框架完善</a:t>
            </a:r>
            <a:endParaRPr lang="en-US" altLang="zh-CN" dirty="0"/>
          </a:p>
          <a:p>
            <a:r>
              <a:rPr lang="zh-CN" altLang="en-US" dirty="0"/>
              <a:t>游戏主体部分函数编写、修改</a:t>
            </a:r>
            <a:endParaRPr lang="en-US" altLang="zh-CN" dirty="0"/>
          </a:p>
          <a:p>
            <a:r>
              <a:rPr lang="zh-CN" altLang="en-US" dirty="0"/>
              <a:t>整理代码及注释，完成多文件架构</a:t>
            </a:r>
            <a:endParaRPr lang="en-US" altLang="zh-CN" dirty="0"/>
          </a:p>
          <a:p>
            <a:r>
              <a:rPr lang="zh-CN" altLang="en-US" dirty="0"/>
              <a:t>链表结构存储</a:t>
            </a:r>
            <a:endParaRPr lang="en-US" altLang="zh-CN" dirty="0"/>
          </a:p>
          <a:p>
            <a:r>
              <a:rPr lang="zh-CN" altLang="en-US" dirty="0"/>
              <a:t>实现链表与文件读写</a:t>
            </a:r>
            <a:endParaRPr lang="en-US" altLang="zh-CN" dirty="0"/>
          </a:p>
          <a:p>
            <a:r>
              <a:rPr lang="zh-CN" altLang="en-US" dirty="0"/>
              <a:t>绘制排行榜界面</a:t>
            </a:r>
            <a:endParaRPr lang="en-US" altLang="zh-CN" dirty="0"/>
          </a:p>
          <a:p>
            <a:r>
              <a:rPr lang="zh-CN" altLang="en-US" dirty="0"/>
              <a:t>整体修改</a:t>
            </a:r>
            <a:r>
              <a:rPr lang="en-US" altLang="zh-CN" dirty="0"/>
              <a:t>UI</a:t>
            </a:r>
            <a:r>
              <a:rPr lang="zh-CN" altLang="en-US" dirty="0"/>
              <a:t>及配色</a:t>
            </a:r>
            <a:endParaRPr lang="en-US" altLang="zh-CN" dirty="0"/>
          </a:p>
          <a:p>
            <a:r>
              <a:rPr lang="zh-CN" altLang="en-US" dirty="0"/>
              <a:t>制作</a:t>
            </a:r>
            <a:r>
              <a:rPr lang="en-US" altLang="zh-CN" dirty="0"/>
              <a:t>PPT</a:t>
            </a:r>
            <a:endParaRPr lang="zh-CN" altLang="en-US" dirty="0"/>
          </a:p>
        </p:txBody>
      </p:sp>
      <p:sp>
        <p:nvSpPr>
          <p:cNvPr id="34" name="标注: 线形(带强调线) 33">
            <a:extLst>
              <a:ext uri="{FF2B5EF4-FFF2-40B4-BE49-F238E27FC236}">
                <a16:creationId xmlns:a16="http://schemas.microsoft.com/office/drawing/2014/main" id="{EE24B110-6A59-4C2D-A8FF-56F2E43B2FA3}"/>
              </a:ext>
            </a:extLst>
          </p:cNvPr>
          <p:cNvSpPr/>
          <p:nvPr/>
        </p:nvSpPr>
        <p:spPr>
          <a:xfrm>
            <a:off x="986169" y="1558767"/>
            <a:ext cx="2203292" cy="441279"/>
          </a:xfrm>
          <a:prstGeom prst="accentCallout1">
            <a:avLst>
              <a:gd name="adj1" fmla="val 52115"/>
              <a:gd name="adj2" fmla="val 106570"/>
              <a:gd name="adj3" fmla="val 248083"/>
              <a:gd name="adj4" fmla="val 1629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1B0A1F5-64D9-4109-81AA-F9DA65EE5167}"/>
              </a:ext>
            </a:extLst>
          </p:cNvPr>
          <p:cNvSpPr txBox="1"/>
          <p:nvPr/>
        </p:nvSpPr>
        <p:spPr>
          <a:xfrm>
            <a:off x="457200" y="2103067"/>
            <a:ext cx="31769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游戏主体部分框架搭建</a:t>
            </a:r>
            <a:endParaRPr lang="en-US" altLang="zh-CN" dirty="0"/>
          </a:p>
          <a:p>
            <a:r>
              <a:rPr lang="zh-CN" altLang="en-US" dirty="0"/>
              <a:t>游戏主体部分函数编写、修改</a:t>
            </a:r>
            <a:endParaRPr lang="en-US" altLang="zh-CN" dirty="0"/>
          </a:p>
          <a:p>
            <a:r>
              <a:rPr lang="zh-CN" altLang="en-US" dirty="0"/>
              <a:t>绘制整个登录界面，包括回调函数、读取用户名存储、选择难度等级等</a:t>
            </a:r>
            <a:endParaRPr lang="en-US" altLang="zh-CN" dirty="0"/>
          </a:p>
          <a:p>
            <a:r>
              <a:rPr lang="zh-CN" altLang="en-US" dirty="0"/>
              <a:t>绘制按钮实现响应</a:t>
            </a:r>
            <a:endParaRPr lang="en-US" altLang="zh-CN" dirty="0"/>
          </a:p>
          <a:p>
            <a:r>
              <a:rPr lang="zh-CN" altLang="en-US" dirty="0"/>
              <a:t>写入单个用户文件</a:t>
            </a:r>
            <a:endParaRPr lang="en-US" altLang="zh-CN" dirty="0"/>
          </a:p>
        </p:txBody>
      </p:sp>
      <p:sp>
        <p:nvSpPr>
          <p:cNvPr id="36" name="标注: 线形(带强调线) 35">
            <a:extLst>
              <a:ext uri="{FF2B5EF4-FFF2-40B4-BE49-F238E27FC236}">
                <a16:creationId xmlns:a16="http://schemas.microsoft.com/office/drawing/2014/main" id="{962C21AC-A06E-4C23-B339-54DBF0B2DCD6}"/>
              </a:ext>
            </a:extLst>
          </p:cNvPr>
          <p:cNvSpPr/>
          <p:nvPr/>
        </p:nvSpPr>
        <p:spPr>
          <a:xfrm>
            <a:off x="2420007" y="6040975"/>
            <a:ext cx="2203292" cy="441279"/>
          </a:xfrm>
          <a:prstGeom prst="accentCallout1">
            <a:avLst>
              <a:gd name="adj1" fmla="val 48826"/>
              <a:gd name="adj2" fmla="val 106571"/>
              <a:gd name="adj3" fmla="val -174571"/>
              <a:gd name="adj4" fmla="val 1490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64D77199-0156-46F4-9CDC-81DAC0661450}"/>
              </a:ext>
            </a:extLst>
          </p:cNvPr>
          <p:cNvSpPr txBox="1"/>
          <p:nvPr/>
        </p:nvSpPr>
        <p:spPr>
          <a:xfrm>
            <a:off x="1413756" y="4470802"/>
            <a:ext cx="31854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/>
              <a:t>绘制菜单栏</a:t>
            </a:r>
            <a:endParaRPr lang="en-US" altLang="zh-CN" dirty="0"/>
          </a:p>
          <a:p>
            <a:pPr algn="r"/>
            <a:r>
              <a:rPr lang="zh-CN" altLang="en-US" dirty="0"/>
              <a:t>快捷键响应</a:t>
            </a:r>
            <a:endParaRPr lang="en-US" altLang="zh-CN" dirty="0"/>
          </a:p>
          <a:p>
            <a:pPr algn="r"/>
            <a:r>
              <a:rPr lang="zh-CN" altLang="en-US" dirty="0"/>
              <a:t>键盘回调函数的响应</a:t>
            </a:r>
            <a:endParaRPr lang="en-US" altLang="zh-CN" dirty="0"/>
          </a:p>
          <a:p>
            <a:pPr algn="r"/>
            <a:r>
              <a:rPr lang="zh-CN" altLang="en-US" dirty="0"/>
              <a:t>游戏主体部分函数编写、修改</a:t>
            </a:r>
            <a:endParaRPr lang="en-US" altLang="zh-CN" dirty="0"/>
          </a:p>
          <a:p>
            <a:pPr algn="r"/>
            <a:r>
              <a:rPr lang="zh-CN" altLang="en-US" dirty="0"/>
              <a:t>游戏主体部分框架搭建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816079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4" grpId="0" animBg="1"/>
      <p:bldP spid="35" grpId="0"/>
      <p:bldP spid="36" grpId="0" animBg="1"/>
      <p:bldP spid="3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25000"/>
                <a:lumOff val="75000"/>
              </a:schemeClr>
            </a:gs>
            <a:gs pos="35000">
              <a:schemeClr val="accent1">
                <a:lumMod val="67000"/>
                <a:lumOff val="33000"/>
              </a:schemeClr>
            </a:gs>
            <a:gs pos="100000">
              <a:schemeClr val="accent1">
                <a:lumMod val="75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63A0078-183C-4B80-8923-AF74AF2EA54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-5164" y="-2659176"/>
            <a:ext cx="12199153" cy="12174767"/>
          </a:xfrm>
          <a:prstGeom prst="rect">
            <a:avLst/>
          </a:prstGeom>
        </p:spPr>
      </p:pic>
      <p:pic>
        <p:nvPicPr>
          <p:cNvPr id="4" name="图片 3" descr="图片包含 游戏机&#10;&#10;描述已自动生成">
            <a:extLst>
              <a:ext uri="{FF2B5EF4-FFF2-40B4-BE49-F238E27FC236}">
                <a16:creationId xmlns:a16="http://schemas.microsoft.com/office/drawing/2014/main" id="{2C586193-4B7E-4518-B2D9-4E584D2CDF7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874713" y="-1793080"/>
            <a:ext cx="10442576" cy="10442574"/>
          </a:xfrm>
          <a:prstGeom prst="rect">
            <a:avLst/>
          </a:prstGeom>
        </p:spPr>
      </p:pic>
      <p:sp>
        <p:nvSpPr>
          <p:cNvPr id="153" name="文本框 152">
            <a:extLst>
              <a:ext uri="{FF2B5EF4-FFF2-40B4-BE49-F238E27FC236}">
                <a16:creationId xmlns:a16="http://schemas.microsoft.com/office/drawing/2014/main" id="{52FA5E9F-1F5B-449B-AB66-78A1FAFFE234}"/>
              </a:ext>
            </a:extLst>
          </p:cNvPr>
          <p:cNvSpPr txBox="1"/>
          <p:nvPr/>
        </p:nvSpPr>
        <p:spPr>
          <a:xfrm>
            <a:off x="4480392" y="4394751"/>
            <a:ext cx="3228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chemeClr val="accent1">
                    <a:lumMod val="20000"/>
                    <a:lumOff val="80000"/>
                    <a:alpha val="92000"/>
                  </a:schemeClr>
                </a:solidFill>
              </a:rPr>
              <a:t>THANK YOU</a:t>
            </a:r>
            <a:endParaRPr lang="zh-CN" altLang="en-US" dirty="0">
              <a:solidFill>
                <a:schemeClr val="accent1">
                  <a:lumMod val="20000"/>
                  <a:lumOff val="80000"/>
                  <a:alpha val="92000"/>
                </a:schemeClr>
              </a:solidFill>
            </a:endParaRPr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3B7EA82C-EE99-431C-83ED-E2BE150754CD}"/>
              </a:ext>
            </a:extLst>
          </p:cNvPr>
          <p:cNvSpPr txBox="1"/>
          <p:nvPr/>
        </p:nvSpPr>
        <p:spPr>
          <a:xfrm>
            <a:off x="2784568" y="2609593"/>
            <a:ext cx="71940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dirty="0">
                <a:gradFill flip="none" rotWithShape="1">
                  <a:gsLst>
                    <a:gs pos="0">
                      <a:schemeClr val="accent1">
                        <a:lumMod val="25000"/>
                        <a:lumOff val="75000"/>
                      </a:schemeClr>
                    </a:gs>
                    <a:gs pos="100000">
                      <a:schemeClr val="accent1">
                        <a:lumMod val="69000"/>
                        <a:lumOff val="31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127000" dir="3600000" algn="t" rotWithShape="0">
                    <a:schemeClr val="accent1">
                      <a:lumMod val="50000"/>
                      <a:alpha val="15000"/>
                    </a:schemeClr>
                  </a:outerShdw>
                </a:effectLst>
                <a:latin typeface="+mj-ea"/>
                <a:ea typeface="+mj-ea"/>
              </a:rPr>
              <a:t>恳请批评指正</a:t>
            </a:r>
          </a:p>
        </p:txBody>
      </p:sp>
      <p:sp>
        <p:nvSpPr>
          <p:cNvPr id="158" name="文本框 157">
            <a:extLst>
              <a:ext uri="{FF2B5EF4-FFF2-40B4-BE49-F238E27FC236}">
                <a16:creationId xmlns:a16="http://schemas.microsoft.com/office/drawing/2014/main" id="{F5483912-F0AE-4658-8E8C-5EF3F00E30C6}"/>
              </a:ext>
            </a:extLst>
          </p:cNvPr>
          <p:cNvSpPr txBox="1"/>
          <p:nvPr/>
        </p:nvSpPr>
        <p:spPr>
          <a:xfrm>
            <a:off x="2784566" y="2597665"/>
            <a:ext cx="71940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dirty="0">
                <a:solidFill>
                  <a:schemeClr val="bg1"/>
                </a:solidFill>
                <a:latin typeface="+mj-ea"/>
                <a:ea typeface="+mj-ea"/>
              </a:rPr>
              <a:t>恳请批评指正</a:t>
            </a:r>
          </a:p>
        </p:txBody>
      </p:sp>
    </p:spTree>
    <p:extLst>
      <p:ext uri="{BB962C8B-B14F-4D97-AF65-F5344CB8AC3E}">
        <p14:creationId xmlns:p14="http://schemas.microsoft.com/office/powerpoint/2010/main" val="27503714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图片 109" descr="图片包含 鸟, 线, 刀, 群&#10;&#10;描述已自动生成">
            <a:extLst>
              <a:ext uri="{FF2B5EF4-FFF2-40B4-BE49-F238E27FC236}">
                <a16:creationId xmlns:a16="http://schemas.microsoft.com/office/drawing/2014/main" id="{21E899C7-C19D-4809-A3C1-562FD716D20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326" r="5326"/>
          <a:stretch>
            <a:fillRect/>
          </a:stretch>
        </p:blipFill>
        <p:spPr>
          <a:xfrm flipH="1">
            <a:off x="0" y="0"/>
            <a:ext cx="8940297" cy="6858000"/>
          </a:xfrm>
          <a:custGeom>
            <a:avLst/>
            <a:gdLst>
              <a:gd name="connsiteX0" fmla="*/ 7524750 w 7524750"/>
              <a:gd name="connsiteY0" fmla="*/ 0 h 5772150"/>
              <a:gd name="connsiteX1" fmla="*/ 0 w 7524750"/>
              <a:gd name="connsiteY1" fmla="*/ 0 h 5772150"/>
              <a:gd name="connsiteX2" fmla="*/ 0 w 7524750"/>
              <a:gd name="connsiteY2" fmla="*/ 5772150 h 5772150"/>
              <a:gd name="connsiteX3" fmla="*/ 7524750 w 7524750"/>
              <a:gd name="connsiteY3" fmla="*/ 5772150 h 5772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4750" h="5772150">
                <a:moveTo>
                  <a:pt x="7524750" y="0"/>
                </a:moveTo>
                <a:lnTo>
                  <a:pt x="0" y="0"/>
                </a:lnTo>
                <a:lnTo>
                  <a:pt x="0" y="5772150"/>
                </a:lnTo>
                <a:lnTo>
                  <a:pt x="7524750" y="5772150"/>
                </a:lnTo>
                <a:close/>
              </a:path>
            </a:pathLst>
          </a:cu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589C722-79EC-4B5C-8663-E2FABE79706B}"/>
              </a:ext>
            </a:extLst>
          </p:cNvPr>
          <p:cNvSpPr/>
          <p:nvPr/>
        </p:nvSpPr>
        <p:spPr>
          <a:xfrm>
            <a:off x="0" y="4113298"/>
            <a:ext cx="12192000" cy="274470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平行四边形 50">
            <a:extLst>
              <a:ext uri="{FF2B5EF4-FFF2-40B4-BE49-F238E27FC236}">
                <a16:creationId xmlns:a16="http://schemas.microsoft.com/office/drawing/2014/main" id="{4A00FE00-EB0D-4C0E-8753-924E5AF62529}"/>
              </a:ext>
            </a:extLst>
          </p:cNvPr>
          <p:cNvSpPr/>
          <p:nvPr/>
        </p:nvSpPr>
        <p:spPr>
          <a:xfrm>
            <a:off x="643411" y="5544327"/>
            <a:ext cx="1568900" cy="1546424"/>
          </a:xfrm>
          <a:custGeom>
            <a:avLst/>
            <a:gdLst>
              <a:gd name="connsiteX0" fmla="*/ 1525218 w 1568900"/>
              <a:gd name="connsiteY0" fmla="*/ 1545581 h 1546424"/>
              <a:gd name="connsiteX1" fmla="*/ 28318 w 1568900"/>
              <a:gd name="connsiteY1" fmla="*/ 1218612 h 1546424"/>
              <a:gd name="connsiteX2" fmla="*/ 0 w 1568900"/>
              <a:gd name="connsiteY2" fmla="*/ 1183442 h 1546424"/>
              <a:gd name="connsiteX3" fmla="*/ 0 w 1568900"/>
              <a:gd name="connsiteY3" fmla="*/ 36015 h 1546424"/>
              <a:gd name="connsiteX4" fmla="*/ 43682 w 1568900"/>
              <a:gd name="connsiteY4" fmla="*/ 845 h 1546424"/>
              <a:gd name="connsiteX5" fmla="*/ 1540582 w 1568900"/>
              <a:gd name="connsiteY5" fmla="*/ 327813 h 1546424"/>
              <a:gd name="connsiteX6" fmla="*/ 1568900 w 1568900"/>
              <a:gd name="connsiteY6" fmla="*/ 362984 h 1546424"/>
              <a:gd name="connsiteX7" fmla="*/ 1568900 w 1568900"/>
              <a:gd name="connsiteY7" fmla="*/ 1510410 h 1546424"/>
              <a:gd name="connsiteX8" fmla="*/ 1525218 w 1568900"/>
              <a:gd name="connsiteY8" fmla="*/ 1545581 h 154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8900" h="1546424">
                <a:moveTo>
                  <a:pt x="1525218" y="1545581"/>
                </a:moveTo>
                <a:lnTo>
                  <a:pt x="28318" y="1218612"/>
                </a:lnTo>
                <a:cubicBezTo>
                  <a:pt x="11780" y="1215000"/>
                  <a:pt x="0" y="1200369"/>
                  <a:pt x="0" y="1183442"/>
                </a:cubicBezTo>
                <a:lnTo>
                  <a:pt x="0" y="36015"/>
                </a:lnTo>
                <a:cubicBezTo>
                  <a:pt x="0" y="13033"/>
                  <a:pt x="21230" y="-4060"/>
                  <a:pt x="43682" y="845"/>
                </a:cubicBezTo>
                <a:lnTo>
                  <a:pt x="1540582" y="327813"/>
                </a:lnTo>
                <a:cubicBezTo>
                  <a:pt x="1557120" y="331425"/>
                  <a:pt x="1568900" y="346056"/>
                  <a:pt x="1568900" y="362984"/>
                </a:cubicBezTo>
                <a:lnTo>
                  <a:pt x="1568900" y="1510410"/>
                </a:lnTo>
                <a:cubicBezTo>
                  <a:pt x="1568900" y="1533392"/>
                  <a:pt x="1547670" y="1550485"/>
                  <a:pt x="1525218" y="1545581"/>
                </a:cubicBezTo>
              </a:path>
            </a:pathLst>
          </a:custGeom>
          <a:gradFill flip="none" rotWithShape="1">
            <a:gsLst>
              <a:gs pos="14000">
                <a:schemeClr val="accent1">
                  <a:alpha val="66000"/>
                  <a:lumMod val="0"/>
                  <a:lumOff val="100000"/>
                </a:scheme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6" name="平行四边形 50">
            <a:extLst>
              <a:ext uri="{FF2B5EF4-FFF2-40B4-BE49-F238E27FC236}">
                <a16:creationId xmlns:a16="http://schemas.microsoft.com/office/drawing/2014/main" id="{CC8216E4-0DE4-4D2D-BAAF-715342DBDF47}"/>
              </a:ext>
            </a:extLst>
          </p:cNvPr>
          <p:cNvSpPr/>
          <p:nvPr/>
        </p:nvSpPr>
        <p:spPr>
          <a:xfrm>
            <a:off x="2849453" y="4861407"/>
            <a:ext cx="1568900" cy="1546424"/>
          </a:xfrm>
          <a:custGeom>
            <a:avLst/>
            <a:gdLst>
              <a:gd name="connsiteX0" fmla="*/ 1525218 w 1568900"/>
              <a:gd name="connsiteY0" fmla="*/ 1545581 h 1546424"/>
              <a:gd name="connsiteX1" fmla="*/ 28318 w 1568900"/>
              <a:gd name="connsiteY1" fmla="*/ 1218612 h 1546424"/>
              <a:gd name="connsiteX2" fmla="*/ 0 w 1568900"/>
              <a:gd name="connsiteY2" fmla="*/ 1183442 h 1546424"/>
              <a:gd name="connsiteX3" fmla="*/ 0 w 1568900"/>
              <a:gd name="connsiteY3" fmla="*/ 36015 h 1546424"/>
              <a:gd name="connsiteX4" fmla="*/ 43682 w 1568900"/>
              <a:gd name="connsiteY4" fmla="*/ 845 h 1546424"/>
              <a:gd name="connsiteX5" fmla="*/ 1540582 w 1568900"/>
              <a:gd name="connsiteY5" fmla="*/ 327813 h 1546424"/>
              <a:gd name="connsiteX6" fmla="*/ 1568900 w 1568900"/>
              <a:gd name="connsiteY6" fmla="*/ 362984 h 1546424"/>
              <a:gd name="connsiteX7" fmla="*/ 1568900 w 1568900"/>
              <a:gd name="connsiteY7" fmla="*/ 1510410 h 1546424"/>
              <a:gd name="connsiteX8" fmla="*/ 1525218 w 1568900"/>
              <a:gd name="connsiteY8" fmla="*/ 1545581 h 154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8900" h="1546424">
                <a:moveTo>
                  <a:pt x="1525218" y="1545581"/>
                </a:moveTo>
                <a:lnTo>
                  <a:pt x="28318" y="1218612"/>
                </a:lnTo>
                <a:cubicBezTo>
                  <a:pt x="11780" y="1215000"/>
                  <a:pt x="0" y="1200369"/>
                  <a:pt x="0" y="1183442"/>
                </a:cubicBezTo>
                <a:lnTo>
                  <a:pt x="0" y="36015"/>
                </a:lnTo>
                <a:cubicBezTo>
                  <a:pt x="0" y="13033"/>
                  <a:pt x="21230" y="-4060"/>
                  <a:pt x="43682" y="845"/>
                </a:cubicBezTo>
                <a:lnTo>
                  <a:pt x="1540582" y="327813"/>
                </a:lnTo>
                <a:cubicBezTo>
                  <a:pt x="1557120" y="331425"/>
                  <a:pt x="1568900" y="346056"/>
                  <a:pt x="1568900" y="362984"/>
                </a:cubicBezTo>
                <a:lnTo>
                  <a:pt x="1568900" y="1510410"/>
                </a:lnTo>
                <a:cubicBezTo>
                  <a:pt x="1568900" y="1533392"/>
                  <a:pt x="1547670" y="1550485"/>
                  <a:pt x="1525218" y="1545581"/>
                </a:cubicBezTo>
              </a:path>
            </a:pathLst>
          </a:custGeom>
          <a:gradFill flip="none" rotWithShape="1">
            <a:gsLst>
              <a:gs pos="14000">
                <a:schemeClr val="accent1">
                  <a:alpha val="66000"/>
                  <a:lumMod val="0"/>
                  <a:lumOff val="100000"/>
                </a:scheme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7" name="平行四边形 50">
            <a:extLst>
              <a:ext uri="{FF2B5EF4-FFF2-40B4-BE49-F238E27FC236}">
                <a16:creationId xmlns:a16="http://schemas.microsoft.com/office/drawing/2014/main" id="{3CAB5CC0-5393-466C-8034-4886A8270494}"/>
              </a:ext>
            </a:extLst>
          </p:cNvPr>
          <p:cNvSpPr/>
          <p:nvPr/>
        </p:nvSpPr>
        <p:spPr>
          <a:xfrm>
            <a:off x="4958341" y="5697837"/>
            <a:ext cx="1568900" cy="1546424"/>
          </a:xfrm>
          <a:custGeom>
            <a:avLst/>
            <a:gdLst>
              <a:gd name="connsiteX0" fmla="*/ 1525218 w 1568900"/>
              <a:gd name="connsiteY0" fmla="*/ 1545581 h 1546424"/>
              <a:gd name="connsiteX1" fmla="*/ 28318 w 1568900"/>
              <a:gd name="connsiteY1" fmla="*/ 1218612 h 1546424"/>
              <a:gd name="connsiteX2" fmla="*/ 0 w 1568900"/>
              <a:gd name="connsiteY2" fmla="*/ 1183442 h 1546424"/>
              <a:gd name="connsiteX3" fmla="*/ 0 w 1568900"/>
              <a:gd name="connsiteY3" fmla="*/ 36015 h 1546424"/>
              <a:gd name="connsiteX4" fmla="*/ 43682 w 1568900"/>
              <a:gd name="connsiteY4" fmla="*/ 845 h 1546424"/>
              <a:gd name="connsiteX5" fmla="*/ 1540582 w 1568900"/>
              <a:gd name="connsiteY5" fmla="*/ 327813 h 1546424"/>
              <a:gd name="connsiteX6" fmla="*/ 1568900 w 1568900"/>
              <a:gd name="connsiteY6" fmla="*/ 362984 h 1546424"/>
              <a:gd name="connsiteX7" fmla="*/ 1568900 w 1568900"/>
              <a:gd name="connsiteY7" fmla="*/ 1510410 h 1546424"/>
              <a:gd name="connsiteX8" fmla="*/ 1525218 w 1568900"/>
              <a:gd name="connsiteY8" fmla="*/ 1545581 h 154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8900" h="1546424">
                <a:moveTo>
                  <a:pt x="1525218" y="1545581"/>
                </a:moveTo>
                <a:lnTo>
                  <a:pt x="28318" y="1218612"/>
                </a:lnTo>
                <a:cubicBezTo>
                  <a:pt x="11780" y="1215000"/>
                  <a:pt x="0" y="1200369"/>
                  <a:pt x="0" y="1183442"/>
                </a:cubicBezTo>
                <a:lnTo>
                  <a:pt x="0" y="36015"/>
                </a:lnTo>
                <a:cubicBezTo>
                  <a:pt x="0" y="13033"/>
                  <a:pt x="21230" y="-4060"/>
                  <a:pt x="43682" y="845"/>
                </a:cubicBezTo>
                <a:lnTo>
                  <a:pt x="1540582" y="327813"/>
                </a:lnTo>
                <a:cubicBezTo>
                  <a:pt x="1557120" y="331425"/>
                  <a:pt x="1568900" y="346056"/>
                  <a:pt x="1568900" y="362984"/>
                </a:cubicBezTo>
                <a:lnTo>
                  <a:pt x="1568900" y="1510410"/>
                </a:lnTo>
                <a:cubicBezTo>
                  <a:pt x="1568900" y="1533392"/>
                  <a:pt x="1547670" y="1550485"/>
                  <a:pt x="1525218" y="1545581"/>
                </a:cubicBezTo>
              </a:path>
            </a:pathLst>
          </a:custGeom>
          <a:gradFill flip="none" rotWithShape="1">
            <a:gsLst>
              <a:gs pos="14000">
                <a:schemeClr val="accent1">
                  <a:alpha val="66000"/>
                  <a:lumMod val="0"/>
                  <a:lumOff val="100000"/>
                </a:scheme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平行四边形 50">
            <a:extLst>
              <a:ext uri="{FF2B5EF4-FFF2-40B4-BE49-F238E27FC236}">
                <a16:creationId xmlns:a16="http://schemas.microsoft.com/office/drawing/2014/main" id="{D71145CB-884B-4C92-95A7-9966EB374BC1}"/>
              </a:ext>
            </a:extLst>
          </p:cNvPr>
          <p:cNvSpPr/>
          <p:nvPr/>
        </p:nvSpPr>
        <p:spPr>
          <a:xfrm>
            <a:off x="9517367" y="5867813"/>
            <a:ext cx="1568900" cy="1546424"/>
          </a:xfrm>
          <a:custGeom>
            <a:avLst/>
            <a:gdLst>
              <a:gd name="connsiteX0" fmla="*/ 1525218 w 1568900"/>
              <a:gd name="connsiteY0" fmla="*/ 1545581 h 1546424"/>
              <a:gd name="connsiteX1" fmla="*/ 28318 w 1568900"/>
              <a:gd name="connsiteY1" fmla="*/ 1218612 h 1546424"/>
              <a:gd name="connsiteX2" fmla="*/ 0 w 1568900"/>
              <a:gd name="connsiteY2" fmla="*/ 1183442 h 1546424"/>
              <a:gd name="connsiteX3" fmla="*/ 0 w 1568900"/>
              <a:gd name="connsiteY3" fmla="*/ 36015 h 1546424"/>
              <a:gd name="connsiteX4" fmla="*/ 43682 w 1568900"/>
              <a:gd name="connsiteY4" fmla="*/ 845 h 1546424"/>
              <a:gd name="connsiteX5" fmla="*/ 1540582 w 1568900"/>
              <a:gd name="connsiteY5" fmla="*/ 327813 h 1546424"/>
              <a:gd name="connsiteX6" fmla="*/ 1568900 w 1568900"/>
              <a:gd name="connsiteY6" fmla="*/ 362984 h 1546424"/>
              <a:gd name="connsiteX7" fmla="*/ 1568900 w 1568900"/>
              <a:gd name="connsiteY7" fmla="*/ 1510410 h 1546424"/>
              <a:gd name="connsiteX8" fmla="*/ 1525218 w 1568900"/>
              <a:gd name="connsiteY8" fmla="*/ 1545581 h 154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8900" h="1546424">
                <a:moveTo>
                  <a:pt x="1525218" y="1545581"/>
                </a:moveTo>
                <a:lnTo>
                  <a:pt x="28318" y="1218612"/>
                </a:lnTo>
                <a:cubicBezTo>
                  <a:pt x="11780" y="1215000"/>
                  <a:pt x="0" y="1200369"/>
                  <a:pt x="0" y="1183442"/>
                </a:cubicBezTo>
                <a:lnTo>
                  <a:pt x="0" y="36015"/>
                </a:lnTo>
                <a:cubicBezTo>
                  <a:pt x="0" y="13033"/>
                  <a:pt x="21230" y="-4060"/>
                  <a:pt x="43682" y="845"/>
                </a:cubicBezTo>
                <a:lnTo>
                  <a:pt x="1540582" y="327813"/>
                </a:lnTo>
                <a:cubicBezTo>
                  <a:pt x="1557120" y="331425"/>
                  <a:pt x="1568900" y="346056"/>
                  <a:pt x="1568900" y="362984"/>
                </a:cubicBezTo>
                <a:lnTo>
                  <a:pt x="1568900" y="1510410"/>
                </a:lnTo>
                <a:cubicBezTo>
                  <a:pt x="1568900" y="1533392"/>
                  <a:pt x="1547670" y="1550485"/>
                  <a:pt x="1525218" y="1545581"/>
                </a:cubicBezTo>
              </a:path>
            </a:pathLst>
          </a:custGeom>
          <a:gradFill flip="none" rotWithShape="1">
            <a:gsLst>
              <a:gs pos="14000">
                <a:schemeClr val="accent1">
                  <a:alpha val="66000"/>
                  <a:lumMod val="0"/>
                  <a:lumOff val="100000"/>
                </a:scheme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平行四边形 50">
            <a:extLst>
              <a:ext uri="{FF2B5EF4-FFF2-40B4-BE49-F238E27FC236}">
                <a16:creationId xmlns:a16="http://schemas.microsoft.com/office/drawing/2014/main" id="{5195507A-6C51-4B1E-A318-EF5B26B983B6}"/>
              </a:ext>
            </a:extLst>
          </p:cNvPr>
          <p:cNvSpPr/>
          <p:nvPr/>
        </p:nvSpPr>
        <p:spPr>
          <a:xfrm>
            <a:off x="7363251" y="5075162"/>
            <a:ext cx="1568900" cy="1546424"/>
          </a:xfrm>
          <a:custGeom>
            <a:avLst/>
            <a:gdLst>
              <a:gd name="connsiteX0" fmla="*/ 1525218 w 1568900"/>
              <a:gd name="connsiteY0" fmla="*/ 1545581 h 1546424"/>
              <a:gd name="connsiteX1" fmla="*/ 28318 w 1568900"/>
              <a:gd name="connsiteY1" fmla="*/ 1218612 h 1546424"/>
              <a:gd name="connsiteX2" fmla="*/ 0 w 1568900"/>
              <a:gd name="connsiteY2" fmla="*/ 1183442 h 1546424"/>
              <a:gd name="connsiteX3" fmla="*/ 0 w 1568900"/>
              <a:gd name="connsiteY3" fmla="*/ 36015 h 1546424"/>
              <a:gd name="connsiteX4" fmla="*/ 43682 w 1568900"/>
              <a:gd name="connsiteY4" fmla="*/ 845 h 1546424"/>
              <a:gd name="connsiteX5" fmla="*/ 1540582 w 1568900"/>
              <a:gd name="connsiteY5" fmla="*/ 327813 h 1546424"/>
              <a:gd name="connsiteX6" fmla="*/ 1568900 w 1568900"/>
              <a:gd name="connsiteY6" fmla="*/ 362984 h 1546424"/>
              <a:gd name="connsiteX7" fmla="*/ 1568900 w 1568900"/>
              <a:gd name="connsiteY7" fmla="*/ 1510410 h 1546424"/>
              <a:gd name="connsiteX8" fmla="*/ 1525218 w 1568900"/>
              <a:gd name="connsiteY8" fmla="*/ 1545581 h 154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8900" h="1546424">
                <a:moveTo>
                  <a:pt x="1525218" y="1545581"/>
                </a:moveTo>
                <a:lnTo>
                  <a:pt x="28318" y="1218612"/>
                </a:lnTo>
                <a:cubicBezTo>
                  <a:pt x="11780" y="1215000"/>
                  <a:pt x="0" y="1200369"/>
                  <a:pt x="0" y="1183442"/>
                </a:cubicBezTo>
                <a:lnTo>
                  <a:pt x="0" y="36015"/>
                </a:lnTo>
                <a:cubicBezTo>
                  <a:pt x="0" y="13033"/>
                  <a:pt x="21230" y="-4060"/>
                  <a:pt x="43682" y="845"/>
                </a:cubicBezTo>
                <a:lnTo>
                  <a:pt x="1540582" y="327813"/>
                </a:lnTo>
                <a:cubicBezTo>
                  <a:pt x="1557120" y="331425"/>
                  <a:pt x="1568900" y="346056"/>
                  <a:pt x="1568900" y="362984"/>
                </a:cubicBezTo>
                <a:lnTo>
                  <a:pt x="1568900" y="1510410"/>
                </a:lnTo>
                <a:cubicBezTo>
                  <a:pt x="1568900" y="1533392"/>
                  <a:pt x="1547670" y="1550485"/>
                  <a:pt x="1525218" y="1545581"/>
                </a:cubicBezTo>
              </a:path>
            </a:pathLst>
          </a:custGeom>
          <a:gradFill flip="none" rotWithShape="1">
            <a:gsLst>
              <a:gs pos="14000">
                <a:schemeClr val="accent1">
                  <a:alpha val="66000"/>
                  <a:lumMod val="0"/>
                  <a:lumOff val="100000"/>
                </a:scheme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808437D6-5BE7-42C2-9348-42342EE1BC57}"/>
              </a:ext>
            </a:extLst>
          </p:cNvPr>
          <p:cNvSpPr txBox="1"/>
          <p:nvPr/>
        </p:nvSpPr>
        <p:spPr>
          <a:xfrm>
            <a:off x="2963526" y="834676"/>
            <a:ext cx="6264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5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/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Hanson" pitchFamily="2" charset="0"/>
                <a:ea typeface="+mj-ea"/>
              </a:rPr>
              <a:t>CONTENTS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3CE9F3D-511B-422B-9C30-D7EC303252FB}"/>
              </a:ext>
            </a:extLst>
          </p:cNvPr>
          <p:cNvGrpSpPr/>
          <p:nvPr/>
        </p:nvGrpSpPr>
        <p:grpSpPr>
          <a:xfrm>
            <a:off x="9027043" y="3130267"/>
            <a:ext cx="3040489" cy="2911032"/>
            <a:chOff x="9306165" y="2379627"/>
            <a:chExt cx="1919006" cy="2911032"/>
          </a:xfrm>
          <a:scene3d>
            <a:camera prst="perspectiveLeft" fov="3000000">
              <a:rot lat="336000" lon="1998000" rev="21090000"/>
            </a:camera>
            <a:lightRig rig="contrasting" dir="t"/>
          </a:scene3d>
        </p:grpSpPr>
        <p:sp>
          <p:nvSpPr>
            <p:cNvPr id="125" name="矩形: 圆角 124">
              <a:extLst>
                <a:ext uri="{FF2B5EF4-FFF2-40B4-BE49-F238E27FC236}">
                  <a16:creationId xmlns:a16="http://schemas.microsoft.com/office/drawing/2014/main" id="{69AC9680-7A6C-41A9-97F9-AF8BFFAC6E27}"/>
                </a:ext>
              </a:extLst>
            </p:cNvPr>
            <p:cNvSpPr/>
            <p:nvPr/>
          </p:nvSpPr>
          <p:spPr>
            <a:xfrm>
              <a:off x="9306165" y="2379627"/>
              <a:ext cx="1902970" cy="2911032"/>
            </a:xfrm>
            <a:prstGeom prst="roundRect">
              <a:avLst>
                <a:gd name="adj" fmla="val 3500"/>
              </a:avLst>
            </a:prstGeom>
            <a:gradFill>
              <a:gsLst>
                <a:gs pos="63000">
                  <a:schemeClr val="accent1">
                    <a:lumMod val="10000"/>
                    <a:lumOff val="90000"/>
                    <a:alpha val="65000"/>
                  </a:schemeClr>
                </a:gs>
                <a:gs pos="0">
                  <a:schemeClr val="bg1"/>
                </a:gs>
                <a:gs pos="100000">
                  <a:schemeClr val="accent1">
                    <a:lumMod val="10000"/>
                    <a:lumOff val="90000"/>
                  </a:schemeClr>
                </a:gs>
              </a:gsLst>
              <a:lin ang="4200000" scaled="0"/>
            </a:gradFill>
            <a:ln>
              <a:noFill/>
            </a:ln>
            <a:effectLst>
              <a:reflection blurRad="6350" stA="0" endPos="35000" dir="5400000" sy="-100000" algn="bl" rotWithShape="0"/>
            </a:effectLst>
            <a:sp3d extrusionH="63500">
              <a:extrusionClr>
                <a:schemeClr val="accent1">
                  <a:lumMod val="20000"/>
                  <a:lumOff val="80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文本框 125">
              <a:extLst>
                <a:ext uri="{FF2B5EF4-FFF2-40B4-BE49-F238E27FC236}">
                  <a16:creationId xmlns:a16="http://schemas.microsoft.com/office/drawing/2014/main" id="{17EAACCA-F3E4-49FD-AB4F-EDC6C9689EAA}"/>
                </a:ext>
              </a:extLst>
            </p:cNvPr>
            <p:cNvSpPr txBox="1"/>
            <p:nvPr/>
          </p:nvSpPr>
          <p:spPr>
            <a:xfrm>
              <a:off x="9382595" y="4562115"/>
              <a:ext cx="18425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zh-CN" altLang="en-US" dirty="0"/>
                <a:t>    组内分工</a:t>
              </a:r>
            </a:p>
          </p:txBody>
        </p:sp>
        <p:sp>
          <p:nvSpPr>
            <p:cNvPr id="127" name="文本框 126">
              <a:extLst>
                <a:ext uri="{FF2B5EF4-FFF2-40B4-BE49-F238E27FC236}">
                  <a16:creationId xmlns:a16="http://schemas.microsoft.com/office/drawing/2014/main" id="{75110346-7794-4724-A422-24316464DDAF}"/>
                </a:ext>
              </a:extLst>
            </p:cNvPr>
            <p:cNvSpPr txBox="1"/>
            <p:nvPr/>
          </p:nvSpPr>
          <p:spPr>
            <a:xfrm>
              <a:off x="9434371" y="2510116"/>
              <a:ext cx="8159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</a:rPr>
                <a:t>   05</a:t>
              </a:r>
              <a:endParaRPr lang="zh-CN" altLang="en-US" sz="4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endParaRPr>
            </a:p>
          </p:txBody>
        </p:sp>
        <p:grpSp>
          <p:nvGrpSpPr>
            <p:cNvPr id="135" name="图形 1">
              <a:extLst>
                <a:ext uri="{FF2B5EF4-FFF2-40B4-BE49-F238E27FC236}">
                  <a16:creationId xmlns:a16="http://schemas.microsoft.com/office/drawing/2014/main" id="{AB2765C9-05B8-401A-94CB-A40FFA9F5C8C}"/>
                </a:ext>
              </a:extLst>
            </p:cNvPr>
            <p:cNvGrpSpPr>
              <a:grpSpLocks/>
            </p:cNvGrpSpPr>
            <p:nvPr/>
          </p:nvGrpSpPr>
          <p:grpSpPr>
            <a:xfrm>
              <a:off x="9509105" y="4060972"/>
              <a:ext cx="431653" cy="415241"/>
              <a:chOff x="10691607" y="2925579"/>
              <a:chExt cx="593706" cy="593706"/>
            </a:xfrm>
            <a:solidFill>
              <a:schemeClr val="accent1">
                <a:lumMod val="50000"/>
                <a:alpha val="18000"/>
              </a:schemeClr>
            </a:solidFill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B7B56809-627A-461F-8D14-6B11517E7BB1}"/>
                  </a:ext>
                </a:extLst>
              </p:cNvPr>
              <p:cNvSpPr/>
              <p:nvPr/>
            </p:nvSpPr>
            <p:spPr>
              <a:xfrm>
                <a:off x="10979090" y="3038070"/>
                <a:ext cx="106229" cy="18738"/>
              </a:xfrm>
              <a:custGeom>
                <a:avLst/>
                <a:gdLst>
                  <a:gd name="connsiteX0" fmla="*/ 96860 w 106229"/>
                  <a:gd name="connsiteY0" fmla="*/ 0 h 18738"/>
                  <a:gd name="connsiteX1" fmla="*/ 9369 w 106229"/>
                  <a:gd name="connsiteY1" fmla="*/ 0 h 18738"/>
                  <a:gd name="connsiteX2" fmla="*/ 0 w 106229"/>
                  <a:gd name="connsiteY2" fmla="*/ 9369 h 18738"/>
                  <a:gd name="connsiteX3" fmla="*/ 9369 w 106229"/>
                  <a:gd name="connsiteY3" fmla="*/ 18739 h 18738"/>
                  <a:gd name="connsiteX4" fmla="*/ 96860 w 106229"/>
                  <a:gd name="connsiteY4" fmla="*/ 18739 h 18738"/>
                  <a:gd name="connsiteX5" fmla="*/ 106229 w 106229"/>
                  <a:gd name="connsiteY5" fmla="*/ 9369 h 18738"/>
                  <a:gd name="connsiteX6" fmla="*/ 96860 w 106229"/>
                  <a:gd name="connsiteY6" fmla="*/ 0 h 18738"/>
                  <a:gd name="connsiteX7" fmla="*/ 96860 w 106229"/>
                  <a:gd name="connsiteY7" fmla="*/ 0 h 18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229" h="18738">
                    <a:moveTo>
                      <a:pt x="96860" y="0"/>
                    </a:moveTo>
                    <a:lnTo>
                      <a:pt x="9369" y="0"/>
                    </a:lnTo>
                    <a:cubicBezTo>
                      <a:pt x="4198" y="0"/>
                      <a:pt x="0" y="4198"/>
                      <a:pt x="0" y="9369"/>
                    </a:cubicBezTo>
                    <a:cubicBezTo>
                      <a:pt x="0" y="14541"/>
                      <a:pt x="4198" y="18739"/>
                      <a:pt x="9369" y="18739"/>
                    </a:cubicBezTo>
                    <a:lnTo>
                      <a:pt x="96860" y="18739"/>
                    </a:lnTo>
                    <a:cubicBezTo>
                      <a:pt x="102032" y="18739"/>
                      <a:pt x="106229" y="14541"/>
                      <a:pt x="106229" y="9369"/>
                    </a:cubicBezTo>
                    <a:cubicBezTo>
                      <a:pt x="106241" y="4198"/>
                      <a:pt x="102043" y="0"/>
                      <a:pt x="96860" y="0"/>
                    </a:cubicBezTo>
                    <a:lnTo>
                      <a:pt x="96860" y="0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FC1312F0-981E-4D16-B14F-056D51CA9AFF}"/>
                  </a:ext>
                </a:extLst>
              </p:cNvPr>
              <p:cNvSpPr/>
              <p:nvPr/>
            </p:nvSpPr>
            <p:spPr>
              <a:xfrm>
                <a:off x="10979090" y="3113071"/>
                <a:ext cx="106229" cy="18750"/>
              </a:xfrm>
              <a:custGeom>
                <a:avLst/>
                <a:gdLst>
                  <a:gd name="connsiteX0" fmla="*/ 96860 w 106229"/>
                  <a:gd name="connsiteY0" fmla="*/ 0 h 18750"/>
                  <a:gd name="connsiteX1" fmla="*/ 9369 w 106229"/>
                  <a:gd name="connsiteY1" fmla="*/ 0 h 18750"/>
                  <a:gd name="connsiteX2" fmla="*/ 0 w 106229"/>
                  <a:gd name="connsiteY2" fmla="*/ 9369 h 18750"/>
                  <a:gd name="connsiteX3" fmla="*/ 9369 w 106229"/>
                  <a:gd name="connsiteY3" fmla="*/ 18750 h 18750"/>
                  <a:gd name="connsiteX4" fmla="*/ 96860 w 106229"/>
                  <a:gd name="connsiteY4" fmla="*/ 18750 h 18750"/>
                  <a:gd name="connsiteX5" fmla="*/ 106229 w 106229"/>
                  <a:gd name="connsiteY5" fmla="*/ 9369 h 18750"/>
                  <a:gd name="connsiteX6" fmla="*/ 96860 w 106229"/>
                  <a:gd name="connsiteY6" fmla="*/ 0 h 18750"/>
                  <a:gd name="connsiteX7" fmla="*/ 96860 w 106229"/>
                  <a:gd name="connsiteY7" fmla="*/ 0 h 1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229" h="18750">
                    <a:moveTo>
                      <a:pt x="96860" y="0"/>
                    </a:moveTo>
                    <a:lnTo>
                      <a:pt x="9369" y="0"/>
                    </a:lnTo>
                    <a:cubicBezTo>
                      <a:pt x="4198" y="0"/>
                      <a:pt x="0" y="4198"/>
                      <a:pt x="0" y="9369"/>
                    </a:cubicBezTo>
                    <a:cubicBezTo>
                      <a:pt x="0" y="14553"/>
                      <a:pt x="4198" y="18750"/>
                      <a:pt x="9369" y="18750"/>
                    </a:cubicBezTo>
                    <a:lnTo>
                      <a:pt x="96860" y="18750"/>
                    </a:lnTo>
                    <a:cubicBezTo>
                      <a:pt x="102032" y="18750"/>
                      <a:pt x="106229" y="14553"/>
                      <a:pt x="106229" y="9369"/>
                    </a:cubicBezTo>
                    <a:cubicBezTo>
                      <a:pt x="106241" y="4186"/>
                      <a:pt x="102043" y="0"/>
                      <a:pt x="96860" y="0"/>
                    </a:cubicBezTo>
                    <a:lnTo>
                      <a:pt x="96860" y="0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83A799B6-3AE0-4110-A50E-7EE42F77CACC}"/>
                  </a:ext>
                </a:extLst>
              </p:cNvPr>
              <p:cNvSpPr/>
              <p:nvPr/>
            </p:nvSpPr>
            <p:spPr>
              <a:xfrm>
                <a:off x="10754108" y="3213074"/>
                <a:ext cx="218720" cy="18738"/>
              </a:xfrm>
              <a:custGeom>
                <a:avLst/>
                <a:gdLst>
                  <a:gd name="connsiteX0" fmla="*/ 9369 w 218720"/>
                  <a:gd name="connsiteY0" fmla="*/ 18739 h 18738"/>
                  <a:gd name="connsiteX1" fmla="*/ 209351 w 218720"/>
                  <a:gd name="connsiteY1" fmla="*/ 18739 h 18738"/>
                  <a:gd name="connsiteX2" fmla="*/ 218720 w 218720"/>
                  <a:gd name="connsiteY2" fmla="*/ 9369 h 18738"/>
                  <a:gd name="connsiteX3" fmla="*/ 209351 w 218720"/>
                  <a:gd name="connsiteY3" fmla="*/ 0 h 18738"/>
                  <a:gd name="connsiteX4" fmla="*/ 9369 w 218720"/>
                  <a:gd name="connsiteY4" fmla="*/ 0 h 18738"/>
                  <a:gd name="connsiteX5" fmla="*/ 0 w 218720"/>
                  <a:gd name="connsiteY5" fmla="*/ 9369 h 18738"/>
                  <a:gd name="connsiteX6" fmla="*/ 9369 w 218720"/>
                  <a:gd name="connsiteY6" fmla="*/ 18739 h 18738"/>
                  <a:gd name="connsiteX7" fmla="*/ 9369 w 218720"/>
                  <a:gd name="connsiteY7" fmla="*/ 18739 h 18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8720" h="18738">
                    <a:moveTo>
                      <a:pt x="9369" y="18739"/>
                    </a:moveTo>
                    <a:lnTo>
                      <a:pt x="209351" y="18739"/>
                    </a:lnTo>
                    <a:cubicBezTo>
                      <a:pt x="214523" y="18739"/>
                      <a:pt x="218720" y="14541"/>
                      <a:pt x="218720" y="9369"/>
                    </a:cubicBezTo>
                    <a:cubicBezTo>
                      <a:pt x="218720" y="4186"/>
                      <a:pt x="214523" y="0"/>
                      <a:pt x="209351" y="0"/>
                    </a:cubicBezTo>
                    <a:lnTo>
                      <a:pt x="9369" y="0"/>
                    </a:lnTo>
                    <a:cubicBezTo>
                      <a:pt x="4198" y="0"/>
                      <a:pt x="0" y="4198"/>
                      <a:pt x="0" y="9369"/>
                    </a:cubicBezTo>
                    <a:cubicBezTo>
                      <a:pt x="-12" y="14541"/>
                      <a:pt x="4186" y="18739"/>
                      <a:pt x="9369" y="18739"/>
                    </a:cubicBezTo>
                    <a:lnTo>
                      <a:pt x="9369" y="18739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FD7E08D3-49AF-4002-8968-5E791CBC77F9}"/>
                  </a:ext>
                </a:extLst>
              </p:cNvPr>
              <p:cNvSpPr/>
              <p:nvPr/>
            </p:nvSpPr>
            <p:spPr>
              <a:xfrm>
                <a:off x="11004091" y="3213062"/>
                <a:ext cx="81228" cy="18738"/>
              </a:xfrm>
              <a:custGeom>
                <a:avLst/>
                <a:gdLst>
                  <a:gd name="connsiteX0" fmla="*/ 71859 w 81228"/>
                  <a:gd name="connsiteY0" fmla="*/ 0 h 18738"/>
                  <a:gd name="connsiteX1" fmla="*/ 9369 w 81228"/>
                  <a:gd name="connsiteY1" fmla="*/ 0 h 18738"/>
                  <a:gd name="connsiteX2" fmla="*/ 0 w 81228"/>
                  <a:gd name="connsiteY2" fmla="*/ 9369 h 18738"/>
                  <a:gd name="connsiteX3" fmla="*/ 9369 w 81228"/>
                  <a:gd name="connsiteY3" fmla="*/ 18739 h 18738"/>
                  <a:gd name="connsiteX4" fmla="*/ 71859 w 81228"/>
                  <a:gd name="connsiteY4" fmla="*/ 18739 h 18738"/>
                  <a:gd name="connsiteX5" fmla="*/ 81229 w 81228"/>
                  <a:gd name="connsiteY5" fmla="*/ 9369 h 18738"/>
                  <a:gd name="connsiteX6" fmla="*/ 71859 w 81228"/>
                  <a:gd name="connsiteY6" fmla="*/ 0 h 18738"/>
                  <a:gd name="connsiteX7" fmla="*/ 71859 w 81228"/>
                  <a:gd name="connsiteY7" fmla="*/ 0 h 18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228" h="18738">
                    <a:moveTo>
                      <a:pt x="71859" y="0"/>
                    </a:moveTo>
                    <a:lnTo>
                      <a:pt x="9369" y="0"/>
                    </a:lnTo>
                    <a:cubicBezTo>
                      <a:pt x="4186" y="0"/>
                      <a:pt x="0" y="4198"/>
                      <a:pt x="0" y="9369"/>
                    </a:cubicBezTo>
                    <a:cubicBezTo>
                      <a:pt x="0" y="14553"/>
                      <a:pt x="4198" y="18739"/>
                      <a:pt x="9369" y="18739"/>
                    </a:cubicBezTo>
                    <a:lnTo>
                      <a:pt x="71859" y="18739"/>
                    </a:lnTo>
                    <a:cubicBezTo>
                      <a:pt x="77031" y="18739"/>
                      <a:pt x="81229" y="14541"/>
                      <a:pt x="81229" y="9369"/>
                    </a:cubicBezTo>
                    <a:cubicBezTo>
                      <a:pt x="81240" y="4198"/>
                      <a:pt x="77043" y="0"/>
                      <a:pt x="71859" y="0"/>
                    </a:cubicBezTo>
                    <a:lnTo>
                      <a:pt x="71859" y="0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A8E60277-20A6-45B9-A941-2A3A1E7C1843}"/>
                  </a:ext>
                </a:extLst>
              </p:cNvPr>
              <p:cNvSpPr/>
              <p:nvPr/>
            </p:nvSpPr>
            <p:spPr>
              <a:xfrm>
                <a:off x="10754108" y="3288064"/>
                <a:ext cx="68740" cy="18738"/>
              </a:xfrm>
              <a:custGeom>
                <a:avLst/>
                <a:gdLst>
                  <a:gd name="connsiteX0" fmla="*/ 9369 w 68740"/>
                  <a:gd name="connsiteY0" fmla="*/ 18739 h 18738"/>
                  <a:gd name="connsiteX1" fmla="*/ 59371 w 68740"/>
                  <a:gd name="connsiteY1" fmla="*/ 18739 h 18738"/>
                  <a:gd name="connsiteX2" fmla="*/ 68740 w 68740"/>
                  <a:gd name="connsiteY2" fmla="*/ 9369 h 18738"/>
                  <a:gd name="connsiteX3" fmla="*/ 59371 w 68740"/>
                  <a:gd name="connsiteY3" fmla="*/ 0 h 18738"/>
                  <a:gd name="connsiteX4" fmla="*/ 9369 w 68740"/>
                  <a:gd name="connsiteY4" fmla="*/ 0 h 18738"/>
                  <a:gd name="connsiteX5" fmla="*/ 0 w 68740"/>
                  <a:gd name="connsiteY5" fmla="*/ 9369 h 18738"/>
                  <a:gd name="connsiteX6" fmla="*/ 9369 w 68740"/>
                  <a:gd name="connsiteY6" fmla="*/ 18739 h 18738"/>
                  <a:gd name="connsiteX7" fmla="*/ 9369 w 68740"/>
                  <a:gd name="connsiteY7" fmla="*/ 18739 h 18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740" h="18738">
                    <a:moveTo>
                      <a:pt x="9369" y="18739"/>
                    </a:moveTo>
                    <a:lnTo>
                      <a:pt x="59371" y="18739"/>
                    </a:lnTo>
                    <a:cubicBezTo>
                      <a:pt x="64542" y="18739"/>
                      <a:pt x="68740" y="14541"/>
                      <a:pt x="68740" y="9369"/>
                    </a:cubicBezTo>
                    <a:cubicBezTo>
                      <a:pt x="68740" y="4186"/>
                      <a:pt x="64542" y="0"/>
                      <a:pt x="59371" y="0"/>
                    </a:cubicBezTo>
                    <a:lnTo>
                      <a:pt x="9369" y="0"/>
                    </a:lnTo>
                    <a:cubicBezTo>
                      <a:pt x="4198" y="0"/>
                      <a:pt x="0" y="4198"/>
                      <a:pt x="0" y="9369"/>
                    </a:cubicBezTo>
                    <a:cubicBezTo>
                      <a:pt x="-12" y="14541"/>
                      <a:pt x="4186" y="18739"/>
                      <a:pt x="9369" y="18739"/>
                    </a:cubicBezTo>
                    <a:lnTo>
                      <a:pt x="9369" y="18739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60107665-3504-454A-8C59-CA271A1D6626}"/>
                  </a:ext>
                </a:extLst>
              </p:cNvPr>
              <p:cNvSpPr/>
              <p:nvPr/>
            </p:nvSpPr>
            <p:spPr>
              <a:xfrm>
                <a:off x="10854099" y="3288052"/>
                <a:ext cx="118729" cy="18738"/>
              </a:xfrm>
              <a:custGeom>
                <a:avLst/>
                <a:gdLst>
                  <a:gd name="connsiteX0" fmla="*/ 109360 w 118729"/>
                  <a:gd name="connsiteY0" fmla="*/ 0 h 18738"/>
                  <a:gd name="connsiteX1" fmla="*/ 9369 w 118729"/>
                  <a:gd name="connsiteY1" fmla="*/ 0 h 18738"/>
                  <a:gd name="connsiteX2" fmla="*/ 0 w 118729"/>
                  <a:gd name="connsiteY2" fmla="*/ 9369 h 18738"/>
                  <a:gd name="connsiteX3" fmla="*/ 9369 w 118729"/>
                  <a:gd name="connsiteY3" fmla="*/ 18739 h 18738"/>
                  <a:gd name="connsiteX4" fmla="*/ 109360 w 118729"/>
                  <a:gd name="connsiteY4" fmla="*/ 18739 h 18738"/>
                  <a:gd name="connsiteX5" fmla="*/ 118730 w 118729"/>
                  <a:gd name="connsiteY5" fmla="*/ 9369 h 18738"/>
                  <a:gd name="connsiteX6" fmla="*/ 109360 w 118729"/>
                  <a:gd name="connsiteY6" fmla="*/ 0 h 18738"/>
                  <a:gd name="connsiteX7" fmla="*/ 109360 w 118729"/>
                  <a:gd name="connsiteY7" fmla="*/ 0 h 18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8729" h="18738">
                    <a:moveTo>
                      <a:pt x="109360" y="0"/>
                    </a:moveTo>
                    <a:lnTo>
                      <a:pt x="9369" y="0"/>
                    </a:lnTo>
                    <a:cubicBezTo>
                      <a:pt x="4198" y="0"/>
                      <a:pt x="0" y="4198"/>
                      <a:pt x="0" y="9369"/>
                    </a:cubicBezTo>
                    <a:cubicBezTo>
                      <a:pt x="0" y="14553"/>
                      <a:pt x="4198" y="18739"/>
                      <a:pt x="9369" y="18739"/>
                    </a:cubicBezTo>
                    <a:lnTo>
                      <a:pt x="109360" y="18739"/>
                    </a:lnTo>
                    <a:cubicBezTo>
                      <a:pt x="114532" y="18739"/>
                      <a:pt x="118730" y="14541"/>
                      <a:pt x="118730" y="9369"/>
                    </a:cubicBezTo>
                    <a:cubicBezTo>
                      <a:pt x="118741" y="4198"/>
                      <a:pt x="114544" y="0"/>
                      <a:pt x="109360" y="0"/>
                    </a:cubicBezTo>
                    <a:lnTo>
                      <a:pt x="109360" y="0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AA26BACF-0322-4D8F-B51D-6213FBB67A4E}"/>
                  </a:ext>
                </a:extLst>
              </p:cNvPr>
              <p:cNvSpPr/>
              <p:nvPr/>
            </p:nvSpPr>
            <p:spPr>
              <a:xfrm>
                <a:off x="11004091" y="3288052"/>
                <a:ext cx="81228" cy="18738"/>
              </a:xfrm>
              <a:custGeom>
                <a:avLst/>
                <a:gdLst>
                  <a:gd name="connsiteX0" fmla="*/ 71859 w 81228"/>
                  <a:gd name="connsiteY0" fmla="*/ 0 h 18738"/>
                  <a:gd name="connsiteX1" fmla="*/ 9369 w 81228"/>
                  <a:gd name="connsiteY1" fmla="*/ 0 h 18738"/>
                  <a:gd name="connsiteX2" fmla="*/ 0 w 81228"/>
                  <a:gd name="connsiteY2" fmla="*/ 9369 h 18738"/>
                  <a:gd name="connsiteX3" fmla="*/ 9369 w 81228"/>
                  <a:gd name="connsiteY3" fmla="*/ 18739 h 18738"/>
                  <a:gd name="connsiteX4" fmla="*/ 71859 w 81228"/>
                  <a:gd name="connsiteY4" fmla="*/ 18739 h 18738"/>
                  <a:gd name="connsiteX5" fmla="*/ 81229 w 81228"/>
                  <a:gd name="connsiteY5" fmla="*/ 9369 h 18738"/>
                  <a:gd name="connsiteX6" fmla="*/ 71859 w 81228"/>
                  <a:gd name="connsiteY6" fmla="*/ 0 h 18738"/>
                  <a:gd name="connsiteX7" fmla="*/ 71859 w 81228"/>
                  <a:gd name="connsiteY7" fmla="*/ 0 h 18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228" h="18738">
                    <a:moveTo>
                      <a:pt x="71859" y="0"/>
                    </a:moveTo>
                    <a:lnTo>
                      <a:pt x="9369" y="0"/>
                    </a:lnTo>
                    <a:cubicBezTo>
                      <a:pt x="4186" y="0"/>
                      <a:pt x="0" y="4198"/>
                      <a:pt x="0" y="9369"/>
                    </a:cubicBezTo>
                    <a:cubicBezTo>
                      <a:pt x="0" y="14553"/>
                      <a:pt x="4198" y="18739"/>
                      <a:pt x="9369" y="18739"/>
                    </a:cubicBezTo>
                    <a:lnTo>
                      <a:pt x="71859" y="18739"/>
                    </a:lnTo>
                    <a:cubicBezTo>
                      <a:pt x="77031" y="18739"/>
                      <a:pt x="81229" y="14541"/>
                      <a:pt x="81229" y="9369"/>
                    </a:cubicBezTo>
                    <a:cubicBezTo>
                      <a:pt x="81240" y="4198"/>
                      <a:pt x="77043" y="0"/>
                      <a:pt x="71859" y="0"/>
                    </a:cubicBezTo>
                    <a:lnTo>
                      <a:pt x="71859" y="0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451812E2-CB0A-4804-A0FB-3967A45AD04D}"/>
                  </a:ext>
                </a:extLst>
              </p:cNvPr>
              <p:cNvSpPr/>
              <p:nvPr/>
            </p:nvSpPr>
            <p:spPr>
              <a:xfrm>
                <a:off x="10754108" y="3363042"/>
                <a:ext cx="331211" cy="18738"/>
              </a:xfrm>
              <a:custGeom>
                <a:avLst/>
                <a:gdLst>
                  <a:gd name="connsiteX0" fmla="*/ 321842 w 331211"/>
                  <a:gd name="connsiteY0" fmla="*/ 0 h 18738"/>
                  <a:gd name="connsiteX1" fmla="*/ 9369 w 331211"/>
                  <a:gd name="connsiteY1" fmla="*/ 0 h 18738"/>
                  <a:gd name="connsiteX2" fmla="*/ 0 w 331211"/>
                  <a:gd name="connsiteY2" fmla="*/ 9369 h 18738"/>
                  <a:gd name="connsiteX3" fmla="*/ 9369 w 331211"/>
                  <a:gd name="connsiteY3" fmla="*/ 18739 h 18738"/>
                  <a:gd name="connsiteX4" fmla="*/ 321842 w 331211"/>
                  <a:gd name="connsiteY4" fmla="*/ 18739 h 18738"/>
                  <a:gd name="connsiteX5" fmla="*/ 331211 w 331211"/>
                  <a:gd name="connsiteY5" fmla="*/ 9369 h 18738"/>
                  <a:gd name="connsiteX6" fmla="*/ 321842 w 331211"/>
                  <a:gd name="connsiteY6" fmla="*/ 0 h 18738"/>
                  <a:gd name="connsiteX7" fmla="*/ 321842 w 331211"/>
                  <a:gd name="connsiteY7" fmla="*/ 0 h 18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1211" h="18738">
                    <a:moveTo>
                      <a:pt x="321842" y="0"/>
                    </a:moveTo>
                    <a:lnTo>
                      <a:pt x="9369" y="0"/>
                    </a:lnTo>
                    <a:cubicBezTo>
                      <a:pt x="4198" y="0"/>
                      <a:pt x="0" y="4198"/>
                      <a:pt x="0" y="9369"/>
                    </a:cubicBezTo>
                    <a:cubicBezTo>
                      <a:pt x="0" y="14553"/>
                      <a:pt x="4198" y="18739"/>
                      <a:pt x="9369" y="18739"/>
                    </a:cubicBezTo>
                    <a:lnTo>
                      <a:pt x="321842" y="18739"/>
                    </a:lnTo>
                    <a:cubicBezTo>
                      <a:pt x="327014" y="18739"/>
                      <a:pt x="331211" y="14541"/>
                      <a:pt x="331211" y="9369"/>
                    </a:cubicBezTo>
                    <a:cubicBezTo>
                      <a:pt x="331223" y="4198"/>
                      <a:pt x="327025" y="0"/>
                      <a:pt x="321842" y="0"/>
                    </a:cubicBezTo>
                    <a:lnTo>
                      <a:pt x="321842" y="0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789EB380-1887-4F3A-BE47-727C86F54957}"/>
                  </a:ext>
                </a:extLst>
              </p:cNvPr>
              <p:cNvSpPr/>
              <p:nvPr/>
            </p:nvSpPr>
            <p:spPr>
              <a:xfrm>
                <a:off x="10754108" y="3013081"/>
                <a:ext cx="168730" cy="143730"/>
              </a:xfrm>
              <a:custGeom>
                <a:avLst/>
                <a:gdLst>
                  <a:gd name="connsiteX0" fmla="*/ 9369 w 168730"/>
                  <a:gd name="connsiteY0" fmla="*/ 143730 h 143730"/>
                  <a:gd name="connsiteX1" fmla="*/ 80591 w 168730"/>
                  <a:gd name="connsiteY1" fmla="*/ 143730 h 143730"/>
                  <a:gd name="connsiteX2" fmla="*/ 89960 w 168730"/>
                  <a:gd name="connsiteY2" fmla="*/ 134361 h 143730"/>
                  <a:gd name="connsiteX3" fmla="*/ 80591 w 168730"/>
                  <a:gd name="connsiteY3" fmla="*/ 124991 h 143730"/>
                  <a:gd name="connsiteX4" fmla="*/ 18739 w 168730"/>
                  <a:gd name="connsiteY4" fmla="*/ 124991 h 143730"/>
                  <a:gd name="connsiteX5" fmla="*/ 18739 w 168730"/>
                  <a:gd name="connsiteY5" fmla="*/ 18739 h 143730"/>
                  <a:gd name="connsiteX6" fmla="*/ 149980 w 168730"/>
                  <a:gd name="connsiteY6" fmla="*/ 18739 h 143730"/>
                  <a:gd name="connsiteX7" fmla="*/ 149980 w 168730"/>
                  <a:gd name="connsiteY7" fmla="*/ 124980 h 143730"/>
                  <a:gd name="connsiteX8" fmla="*/ 121918 w 168730"/>
                  <a:gd name="connsiteY8" fmla="*/ 124980 h 143730"/>
                  <a:gd name="connsiteX9" fmla="*/ 112549 w 168730"/>
                  <a:gd name="connsiteY9" fmla="*/ 134349 h 143730"/>
                  <a:gd name="connsiteX10" fmla="*/ 121918 w 168730"/>
                  <a:gd name="connsiteY10" fmla="*/ 143719 h 143730"/>
                  <a:gd name="connsiteX11" fmla="*/ 159361 w 168730"/>
                  <a:gd name="connsiteY11" fmla="*/ 143719 h 143730"/>
                  <a:gd name="connsiteX12" fmla="*/ 168731 w 168730"/>
                  <a:gd name="connsiteY12" fmla="*/ 134349 h 143730"/>
                  <a:gd name="connsiteX13" fmla="*/ 168731 w 168730"/>
                  <a:gd name="connsiteY13" fmla="*/ 9369 h 143730"/>
                  <a:gd name="connsiteX14" fmla="*/ 159361 w 168730"/>
                  <a:gd name="connsiteY14" fmla="*/ 0 h 143730"/>
                  <a:gd name="connsiteX15" fmla="*/ 9369 w 168730"/>
                  <a:gd name="connsiteY15" fmla="*/ 0 h 143730"/>
                  <a:gd name="connsiteX16" fmla="*/ 0 w 168730"/>
                  <a:gd name="connsiteY16" fmla="*/ 9369 h 143730"/>
                  <a:gd name="connsiteX17" fmla="*/ 0 w 168730"/>
                  <a:gd name="connsiteY17" fmla="*/ 134361 h 143730"/>
                  <a:gd name="connsiteX18" fmla="*/ 9369 w 168730"/>
                  <a:gd name="connsiteY18" fmla="*/ 143730 h 143730"/>
                  <a:gd name="connsiteX19" fmla="*/ 9369 w 168730"/>
                  <a:gd name="connsiteY19" fmla="*/ 143730 h 143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68730" h="143730">
                    <a:moveTo>
                      <a:pt x="9369" y="143730"/>
                    </a:moveTo>
                    <a:lnTo>
                      <a:pt x="80591" y="143730"/>
                    </a:lnTo>
                    <a:cubicBezTo>
                      <a:pt x="85763" y="143730"/>
                      <a:pt x="89960" y="139533"/>
                      <a:pt x="89960" y="134361"/>
                    </a:cubicBezTo>
                    <a:cubicBezTo>
                      <a:pt x="89960" y="129189"/>
                      <a:pt x="85763" y="124991"/>
                      <a:pt x="80591" y="124991"/>
                    </a:cubicBezTo>
                    <a:lnTo>
                      <a:pt x="18739" y="124991"/>
                    </a:lnTo>
                    <a:lnTo>
                      <a:pt x="18739" y="18739"/>
                    </a:lnTo>
                    <a:lnTo>
                      <a:pt x="149980" y="18739"/>
                    </a:lnTo>
                    <a:lnTo>
                      <a:pt x="149980" y="124980"/>
                    </a:lnTo>
                    <a:lnTo>
                      <a:pt x="121918" y="124980"/>
                    </a:lnTo>
                    <a:cubicBezTo>
                      <a:pt x="116747" y="124980"/>
                      <a:pt x="112549" y="129177"/>
                      <a:pt x="112549" y="134349"/>
                    </a:cubicBezTo>
                    <a:cubicBezTo>
                      <a:pt x="112549" y="139521"/>
                      <a:pt x="116747" y="143719"/>
                      <a:pt x="121918" y="143719"/>
                    </a:cubicBezTo>
                    <a:lnTo>
                      <a:pt x="159361" y="143719"/>
                    </a:lnTo>
                    <a:cubicBezTo>
                      <a:pt x="164533" y="143719"/>
                      <a:pt x="168731" y="139521"/>
                      <a:pt x="168731" y="134349"/>
                    </a:cubicBezTo>
                    <a:lnTo>
                      <a:pt x="168731" y="9369"/>
                    </a:lnTo>
                    <a:cubicBezTo>
                      <a:pt x="168731" y="4198"/>
                      <a:pt x="164533" y="0"/>
                      <a:pt x="159361" y="0"/>
                    </a:cubicBezTo>
                    <a:lnTo>
                      <a:pt x="9369" y="0"/>
                    </a:lnTo>
                    <a:cubicBezTo>
                      <a:pt x="4198" y="0"/>
                      <a:pt x="0" y="4198"/>
                      <a:pt x="0" y="9369"/>
                    </a:cubicBezTo>
                    <a:lnTo>
                      <a:pt x="0" y="134361"/>
                    </a:lnTo>
                    <a:cubicBezTo>
                      <a:pt x="-12" y="139533"/>
                      <a:pt x="4186" y="143730"/>
                      <a:pt x="9369" y="143730"/>
                    </a:cubicBezTo>
                    <a:lnTo>
                      <a:pt x="9369" y="143730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FD512CC4-9BF3-4B52-8D98-B2E1331DA2F8}"/>
                  </a:ext>
                </a:extLst>
              </p:cNvPr>
              <p:cNvSpPr/>
              <p:nvPr/>
            </p:nvSpPr>
            <p:spPr>
              <a:xfrm>
                <a:off x="10691607" y="2925579"/>
                <a:ext cx="593706" cy="593706"/>
              </a:xfrm>
              <a:custGeom>
                <a:avLst/>
                <a:gdLst>
                  <a:gd name="connsiteX0" fmla="*/ 574956 w 593706"/>
                  <a:gd name="connsiteY0" fmla="*/ 509335 h 593706"/>
                  <a:gd name="connsiteX1" fmla="*/ 509335 w 593706"/>
                  <a:gd name="connsiteY1" fmla="*/ 574956 h 593706"/>
                  <a:gd name="connsiteX2" fmla="*/ 443714 w 593706"/>
                  <a:gd name="connsiteY2" fmla="*/ 509335 h 593706"/>
                  <a:gd name="connsiteX3" fmla="*/ 443714 w 593706"/>
                  <a:gd name="connsiteY3" fmla="*/ 131242 h 593706"/>
                  <a:gd name="connsiteX4" fmla="*/ 541084 w 593706"/>
                  <a:gd name="connsiteY4" fmla="*/ 131242 h 593706"/>
                  <a:gd name="connsiteX5" fmla="*/ 574956 w 593706"/>
                  <a:gd name="connsiteY5" fmla="*/ 165113 h 593706"/>
                  <a:gd name="connsiteX6" fmla="*/ 574956 w 593706"/>
                  <a:gd name="connsiteY6" fmla="*/ 509335 h 593706"/>
                  <a:gd name="connsiteX7" fmla="*/ 574956 w 593706"/>
                  <a:gd name="connsiteY7" fmla="*/ 509335 h 593706"/>
                  <a:gd name="connsiteX8" fmla="*/ 84371 w 593706"/>
                  <a:gd name="connsiteY8" fmla="*/ 574956 h 593706"/>
                  <a:gd name="connsiteX9" fmla="*/ 18750 w 593706"/>
                  <a:gd name="connsiteY9" fmla="*/ 509335 h 593706"/>
                  <a:gd name="connsiteX10" fmla="*/ 18750 w 593706"/>
                  <a:gd name="connsiteY10" fmla="*/ 50581 h 593706"/>
                  <a:gd name="connsiteX11" fmla="*/ 50581 w 593706"/>
                  <a:gd name="connsiteY11" fmla="*/ 18750 h 593706"/>
                  <a:gd name="connsiteX12" fmla="*/ 393133 w 593706"/>
                  <a:gd name="connsiteY12" fmla="*/ 18750 h 593706"/>
                  <a:gd name="connsiteX13" fmla="*/ 424964 w 593706"/>
                  <a:gd name="connsiteY13" fmla="*/ 50581 h 593706"/>
                  <a:gd name="connsiteX14" fmla="*/ 424964 w 593706"/>
                  <a:gd name="connsiteY14" fmla="*/ 509335 h 593706"/>
                  <a:gd name="connsiteX15" fmla="*/ 456388 w 593706"/>
                  <a:gd name="connsiteY15" fmla="*/ 574956 h 593706"/>
                  <a:gd name="connsiteX16" fmla="*/ 84371 w 593706"/>
                  <a:gd name="connsiteY16" fmla="*/ 574956 h 593706"/>
                  <a:gd name="connsiteX17" fmla="*/ 84371 w 593706"/>
                  <a:gd name="connsiteY17" fmla="*/ 574956 h 593706"/>
                  <a:gd name="connsiteX18" fmla="*/ 541084 w 593706"/>
                  <a:gd name="connsiteY18" fmla="*/ 112491 h 593706"/>
                  <a:gd name="connsiteX19" fmla="*/ 443714 w 593706"/>
                  <a:gd name="connsiteY19" fmla="*/ 112491 h 593706"/>
                  <a:gd name="connsiteX20" fmla="*/ 443714 w 593706"/>
                  <a:gd name="connsiteY20" fmla="*/ 50581 h 593706"/>
                  <a:gd name="connsiteX21" fmla="*/ 393133 w 593706"/>
                  <a:gd name="connsiteY21" fmla="*/ 0 h 593706"/>
                  <a:gd name="connsiteX22" fmla="*/ 50581 w 593706"/>
                  <a:gd name="connsiteY22" fmla="*/ 0 h 593706"/>
                  <a:gd name="connsiteX23" fmla="*/ 0 w 593706"/>
                  <a:gd name="connsiteY23" fmla="*/ 50581 h 593706"/>
                  <a:gd name="connsiteX24" fmla="*/ 0 w 593706"/>
                  <a:gd name="connsiteY24" fmla="*/ 509335 h 593706"/>
                  <a:gd name="connsiteX25" fmla="*/ 84371 w 593706"/>
                  <a:gd name="connsiteY25" fmla="*/ 593706 h 593706"/>
                  <a:gd name="connsiteX26" fmla="*/ 509335 w 593706"/>
                  <a:gd name="connsiteY26" fmla="*/ 593706 h 593706"/>
                  <a:gd name="connsiteX27" fmla="*/ 593706 w 593706"/>
                  <a:gd name="connsiteY27" fmla="*/ 509335 h 593706"/>
                  <a:gd name="connsiteX28" fmla="*/ 593706 w 593706"/>
                  <a:gd name="connsiteY28" fmla="*/ 165113 h 593706"/>
                  <a:gd name="connsiteX29" fmla="*/ 541084 w 593706"/>
                  <a:gd name="connsiteY29" fmla="*/ 112491 h 593706"/>
                  <a:gd name="connsiteX30" fmla="*/ 541084 w 593706"/>
                  <a:gd name="connsiteY30" fmla="*/ 112491 h 593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593706" h="593706">
                    <a:moveTo>
                      <a:pt x="574956" y="509335"/>
                    </a:moveTo>
                    <a:cubicBezTo>
                      <a:pt x="574956" y="545514"/>
                      <a:pt x="545514" y="574956"/>
                      <a:pt x="509335" y="574956"/>
                    </a:cubicBezTo>
                    <a:cubicBezTo>
                      <a:pt x="473156" y="574956"/>
                      <a:pt x="443714" y="545514"/>
                      <a:pt x="443714" y="509335"/>
                    </a:cubicBezTo>
                    <a:lnTo>
                      <a:pt x="443714" y="131242"/>
                    </a:lnTo>
                    <a:lnTo>
                      <a:pt x="541084" y="131242"/>
                    </a:lnTo>
                    <a:cubicBezTo>
                      <a:pt x="559765" y="131242"/>
                      <a:pt x="574956" y="146432"/>
                      <a:pt x="574956" y="165113"/>
                    </a:cubicBezTo>
                    <a:lnTo>
                      <a:pt x="574956" y="509335"/>
                    </a:lnTo>
                    <a:lnTo>
                      <a:pt x="574956" y="509335"/>
                    </a:lnTo>
                    <a:close/>
                    <a:moveTo>
                      <a:pt x="84371" y="574956"/>
                    </a:moveTo>
                    <a:cubicBezTo>
                      <a:pt x="48192" y="574956"/>
                      <a:pt x="18750" y="545514"/>
                      <a:pt x="18750" y="509335"/>
                    </a:cubicBezTo>
                    <a:lnTo>
                      <a:pt x="18750" y="50581"/>
                    </a:lnTo>
                    <a:cubicBezTo>
                      <a:pt x="18750" y="33025"/>
                      <a:pt x="33025" y="18750"/>
                      <a:pt x="50581" y="18750"/>
                    </a:cubicBezTo>
                    <a:lnTo>
                      <a:pt x="393133" y="18750"/>
                    </a:lnTo>
                    <a:cubicBezTo>
                      <a:pt x="410689" y="18750"/>
                      <a:pt x="424964" y="33025"/>
                      <a:pt x="424964" y="50581"/>
                    </a:cubicBezTo>
                    <a:lnTo>
                      <a:pt x="424964" y="509335"/>
                    </a:lnTo>
                    <a:cubicBezTo>
                      <a:pt x="424964" y="535820"/>
                      <a:pt x="437232" y="559475"/>
                      <a:pt x="456388" y="574956"/>
                    </a:cubicBezTo>
                    <a:lnTo>
                      <a:pt x="84371" y="574956"/>
                    </a:lnTo>
                    <a:lnTo>
                      <a:pt x="84371" y="574956"/>
                    </a:lnTo>
                    <a:close/>
                    <a:moveTo>
                      <a:pt x="541084" y="112491"/>
                    </a:moveTo>
                    <a:lnTo>
                      <a:pt x="443714" y="112491"/>
                    </a:lnTo>
                    <a:lnTo>
                      <a:pt x="443714" y="50581"/>
                    </a:lnTo>
                    <a:cubicBezTo>
                      <a:pt x="443714" y="22693"/>
                      <a:pt x="421033" y="0"/>
                      <a:pt x="393133" y="0"/>
                    </a:cubicBezTo>
                    <a:lnTo>
                      <a:pt x="50581" y="0"/>
                    </a:lnTo>
                    <a:cubicBezTo>
                      <a:pt x="22693" y="0"/>
                      <a:pt x="0" y="22693"/>
                      <a:pt x="0" y="50581"/>
                    </a:cubicBezTo>
                    <a:lnTo>
                      <a:pt x="0" y="509335"/>
                    </a:lnTo>
                    <a:cubicBezTo>
                      <a:pt x="0" y="555857"/>
                      <a:pt x="37849" y="593706"/>
                      <a:pt x="84371" y="593706"/>
                    </a:cubicBezTo>
                    <a:lnTo>
                      <a:pt x="509335" y="593706"/>
                    </a:lnTo>
                    <a:cubicBezTo>
                      <a:pt x="555857" y="593706"/>
                      <a:pt x="593706" y="555857"/>
                      <a:pt x="593706" y="509335"/>
                    </a:cubicBezTo>
                    <a:lnTo>
                      <a:pt x="593706" y="165113"/>
                    </a:lnTo>
                    <a:cubicBezTo>
                      <a:pt x="593706" y="136100"/>
                      <a:pt x="570097" y="112491"/>
                      <a:pt x="541084" y="112491"/>
                    </a:cubicBezTo>
                    <a:lnTo>
                      <a:pt x="541084" y="112491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75DB86D-101D-4DFF-A92A-D10CC4BAAF14}"/>
              </a:ext>
            </a:extLst>
          </p:cNvPr>
          <p:cNvGrpSpPr/>
          <p:nvPr/>
        </p:nvGrpSpPr>
        <p:grpSpPr>
          <a:xfrm>
            <a:off x="6928654" y="2370989"/>
            <a:ext cx="2929551" cy="2911032"/>
            <a:chOff x="7189280" y="1881916"/>
            <a:chExt cx="1919006" cy="2911032"/>
          </a:xfrm>
          <a:scene3d>
            <a:camera prst="perspectiveLeft" fov="3000000">
              <a:rot lat="336000" lon="1998000" rev="21090000"/>
            </a:camera>
            <a:lightRig rig="contrasting" dir="t"/>
          </a:scene3d>
        </p:grpSpPr>
        <p:sp>
          <p:nvSpPr>
            <p:cNvPr id="115" name="矩形: 圆角 114">
              <a:extLst>
                <a:ext uri="{FF2B5EF4-FFF2-40B4-BE49-F238E27FC236}">
                  <a16:creationId xmlns:a16="http://schemas.microsoft.com/office/drawing/2014/main" id="{FA60AC26-EDF0-4893-A766-B85C6A25F61E}"/>
                </a:ext>
              </a:extLst>
            </p:cNvPr>
            <p:cNvSpPr/>
            <p:nvPr/>
          </p:nvSpPr>
          <p:spPr>
            <a:xfrm>
              <a:off x="7189280" y="1881916"/>
              <a:ext cx="1902970" cy="2911032"/>
            </a:xfrm>
            <a:prstGeom prst="roundRect">
              <a:avLst>
                <a:gd name="adj" fmla="val 3500"/>
              </a:avLst>
            </a:prstGeom>
            <a:gradFill>
              <a:gsLst>
                <a:gs pos="63000">
                  <a:schemeClr val="accent1">
                    <a:lumMod val="10000"/>
                    <a:lumOff val="90000"/>
                    <a:alpha val="65000"/>
                  </a:schemeClr>
                </a:gs>
                <a:gs pos="0">
                  <a:schemeClr val="bg1"/>
                </a:gs>
                <a:gs pos="100000">
                  <a:schemeClr val="accent1">
                    <a:lumMod val="10000"/>
                    <a:lumOff val="90000"/>
                  </a:schemeClr>
                </a:gs>
              </a:gsLst>
              <a:lin ang="4200000" scaled="0"/>
            </a:gradFill>
            <a:ln>
              <a:noFill/>
            </a:ln>
            <a:effectLst>
              <a:reflection blurRad="6350" stA="0" endPos="35000" dir="5400000" sy="-100000" algn="bl" rotWithShape="0"/>
            </a:effectLst>
            <a:sp3d extrusionH="63500">
              <a:extrusionClr>
                <a:schemeClr val="accent1">
                  <a:lumMod val="20000"/>
                  <a:lumOff val="80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文本框 115">
              <a:extLst>
                <a:ext uri="{FF2B5EF4-FFF2-40B4-BE49-F238E27FC236}">
                  <a16:creationId xmlns:a16="http://schemas.microsoft.com/office/drawing/2014/main" id="{AC502705-E9E2-40FC-8393-F48F1F0EAE39}"/>
                </a:ext>
              </a:extLst>
            </p:cNvPr>
            <p:cNvSpPr txBox="1"/>
            <p:nvPr/>
          </p:nvSpPr>
          <p:spPr>
            <a:xfrm>
              <a:off x="7265710" y="4064404"/>
              <a:ext cx="18425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zh-CN" altLang="en-US" dirty="0"/>
                <a:t>   代码结构</a:t>
              </a:r>
            </a:p>
          </p:txBody>
        </p:sp>
        <p:sp>
          <p:nvSpPr>
            <p:cNvPr id="117" name="文本框 116">
              <a:extLst>
                <a:ext uri="{FF2B5EF4-FFF2-40B4-BE49-F238E27FC236}">
                  <a16:creationId xmlns:a16="http://schemas.microsoft.com/office/drawing/2014/main" id="{8B6DF9AC-32F7-4622-A6E7-ECC8B72EDE50}"/>
                </a:ext>
              </a:extLst>
            </p:cNvPr>
            <p:cNvSpPr txBox="1"/>
            <p:nvPr/>
          </p:nvSpPr>
          <p:spPr>
            <a:xfrm>
              <a:off x="7317486" y="2012405"/>
              <a:ext cx="8159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</a:rPr>
                <a:t>04</a:t>
              </a:r>
              <a:endParaRPr lang="zh-CN" altLang="en-US" sz="4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endParaRPr>
            </a:p>
          </p:txBody>
        </p:sp>
        <p:grpSp>
          <p:nvGrpSpPr>
            <p:cNvPr id="146" name="图形 1">
              <a:extLst>
                <a:ext uri="{FF2B5EF4-FFF2-40B4-BE49-F238E27FC236}">
                  <a16:creationId xmlns:a16="http://schemas.microsoft.com/office/drawing/2014/main" id="{31AF689C-1661-4D17-992C-F712D49653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7452953" y="3563260"/>
              <a:ext cx="496079" cy="415241"/>
              <a:chOff x="10764292" y="3056229"/>
              <a:chExt cx="593707" cy="463067"/>
            </a:xfrm>
            <a:solidFill>
              <a:schemeClr val="accent1">
                <a:lumMod val="50000"/>
                <a:alpha val="18000"/>
              </a:schemeClr>
            </a:solidFill>
          </p:grpSpPr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F54187AD-75E7-40B7-BE18-F5E2D1207CA1}"/>
                  </a:ext>
                </a:extLst>
              </p:cNvPr>
              <p:cNvSpPr/>
              <p:nvPr/>
            </p:nvSpPr>
            <p:spPr>
              <a:xfrm>
                <a:off x="10847014" y="3224333"/>
                <a:ext cx="171270" cy="19028"/>
              </a:xfrm>
              <a:custGeom>
                <a:avLst/>
                <a:gdLst>
                  <a:gd name="connsiteX0" fmla="*/ 171270 w 171270"/>
                  <a:gd name="connsiteY0" fmla="*/ 9509 h 19028"/>
                  <a:gd name="connsiteX1" fmla="*/ 161750 w 171270"/>
                  <a:gd name="connsiteY1" fmla="*/ 0 h 19028"/>
                  <a:gd name="connsiteX2" fmla="*/ 9520 w 171270"/>
                  <a:gd name="connsiteY2" fmla="*/ 0 h 19028"/>
                  <a:gd name="connsiteX3" fmla="*/ 0 w 171270"/>
                  <a:gd name="connsiteY3" fmla="*/ 9509 h 19028"/>
                  <a:gd name="connsiteX4" fmla="*/ 9520 w 171270"/>
                  <a:gd name="connsiteY4" fmla="*/ 19029 h 19028"/>
                  <a:gd name="connsiteX5" fmla="*/ 161750 w 171270"/>
                  <a:gd name="connsiteY5" fmla="*/ 19029 h 19028"/>
                  <a:gd name="connsiteX6" fmla="*/ 171270 w 171270"/>
                  <a:gd name="connsiteY6" fmla="*/ 9509 h 19028"/>
                  <a:gd name="connsiteX7" fmla="*/ 171270 w 171270"/>
                  <a:gd name="connsiteY7" fmla="*/ 9509 h 19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270" h="19028">
                    <a:moveTo>
                      <a:pt x="171270" y="9509"/>
                    </a:moveTo>
                    <a:cubicBezTo>
                      <a:pt x="171270" y="4256"/>
                      <a:pt x="167015" y="0"/>
                      <a:pt x="161750" y="0"/>
                    </a:cubicBezTo>
                    <a:lnTo>
                      <a:pt x="9520" y="0"/>
                    </a:lnTo>
                    <a:cubicBezTo>
                      <a:pt x="4267" y="0"/>
                      <a:pt x="0" y="4256"/>
                      <a:pt x="0" y="9509"/>
                    </a:cubicBezTo>
                    <a:cubicBezTo>
                      <a:pt x="0" y="14761"/>
                      <a:pt x="4256" y="19029"/>
                      <a:pt x="9520" y="19029"/>
                    </a:cubicBezTo>
                    <a:lnTo>
                      <a:pt x="161750" y="19029"/>
                    </a:lnTo>
                    <a:cubicBezTo>
                      <a:pt x="167003" y="19029"/>
                      <a:pt x="171270" y="14761"/>
                      <a:pt x="171270" y="9509"/>
                    </a:cubicBezTo>
                    <a:lnTo>
                      <a:pt x="171270" y="9509"/>
                    </a:lnTo>
                    <a:close/>
                  </a:path>
                </a:pathLst>
              </a:custGeom>
              <a:grpFill/>
              <a:ln w="1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8" name="图形 1">
                <a:extLst>
                  <a:ext uri="{FF2B5EF4-FFF2-40B4-BE49-F238E27FC236}">
                    <a16:creationId xmlns:a16="http://schemas.microsoft.com/office/drawing/2014/main" id="{3800AB61-362E-4D75-A824-2FA3C15CC38E}"/>
                  </a:ext>
                </a:extLst>
              </p:cNvPr>
              <p:cNvGrpSpPr/>
              <p:nvPr/>
            </p:nvGrpSpPr>
            <p:grpSpPr>
              <a:xfrm>
                <a:off x="10764292" y="3056229"/>
                <a:ext cx="593707" cy="463067"/>
                <a:chOff x="10764292" y="3056229"/>
                <a:chExt cx="593707" cy="463067"/>
              </a:xfrm>
              <a:grpFill/>
            </p:grpSpPr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CCC75E69-F6D6-400E-B1C4-68101BC264ED}"/>
                    </a:ext>
                  </a:extLst>
                </p:cNvPr>
                <p:cNvSpPr/>
                <p:nvPr/>
              </p:nvSpPr>
              <p:spPr>
                <a:xfrm>
                  <a:off x="11062673" y="3224333"/>
                  <a:ext cx="44411" cy="19028"/>
                </a:xfrm>
                <a:custGeom>
                  <a:avLst/>
                  <a:gdLst>
                    <a:gd name="connsiteX0" fmla="*/ 9520 w 44411"/>
                    <a:gd name="connsiteY0" fmla="*/ 19029 h 19028"/>
                    <a:gd name="connsiteX1" fmla="*/ 34892 w 44411"/>
                    <a:gd name="connsiteY1" fmla="*/ 19029 h 19028"/>
                    <a:gd name="connsiteX2" fmla="*/ 44412 w 44411"/>
                    <a:gd name="connsiteY2" fmla="*/ 9509 h 19028"/>
                    <a:gd name="connsiteX3" fmla="*/ 34892 w 44411"/>
                    <a:gd name="connsiteY3" fmla="*/ 0 h 19028"/>
                    <a:gd name="connsiteX4" fmla="*/ 9520 w 44411"/>
                    <a:gd name="connsiteY4" fmla="*/ 0 h 19028"/>
                    <a:gd name="connsiteX5" fmla="*/ 0 w 44411"/>
                    <a:gd name="connsiteY5" fmla="*/ 9509 h 19028"/>
                    <a:gd name="connsiteX6" fmla="*/ 9520 w 44411"/>
                    <a:gd name="connsiteY6" fmla="*/ 19029 h 19028"/>
                    <a:gd name="connsiteX7" fmla="*/ 9520 w 44411"/>
                    <a:gd name="connsiteY7" fmla="*/ 19029 h 19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411" h="19028">
                      <a:moveTo>
                        <a:pt x="9520" y="19029"/>
                      </a:moveTo>
                      <a:lnTo>
                        <a:pt x="34892" y="19029"/>
                      </a:lnTo>
                      <a:cubicBezTo>
                        <a:pt x="40145" y="19029"/>
                        <a:pt x="44412" y="14773"/>
                        <a:pt x="44412" y="9509"/>
                      </a:cubicBezTo>
                      <a:cubicBezTo>
                        <a:pt x="44412" y="4256"/>
                        <a:pt x="40156" y="0"/>
                        <a:pt x="34892" y="0"/>
                      </a:cubicBezTo>
                      <a:lnTo>
                        <a:pt x="9520" y="0"/>
                      </a:lnTo>
                      <a:cubicBezTo>
                        <a:pt x="4267" y="0"/>
                        <a:pt x="0" y="4256"/>
                        <a:pt x="0" y="9509"/>
                      </a:cubicBezTo>
                      <a:cubicBezTo>
                        <a:pt x="12" y="14761"/>
                        <a:pt x="4267" y="19029"/>
                        <a:pt x="9520" y="19029"/>
                      </a:cubicBezTo>
                      <a:lnTo>
                        <a:pt x="9520" y="19029"/>
                      </a:lnTo>
                      <a:close/>
                    </a:path>
                  </a:pathLst>
                </a:custGeom>
                <a:grpFill/>
                <a:ln w="115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88F49FBC-8B64-403E-BED3-477EA272B849}"/>
                    </a:ext>
                  </a:extLst>
                </p:cNvPr>
                <p:cNvSpPr/>
                <p:nvPr/>
              </p:nvSpPr>
              <p:spPr>
                <a:xfrm>
                  <a:off x="10764292" y="3056229"/>
                  <a:ext cx="593707" cy="463067"/>
                </a:xfrm>
                <a:custGeom>
                  <a:avLst/>
                  <a:gdLst>
                    <a:gd name="connsiteX0" fmla="*/ 573634 w 593707"/>
                    <a:gd name="connsiteY0" fmla="*/ 260894 h 463067"/>
                    <a:gd name="connsiteX1" fmla="*/ 489958 w 593707"/>
                    <a:gd name="connsiteY1" fmla="*/ 438716 h 463067"/>
                    <a:gd name="connsiteX2" fmla="*/ 481574 w 593707"/>
                    <a:gd name="connsiteY2" fmla="*/ 444039 h 463067"/>
                    <a:gd name="connsiteX3" fmla="*/ 28642 w 593707"/>
                    <a:gd name="connsiteY3" fmla="*/ 444039 h 463067"/>
                    <a:gd name="connsiteX4" fmla="*/ 20501 w 593707"/>
                    <a:gd name="connsiteY4" fmla="*/ 439748 h 463067"/>
                    <a:gd name="connsiteX5" fmla="*/ 19933 w 593707"/>
                    <a:gd name="connsiteY5" fmla="*/ 430831 h 463067"/>
                    <a:gd name="connsiteX6" fmla="*/ 103748 w 593707"/>
                    <a:gd name="connsiteY6" fmla="*/ 252719 h 463067"/>
                    <a:gd name="connsiteX7" fmla="*/ 112132 w 593707"/>
                    <a:gd name="connsiteY7" fmla="*/ 247397 h 463067"/>
                    <a:gd name="connsiteX8" fmla="*/ 198289 w 593707"/>
                    <a:gd name="connsiteY8" fmla="*/ 247397 h 463067"/>
                    <a:gd name="connsiteX9" fmla="*/ 207809 w 593707"/>
                    <a:gd name="connsiteY9" fmla="*/ 237877 h 463067"/>
                    <a:gd name="connsiteX10" fmla="*/ 198289 w 593707"/>
                    <a:gd name="connsiteY10" fmla="*/ 228357 h 463067"/>
                    <a:gd name="connsiteX11" fmla="*/ 112132 w 593707"/>
                    <a:gd name="connsiteY11" fmla="*/ 228357 h 463067"/>
                    <a:gd name="connsiteX12" fmla="*/ 86540 w 593707"/>
                    <a:gd name="connsiteY12" fmla="*/ 244602 h 463067"/>
                    <a:gd name="connsiteX13" fmla="*/ 69784 w 593707"/>
                    <a:gd name="connsiteY13" fmla="*/ 280213 h 463067"/>
                    <a:gd name="connsiteX14" fmla="*/ 69784 w 593707"/>
                    <a:gd name="connsiteY14" fmla="*/ 136518 h 463067"/>
                    <a:gd name="connsiteX15" fmla="*/ 85774 w 593707"/>
                    <a:gd name="connsiteY15" fmla="*/ 120527 h 463067"/>
                    <a:gd name="connsiteX16" fmla="*/ 513185 w 593707"/>
                    <a:gd name="connsiteY16" fmla="*/ 120527 h 463067"/>
                    <a:gd name="connsiteX17" fmla="*/ 520154 w 593707"/>
                    <a:gd name="connsiteY17" fmla="*/ 127496 h 463067"/>
                    <a:gd name="connsiteX18" fmla="*/ 520154 w 593707"/>
                    <a:gd name="connsiteY18" fmla="*/ 228357 h 463067"/>
                    <a:gd name="connsiteX19" fmla="*/ 240242 w 593707"/>
                    <a:gd name="connsiteY19" fmla="*/ 228357 h 463067"/>
                    <a:gd name="connsiteX20" fmla="*/ 230722 w 593707"/>
                    <a:gd name="connsiteY20" fmla="*/ 237865 h 463067"/>
                    <a:gd name="connsiteX21" fmla="*/ 240242 w 593707"/>
                    <a:gd name="connsiteY21" fmla="*/ 247374 h 463067"/>
                    <a:gd name="connsiteX22" fmla="*/ 565401 w 593707"/>
                    <a:gd name="connsiteY22" fmla="*/ 247374 h 463067"/>
                    <a:gd name="connsiteX23" fmla="*/ 573228 w 593707"/>
                    <a:gd name="connsiteY23" fmla="*/ 251687 h 463067"/>
                    <a:gd name="connsiteX24" fmla="*/ 573634 w 593707"/>
                    <a:gd name="connsiteY24" fmla="*/ 260894 h 463067"/>
                    <a:gd name="connsiteX25" fmla="*/ 573634 w 593707"/>
                    <a:gd name="connsiteY25" fmla="*/ 260894 h 463067"/>
                    <a:gd name="connsiteX26" fmla="*/ 19029 w 593707"/>
                    <a:gd name="connsiteY26" fmla="*/ 47578 h 463067"/>
                    <a:gd name="connsiteX27" fmla="*/ 47566 w 593707"/>
                    <a:gd name="connsiteY27" fmla="*/ 19040 h 463067"/>
                    <a:gd name="connsiteX28" fmla="*/ 125536 w 593707"/>
                    <a:gd name="connsiteY28" fmla="*/ 19040 h 463067"/>
                    <a:gd name="connsiteX29" fmla="*/ 151070 w 593707"/>
                    <a:gd name="connsiteY29" fmla="*/ 34822 h 463067"/>
                    <a:gd name="connsiteX30" fmla="*/ 155407 w 593707"/>
                    <a:gd name="connsiteY30" fmla="*/ 43496 h 463067"/>
                    <a:gd name="connsiteX31" fmla="*/ 197952 w 593707"/>
                    <a:gd name="connsiteY31" fmla="*/ 69795 h 463067"/>
                    <a:gd name="connsiteX32" fmla="*/ 455020 w 593707"/>
                    <a:gd name="connsiteY32" fmla="*/ 69795 h 463067"/>
                    <a:gd name="connsiteX33" fmla="*/ 469387 w 593707"/>
                    <a:gd name="connsiteY33" fmla="*/ 84162 h 463067"/>
                    <a:gd name="connsiteX34" fmla="*/ 469387 w 593707"/>
                    <a:gd name="connsiteY34" fmla="*/ 101510 h 463067"/>
                    <a:gd name="connsiteX35" fmla="*/ 85763 w 593707"/>
                    <a:gd name="connsiteY35" fmla="*/ 101510 h 463067"/>
                    <a:gd name="connsiteX36" fmla="*/ 50743 w 593707"/>
                    <a:gd name="connsiteY36" fmla="*/ 136529 h 463067"/>
                    <a:gd name="connsiteX37" fmla="*/ 50743 w 593707"/>
                    <a:gd name="connsiteY37" fmla="*/ 320671 h 463067"/>
                    <a:gd name="connsiteX38" fmla="*/ 19029 w 593707"/>
                    <a:gd name="connsiteY38" fmla="*/ 388066 h 463067"/>
                    <a:gd name="connsiteX39" fmla="*/ 19029 w 593707"/>
                    <a:gd name="connsiteY39" fmla="*/ 47578 h 463067"/>
                    <a:gd name="connsiteX40" fmla="*/ 19029 w 593707"/>
                    <a:gd name="connsiteY40" fmla="*/ 47578 h 463067"/>
                    <a:gd name="connsiteX41" fmla="*/ 589276 w 593707"/>
                    <a:gd name="connsiteY41" fmla="*/ 241495 h 463067"/>
                    <a:gd name="connsiteX42" fmla="*/ 565389 w 593707"/>
                    <a:gd name="connsiteY42" fmla="*/ 228357 h 463067"/>
                    <a:gd name="connsiteX43" fmla="*/ 539159 w 593707"/>
                    <a:gd name="connsiteY43" fmla="*/ 228357 h 463067"/>
                    <a:gd name="connsiteX44" fmla="*/ 539159 w 593707"/>
                    <a:gd name="connsiteY44" fmla="*/ 127496 h 463067"/>
                    <a:gd name="connsiteX45" fmla="*/ 513161 w 593707"/>
                    <a:gd name="connsiteY45" fmla="*/ 101498 h 463067"/>
                    <a:gd name="connsiteX46" fmla="*/ 488416 w 593707"/>
                    <a:gd name="connsiteY46" fmla="*/ 101498 h 463067"/>
                    <a:gd name="connsiteX47" fmla="*/ 488416 w 593707"/>
                    <a:gd name="connsiteY47" fmla="*/ 84151 h 463067"/>
                    <a:gd name="connsiteX48" fmla="*/ 455020 w 593707"/>
                    <a:gd name="connsiteY48" fmla="*/ 50755 h 463067"/>
                    <a:gd name="connsiteX49" fmla="*/ 197964 w 593707"/>
                    <a:gd name="connsiteY49" fmla="*/ 50755 h 463067"/>
                    <a:gd name="connsiteX50" fmla="*/ 172430 w 593707"/>
                    <a:gd name="connsiteY50" fmla="*/ 34973 h 463067"/>
                    <a:gd name="connsiteX51" fmla="*/ 168093 w 593707"/>
                    <a:gd name="connsiteY51" fmla="*/ 26299 h 463067"/>
                    <a:gd name="connsiteX52" fmla="*/ 125536 w 593707"/>
                    <a:gd name="connsiteY52" fmla="*/ 0 h 463067"/>
                    <a:gd name="connsiteX53" fmla="*/ 47578 w 593707"/>
                    <a:gd name="connsiteY53" fmla="*/ 0 h 463067"/>
                    <a:gd name="connsiteX54" fmla="*/ 0 w 593707"/>
                    <a:gd name="connsiteY54" fmla="*/ 47578 h 463067"/>
                    <a:gd name="connsiteX55" fmla="*/ 301 w 593707"/>
                    <a:gd name="connsiteY55" fmla="*/ 438821 h 463067"/>
                    <a:gd name="connsiteX56" fmla="*/ 4418 w 593707"/>
                    <a:gd name="connsiteY56" fmla="*/ 449929 h 463067"/>
                    <a:gd name="connsiteX57" fmla="*/ 28305 w 593707"/>
                    <a:gd name="connsiteY57" fmla="*/ 463068 h 463067"/>
                    <a:gd name="connsiteX58" fmla="*/ 481574 w 593707"/>
                    <a:gd name="connsiteY58" fmla="*/ 463068 h 463067"/>
                    <a:gd name="connsiteX59" fmla="*/ 507178 w 593707"/>
                    <a:gd name="connsiteY59" fmla="*/ 446822 h 463067"/>
                    <a:gd name="connsiteX60" fmla="*/ 590993 w 593707"/>
                    <a:gd name="connsiteY60" fmla="*/ 268710 h 463067"/>
                    <a:gd name="connsiteX61" fmla="*/ 589276 w 593707"/>
                    <a:gd name="connsiteY61" fmla="*/ 241495 h 463067"/>
                    <a:gd name="connsiteX62" fmla="*/ 589276 w 593707"/>
                    <a:gd name="connsiteY62" fmla="*/ 241495 h 46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593707" h="463067">
                      <a:moveTo>
                        <a:pt x="573634" y="260894"/>
                      </a:moveTo>
                      <a:lnTo>
                        <a:pt x="489958" y="438716"/>
                      </a:lnTo>
                      <a:cubicBezTo>
                        <a:pt x="488439" y="441952"/>
                        <a:pt x="485146" y="444039"/>
                        <a:pt x="481574" y="444039"/>
                      </a:cubicBezTo>
                      <a:lnTo>
                        <a:pt x="28642" y="444039"/>
                      </a:lnTo>
                      <a:cubicBezTo>
                        <a:pt x="25383" y="444039"/>
                        <a:pt x="22252" y="442497"/>
                        <a:pt x="20501" y="439748"/>
                      </a:cubicBezTo>
                      <a:cubicBezTo>
                        <a:pt x="18762" y="437012"/>
                        <a:pt x="18553" y="433765"/>
                        <a:pt x="19933" y="430831"/>
                      </a:cubicBezTo>
                      <a:lnTo>
                        <a:pt x="103748" y="252719"/>
                      </a:lnTo>
                      <a:cubicBezTo>
                        <a:pt x="105267" y="249484"/>
                        <a:pt x="108560" y="247397"/>
                        <a:pt x="112132" y="247397"/>
                      </a:cubicBezTo>
                      <a:lnTo>
                        <a:pt x="198289" y="247397"/>
                      </a:lnTo>
                      <a:cubicBezTo>
                        <a:pt x="203541" y="247397"/>
                        <a:pt x="207809" y="243141"/>
                        <a:pt x="207809" y="237877"/>
                      </a:cubicBezTo>
                      <a:cubicBezTo>
                        <a:pt x="207809" y="232624"/>
                        <a:pt x="203553" y="228357"/>
                        <a:pt x="198289" y="228357"/>
                      </a:cubicBezTo>
                      <a:lnTo>
                        <a:pt x="112132" y="228357"/>
                      </a:lnTo>
                      <a:cubicBezTo>
                        <a:pt x="101174" y="228357"/>
                        <a:pt x="91201" y="234688"/>
                        <a:pt x="86540" y="244602"/>
                      </a:cubicBezTo>
                      <a:lnTo>
                        <a:pt x="69784" y="280213"/>
                      </a:lnTo>
                      <a:lnTo>
                        <a:pt x="69784" y="136518"/>
                      </a:lnTo>
                      <a:cubicBezTo>
                        <a:pt x="69784" y="127693"/>
                        <a:pt x="76938" y="120527"/>
                        <a:pt x="85774" y="120527"/>
                      </a:cubicBezTo>
                      <a:lnTo>
                        <a:pt x="513185" y="120527"/>
                      </a:lnTo>
                      <a:cubicBezTo>
                        <a:pt x="517034" y="120527"/>
                        <a:pt x="520154" y="123646"/>
                        <a:pt x="520154" y="127496"/>
                      </a:cubicBezTo>
                      <a:lnTo>
                        <a:pt x="520154" y="228357"/>
                      </a:lnTo>
                      <a:lnTo>
                        <a:pt x="240242" y="228357"/>
                      </a:lnTo>
                      <a:cubicBezTo>
                        <a:pt x="234989" y="228357"/>
                        <a:pt x="230722" y="232612"/>
                        <a:pt x="230722" y="237865"/>
                      </a:cubicBezTo>
                      <a:cubicBezTo>
                        <a:pt x="230722" y="243118"/>
                        <a:pt x="234978" y="247374"/>
                        <a:pt x="240242" y="247374"/>
                      </a:cubicBezTo>
                      <a:lnTo>
                        <a:pt x="565401" y="247374"/>
                      </a:lnTo>
                      <a:cubicBezTo>
                        <a:pt x="568647" y="247374"/>
                        <a:pt x="571500" y="248951"/>
                        <a:pt x="573228" y="251687"/>
                      </a:cubicBezTo>
                      <a:cubicBezTo>
                        <a:pt x="574956" y="254447"/>
                        <a:pt x="575025" y="257949"/>
                        <a:pt x="573634" y="260894"/>
                      </a:cubicBezTo>
                      <a:lnTo>
                        <a:pt x="573634" y="260894"/>
                      </a:lnTo>
                      <a:close/>
                      <a:moveTo>
                        <a:pt x="19029" y="47578"/>
                      </a:moveTo>
                      <a:cubicBezTo>
                        <a:pt x="19029" y="31842"/>
                        <a:pt x="31831" y="19040"/>
                        <a:pt x="47566" y="19040"/>
                      </a:cubicBezTo>
                      <a:lnTo>
                        <a:pt x="125536" y="19040"/>
                      </a:lnTo>
                      <a:cubicBezTo>
                        <a:pt x="136413" y="19040"/>
                        <a:pt x="146200" y="25082"/>
                        <a:pt x="151070" y="34822"/>
                      </a:cubicBezTo>
                      <a:lnTo>
                        <a:pt x="155407" y="43496"/>
                      </a:lnTo>
                      <a:cubicBezTo>
                        <a:pt x="163513" y="59718"/>
                        <a:pt x="179816" y="69795"/>
                        <a:pt x="197952" y="69795"/>
                      </a:cubicBezTo>
                      <a:lnTo>
                        <a:pt x="455020" y="69795"/>
                      </a:lnTo>
                      <a:cubicBezTo>
                        <a:pt x="462940" y="69795"/>
                        <a:pt x="469387" y="76243"/>
                        <a:pt x="469387" y="84162"/>
                      </a:cubicBezTo>
                      <a:lnTo>
                        <a:pt x="469387" y="101510"/>
                      </a:lnTo>
                      <a:lnTo>
                        <a:pt x="85763" y="101510"/>
                      </a:lnTo>
                      <a:cubicBezTo>
                        <a:pt x="66456" y="101510"/>
                        <a:pt x="50743" y="117222"/>
                        <a:pt x="50743" y="136529"/>
                      </a:cubicBezTo>
                      <a:lnTo>
                        <a:pt x="50743" y="320671"/>
                      </a:lnTo>
                      <a:lnTo>
                        <a:pt x="19029" y="388066"/>
                      </a:lnTo>
                      <a:lnTo>
                        <a:pt x="19029" y="47578"/>
                      </a:lnTo>
                      <a:lnTo>
                        <a:pt x="19029" y="47578"/>
                      </a:lnTo>
                      <a:close/>
                      <a:moveTo>
                        <a:pt x="589276" y="241495"/>
                      </a:moveTo>
                      <a:cubicBezTo>
                        <a:pt x="584058" y="233273"/>
                        <a:pt x="575130" y="228357"/>
                        <a:pt x="565389" y="228357"/>
                      </a:cubicBezTo>
                      <a:lnTo>
                        <a:pt x="539159" y="228357"/>
                      </a:lnTo>
                      <a:lnTo>
                        <a:pt x="539159" y="127496"/>
                      </a:lnTo>
                      <a:cubicBezTo>
                        <a:pt x="539159" y="113164"/>
                        <a:pt x="527494" y="101498"/>
                        <a:pt x="513161" y="101498"/>
                      </a:cubicBezTo>
                      <a:lnTo>
                        <a:pt x="488416" y="101498"/>
                      </a:lnTo>
                      <a:lnTo>
                        <a:pt x="488416" y="84151"/>
                      </a:lnTo>
                      <a:cubicBezTo>
                        <a:pt x="488416" y="65737"/>
                        <a:pt x="473434" y="50755"/>
                        <a:pt x="455020" y="50755"/>
                      </a:cubicBezTo>
                      <a:lnTo>
                        <a:pt x="197964" y="50755"/>
                      </a:lnTo>
                      <a:cubicBezTo>
                        <a:pt x="187087" y="50755"/>
                        <a:pt x="177300" y="44713"/>
                        <a:pt x="172430" y="34973"/>
                      </a:cubicBezTo>
                      <a:lnTo>
                        <a:pt x="168093" y="26299"/>
                      </a:lnTo>
                      <a:cubicBezTo>
                        <a:pt x="159976" y="10077"/>
                        <a:pt x="143684" y="0"/>
                        <a:pt x="125536" y="0"/>
                      </a:cubicBezTo>
                      <a:lnTo>
                        <a:pt x="47578" y="0"/>
                      </a:lnTo>
                      <a:cubicBezTo>
                        <a:pt x="21336" y="12"/>
                        <a:pt x="0" y="21348"/>
                        <a:pt x="0" y="47578"/>
                      </a:cubicBezTo>
                      <a:cubicBezTo>
                        <a:pt x="0" y="47578"/>
                        <a:pt x="116" y="438426"/>
                        <a:pt x="301" y="438821"/>
                      </a:cubicBezTo>
                      <a:cubicBezTo>
                        <a:pt x="870" y="442705"/>
                        <a:pt x="2238" y="446485"/>
                        <a:pt x="4418" y="449929"/>
                      </a:cubicBezTo>
                      <a:cubicBezTo>
                        <a:pt x="9636" y="458151"/>
                        <a:pt x="18565" y="463068"/>
                        <a:pt x="28305" y="463068"/>
                      </a:cubicBezTo>
                      <a:lnTo>
                        <a:pt x="481574" y="463068"/>
                      </a:lnTo>
                      <a:cubicBezTo>
                        <a:pt x="492475" y="463068"/>
                        <a:pt x="502528" y="456690"/>
                        <a:pt x="507178" y="446822"/>
                      </a:cubicBezTo>
                      <a:lnTo>
                        <a:pt x="590993" y="268710"/>
                      </a:lnTo>
                      <a:cubicBezTo>
                        <a:pt x="595144" y="259886"/>
                        <a:pt x="594506" y="249716"/>
                        <a:pt x="589276" y="241495"/>
                      </a:cubicBezTo>
                      <a:lnTo>
                        <a:pt x="589276" y="241495"/>
                      </a:lnTo>
                      <a:close/>
                    </a:path>
                  </a:pathLst>
                </a:custGeom>
                <a:grpFill/>
                <a:ln w="115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8F7E276A-3C20-414A-B7A0-9CA75CA99C00}"/>
              </a:ext>
            </a:extLst>
          </p:cNvPr>
          <p:cNvGrpSpPr/>
          <p:nvPr/>
        </p:nvGrpSpPr>
        <p:grpSpPr>
          <a:xfrm>
            <a:off x="4525650" y="2999451"/>
            <a:ext cx="2866921" cy="3013485"/>
            <a:chOff x="5072393" y="2379627"/>
            <a:chExt cx="1919006" cy="3013485"/>
          </a:xfrm>
          <a:scene3d>
            <a:camera prst="perspectiveLeft" fov="3000000">
              <a:rot lat="336000" lon="1998000" rev="21090000"/>
            </a:camera>
            <a:lightRig rig="contrasting" dir="t"/>
          </a:scene3d>
        </p:grpSpPr>
        <p:sp>
          <p:nvSpPr>
            <p:cNvPr id="105" name="矩形: 圆角 104">
              <a:extLst>
                <a:ext uri="{FF2B5EF4-FFF2-40B4-BE49-F238E27FC236}">
                  <a16:creationId xmlns:a16="http://schemas.microsoft.com/office/drawing/2014/main" id="{A410FF86-E386-4A5A-8C63-7FFDC55A8B32}"/>
                </a:ext>
              </a:extLst>
            </p:cNvPr>
            <p:cNvSpPr/>
            <p:nvPr/>
          </p:nvSpPr>
          <p:spPr>
            <a:xfrm>
              <a:off x="5072393" y="2379627"/>
              <a:ext cx="1902970" cy="2911032"/>
            </a:xfrm>
            <a:prstGeom prst="roundRect">
              <a:avLst>
                <a:gd name="adj" fmla="val 3500"/>
              </a:avLst>
            </a:prstGeom>
            <a:gradFill>
              <a:gsLst>
                <a:gs pos="63000">
                  <a:schemeClr val="accent1">
                    <a:lumMod val="10000"/>
                    <a:lumOff val="90000"/>
                    <a:alpha val="65000"/>
                  </a:schemeClr>
                </a:gs>
                <a:gs pos="0">
                  <a:schemeClr val="bg1"/>
                </a:gs>
                <a:gs pos="100000">
                  <a:schemeClr val="accent1">
                    <a:lumMod val="10000"/>
                    <a:lumOff val="90000"/>
                  </a:schemeClr>
                </a:gs>
              </a:gsLst>
              <a:lin ang="4200000" scaled="0"/>
            </a:gradFill>
            <a:ln>
              <a:noFill/>
            </a:ln>
            <a:effectLst>
              <a:reflection blurRad="6350" stA="0" endPos="35000" dir="5400000" sy="-100000" algn="bl" rotWithShape="0"/>
            </a:effectLst>
            <a:sp3d extrusionH="63500">
              <a:extrusionClr>
                <a:schemeClr val="accent1">
                  <a:lumMod val="20000"/>
                  <a:lumOff val="80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id="{C706D76F-34F2-45E5-8262-CB84B1687924}"/>
                </a:ext>
              </a:extLst>
            </p:cNvPr>
            <p:cNvSpPr txBox="1"/>
            <p:nvPr/>
          </p:nvSpPr>
          <p:spPr>
            <a:xfrm>
              <a:off x="5148823" y="4562115"/>
              <a:ext cx="18425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zh-CN" altLang="en-US" dirty="0"/>
                <a:t>程序运行精彩片段</a:t>
              </a:r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0D5A2DCF-0128-4A38-8032-02CA4939E7FE}"/>
                </a:ext>
              </a:extLst>
            </p:cNvPr>
            <p:cNvSpPr txBox="1"/>
            <p:nvPr/>
          </p:nvSpPr>
          <p:spPr>
            <a:xfrm>
              <a:off x="5200599" y="2510116"/>
              <a:ext cx="8159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</a:rPr>
                <a:t>03</a:t>
              </a:r>
              <a:endParaRPr lang="zh-CN" altLang="en-US" sz="4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endParaRPr>
            </a:p>
          </p:txBody>
        </p:sp>
        <p:grpSp>
          <p:nvGrpSpPr>
            <p:cNvPr id="151" name="图形 4">
              <a:extLst>
                <a:ext uri="{FF2B5EF4-FFF2-40B4-BE49-F238E27FC236}">
                  <a16:creationId xmlns:a16="http://schemas.microsoft.com/office/drawing/2014/main" id="{6796C6B6-EDE7-4CEA-9ABB-6AA9EFB285F7}"/>
                </a:ext>
              </a:extLst>
            </p:cNvPr>
            <p:cNvGrpSpPr>
              <a:grpSpLocks/>
            </p:cNvGrpSpPr>
            <p:nvPr/>
          </p:nvGrpSpPr>
          <p:grpSpPr>
            <a:xfrm>
              <a:off x="5275333" y="4060971"/>
              <a:ext cx="431653" cy="415241"/>
              <a:chOff x="4267200" y="1886521"/>
              <a:chExt cx="3657695" cy="3084957"/>
            </a:xfrm>
            <a:solidFill>
              <a:schemeClr val="accent1">
                <a:lumMod val="50000"/>
                <a:alpha val="18000"/>
              </a:schemeClr>
            </a:solidFill>
          </p:grpSpPr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6601B337-E55D-4975-9A3C-935F5277FAB5}"/>
                  </a:ext>
                </a:extLst>
              </p:cNvPr>
              <p:cNvSpPr/>
              <p:nvPr/>
            </p:nvSpPr>
            <p:spPr>
              <a:xfrm>
                <a:off x="4267200" y="1886521"/>
                <a:ext cx="3657695" cy="3084957"/>
              </a:xfrm>
              <a:custGeom>
                <a:avLst/>
                <a:gdLst>
                  <a:gd name="connsiteX0" fmla="*/ 3604070 w 3657695"/>
                  <a:gd name="connsiteY0" fmla="*/ 2138934 h 3084957"/>
                  <a:gd name="connsiteX1" fmla="*/ 3657695 w 3657695"/>
                  <a:gd name="connsiteY1" fmla="*/ 2085308 h 3084957"/>
                  <a:gd name="connsiteX2" fmla="*/ 3657695 w 3657695"/>
                  <a:gd name="connsiteY2" fmla="*/ 125063 h 3084957"/>
                  <a:gd name="connsiteX3" fmla="*/ 3532632 w 3657695"/>
                  <a:gd name="connsiteY3" fmla="*/ 0 h 3084957"/>
                  <a:gd name="connsiteX4" fmla="*/ 2864739 w 3657695"/>
                  <a:gd name="connsiteY4" fmla="*/ 0 h 3084957"/>
                  <a:gd name="connsiteX5" fmla="*/ 2811113 w 3657695"/>
                  <a:gd name="connsiteY5" fmla="*/ 53626 h 3084957"/>
                  <a:gd name="connsiteX6" fmla="*/ 2864739 w 3657695"/>
                  <a:gd name="connsiteY6" fmla="*/ 107156 h 3084957"/>
                  <a:gd name="connsiteX7" fmla="*/ 3532632 w 3657695"/>
                  <a:gd name="connsiteY7" fmla="*/ 107156 h 3084957"/>
                  <a:gd name="connsiteX8" fmla="*/ 3550539 w 3657695"/>
                  <a:gd name="connsiteY8" fmla="*/ 125063 h 3084957"/>
                  <a:gd name="connsiteX9" fmla="*/ 3550539 w 3657695"/>
                  <a:gd name="connsiteY9" fmla="*/ 386525 h 3084957"/>
                  <a:gd name="connsiteX10" fmla="*/ 336233 w 3657695"/>
                  <a:gd name="connsiteY10" fmla="*/ 386525 h 3084957"/>
                  <a:gd name="connsiteX11" fmla="*/ 336233 w 3657695"/>
                  <a:gd name="connsiteY11" fmla="*/ 125063 h 3084957"/>
                  <a:gd name="connsiteX12" fmla="*/ 354140 w 3657695"/>
                  <a:gd name="connsiteY12" fmla="*/ 107156 h 3084957"/>
                  <a:gd name="connsiteX13" fmla="*/ 2614613 w 3657695"/>
                  <a:gd name="connsiteY13" fmla="*/ 107156 h 3084957"/>
                  <a:gd name="connsiteX14" fmla="*/ 2668238 w 3657695"/>
                  <a:gd name="connsiteY14" fmla="*/ 53626 h 3084957"/>
                  <a:gd name="connsiteX15" fmla="*/ 2614613 w 3657695"/>
                  <a:gd name="connsiteY15" fmla="*/ 0 h 3084957"/>
                  <a:gd name="connsiteX16" fmla="*/ 354140 w 3657695"/>
                  <a:gd name="connsiteY16" fmla="*/ 0 h 3084957"/>
                  <a:gd name="connsiteX17" fmla="*/ 229076 w 3657695"/>
                  <a:gd name="connsiteY17" fmla="*/ 125063 h 3084957"/>
                  <a:gd name="connsiteX18" fmla="*/ 229076 w 3657695"/>
                  <a:gd name="connsiteY18" fmla="*/ 1192911 h 3084957"/>
                  <a:gd name="connsiteX19" fmla="*/ 89345 w 3657695"/>
                  <a:gd name="connsiteY19" fmla="*/ 1192911 h 3084957"/>
                  <a:gd name="connsiteX20" fmla="*/ 0 w 3657695"/>
                  <a:gd name="connsiteY20" fmla="*/ 1282255 h 3084957"/>
                  <a:gd name="connsiteX21" fmla="*/ 0 w 3657695"/>
                  <a:gd name="connsiteY21" fmla="*/ 1539907 h 3084957"/>
                  <a:gd name="connsiteX22" fmla="*/ 89345 w 3657695"/>
                  <a:gd name="connsiteY22" fmla="*/ 1629251 h 3084957"/>
                  <a:gd name="connsiteX23" fmla="*/ 229076 w 3657695"/>
                  <a:gd name="connsiteY23" fmla="*/ 1629251 h 3084957"/>
                  <a:gd name="connsiteX24" fmla="*/ 229076 w 3657695"/>
                  <a:gd name="connsiteY24" fmla="*/ 2924175 h 3084957"/>
                  <a:gd name="connsiteX25" fmla="*/ 389858 w 3657695"/>
                  <a:gd name="connsiteY25" fmla="*/ 3084957 h 3084957"/>
                  <a:gd name="connsiteX26" fmla="*/ 3496913 w 3657695"/>
                  <a:gd name="connsiteY26" fmla="*/ 3084957 h 3084957"/>
                  <a:gd name="connsiteX27" fmla="*/ 3657695 w 3657695"/>
                  <a:gd name="connsiteY27" fmla="*/ 2924175 h 3084957"/>
                  <a:gd name="connsiteX28" fmla="*/ 3657695 w 3657695"/>
                  <a:gd name="connsiteY28" fmla="*/ 2335435 h 3084957"/>
                  <a:gd name="connsiteX29" fmla="*/ 3604070 w 3657695"/>
                  <a:gd name="connsiteY29" fmla="*/ 2281809 h 3084957"/>
                  <a:gd name="connsiteX30" fmla="*/ 3550444 w 3657695"/>
                  <a:gd name="connsiteY30" fmla="*/ 2335435 h 3084957"/>
                  <a:gd name="connsiteX31" fmla="*/ 3550444 w 3657695"/>
                  <a:gd name="connsiteY31" fmla="*/ 2924175 h 3084957"/>
                  <a:gd name="connsiteX32" fmla="*/ 3496818 w 3657695"/>
                  <a:gd name="connsiteY32" fmla="*/ 2977801 h 3084957"/>
                  <a:gd name="connsiteX33" fmla="*/ 1629728 w 3657695"/>
                  <a:gd name="connsiteY33" fmla="*/ 2977801 h 3084957"/>
                  <a:gd name="connsiteX34" fmla="*/ 1458182 w 3657695"/>
                  <a:gd name="connsiteY34" fmla="*/ 2079498 h 3084957"/>
                  <a:gd name="connsiteX35" fmla="*/ 1495806 w 3657695"/>
                  <a:gd name="connsiteY35" fmla="*/ 1958054 h 3084957"/>
                  <a:gd name="connsiteX36" fmla="*/ 1495806 w 3657695"/>
                  <a:gd name="connsiteY36" fmla="*/ 1930051 h 3084957"/>
                  <a:gd name="connsiteX37" fmla="*/ 1563910 w 3657695"/>
                  <a:gd name="connsiteY37" fmla="*/ 1930051 h 3084957"/>
                  <a:gd name="connsiteX38" fmla="*/ 1724882 w 3657695"/>
                  <a:gd name="connsiteY38" fmla="*/ 1769078 h 3084957"/>
                  <a:gd name="connsiteX39" fmla="*/ 1724882 w 3657695"/>
                  <a:gd name="connsiteY39" fmla="*/ 1706690 h 3084957"/>
                  <a:gd name="connsiteX40" fmla="*/ 1976057 w 3657695"/>
                  <a:gd name="connsiteY40" fmla="*/ 1706690 h 3084957"/>
                  <a:gd name="connsiteX41" fmla="*/ 2064925 w 3657695"/>
                  <a:gd name="connsiteY41" fmla="*/ 1786890 h 3084957"/>
                  <a:gd name="connsiteX42" fmla="*/ 2573084 w 3657695"/>
                  <a:gd name="connsiteY42" fmla="*/ 1786890 h 3084957"/>
                  <a:gd name="connsiteX43" fmla="*/ 2662428 w 3657695"/>
                  <a:gd name="connsiteY43" fmla="*/ 1697546 h 3084957"/>
                  <a:gd name="connsiteX44" fmla="*/ 2662428 w 3657695"/>
                  <a:gd name="connsiteY44" fmla="*/ 1124903 h 3084957"/>
                  <a:gd name="connsiteX45" fmla="*/ 2573084 w 3657695"/>
                  <a:gd name="connsiteY45" fmla="*/ 1035558 h 3084957"/>
                  <a:gd name="connsiteX46" fmla="*/ 2065020 w 3657695"/>
                  <a:gd name="connsiteY46" fmla="*/ 1035558 h 3084957"/>
                  <a:gd name="connsiteX47" fmla="*/ 1976152 w 3657695"/>
                  <a:gd name="connsiteY47" fmla="*/ 1115759 h 3084957"/>
                  <a:gd name="connsiteX48" fmla="*/ 1450277 w 3657695"/>
                  <a:gd name="connsiteY48" fmla="*/ 1115759 h 3084957"/>
                  <a:gd name="connsiteX49" fmla="*/ 1396651 w 3657695"/>
                  <a:gd name="connsiteY49" fmla="*/ 1169289 h 3084957"/>
                  <a:gd name="connsiteX50" fmla="*/ 1450277 w 3657695"/>
                  <a:gd name="connsiteY50" fmla="*/ 1222915 h 3084957"/>
                  <a:gd name="connsiteX51" fmla="*/ 1975676 w 3657695"/>
                  <a:gd name="connsiteY51" fmla="*/ 1222915 h 3084957"/>
                  <a:gd name="connsiteX52" fmla="*/ 1975676 w 3657695"/>
                  <a:gd name="connsiteY52" fmla="*/ 1599533 h 3084957"/>
                  <a:gd name="connsiteX53" fmla="*/ 862489 w 3657695"/>
                  <a:gd name="connsiteY53" fmla="*/ 1599533 h 3084957"/>
                  <a:gd name="connsiteX54" fmla="*/ 844487 w 3657695"/>
                  <a:gd name="connsiteY54" fmla="*/ 1581531 h 3084957"/>
                  <a:gd name="connsiteX55" fmla="*/ 844487 w 3657695"/>
                  <a:gd name="connsiteY55" fmla="*/ 1240917 h 3084957"/>
                  <a:gd name="connsiteX56" fmla="*/ 862489 w 3657695"/>
                  <a:gd name="connsiteY56" fmla="*/ 1222915 h 3084957"/>
                  <a:gd name="connsiteX57" fmla="*/ 1200150 w 3657695"/>
                  <a:gd name="connsiteY57" fmla="*/ 1222915 h 3084957"/>
                  <a:gd name="connsiteX58" fmla="*/ 1253776 w 3657695"/>
                  <a:gd name="connsiteY58" fmla="*/ 1169289 h 3084957"/>
                  <a:gd name="connsiteX59" fmla="*/ 1200150 w 3657695"/>
                  <a:gd name="connsiteY59" fmla="*/ 1115759 h 3084957"/>
                  <a:gd name="connsiteX60" fmla="*/ 862489 w 3657695"/>
                  <a:gd name="connsiteY60" fmla="*/ 1115759 h 3084957"/>
                  <a:gd name="connsiteX61" fmla="*/ 746855 w 3657695"/>
                  <a:gd name="connsiteY61" fmla="*/ 1193006 h 3084957"/>
                  <a:gd name="connsiteX62" fmla="*/ 336233 w 3657695"/>
                  <a:gd name="connsiteY62" fmla="*/ 1193006 h 3084957"/>
                  <a:gd name="connsiteX63" fmla="*/ 336233 w 3657695"/>
                  <a:gd name="connsiteY63" fmla="*/ 493871 h 3084957"/>
                  <a:gd name="connsiteX64" fmla="*/ 3550444 w 3657695"/>
                  <a:gd name="connsiteY64" fmla="*/ 493871 h 3084957"/>
                  <a:gd name="connsiteX65" fmla="*/ 3550444 w 3657695"/>
                  <a:gd name="connsiteY65" fmla="*/ 2085404 h 3084957"/>
                  <a:gd name="connsiteX66" fmla="*/ 3604070 w 3657695"/>
                  <a:gd name="connsiteY66" fmla="*/ 2138934 h 3084957"/>
                  <a:gd name="connsiteX67" fmla="*/ 3604070 w 3657695"/>
                  <a:gd name="connsiteY67" fmla="*/ 2138934 h 3084957"/>
                  <a:gd name="connsiteX68" fmla="*/ 2082737 w 3657695"/>
                  <a:gd name="connsiteY68" fmla="*/ 1142619 h 3084957"/>
                  <a:gd name="connsiteX69" fmla="*/ 2555367 w 3657695"/>
                  <a:gd name="connsiteY69" fmla="*/ 1142619 h 3084957"/>
                  <a:gd name="connsiteX70" fmla="*/ 2555367 w 3657695"/>
                  <a:gd name="connsiteY70" fmla="*/ 1443514 h 3084957"/>
                  <a:gd name="connsiteX71" fmla="*/ 2082737 w 3657695"/>
                  <a:gd name="connsiteY71" fmla="*/ 1443514 h 3084957"/>
                  <a:gd name="connsiteX72" fmla="*/ 2082737 w 3657695"/>
                  <a:gd name="connsiteY72" fmla="*/ 1142619 h 3084957"/>
                  <a:gd name="connsiteX73" fmla="*/ 2082737 w 3657695"/>
                  <a:gd name="connsiteY73" fmla="*/ 1550575 h 3084957"/>
                  <a:gd name="connsiteX74" fmla="*/ 2555367 w 3657695"/>
                  <a:gd name="connsiteY74" fmla="*/ 1550575 h 3084957"/>
                  <a:gd name="connsiteX75" fmla="*/ 2555367 w 3657695"/>
                  <a:gd name="connsiteY75" fmla="*/ 1679639 h 3084957"/>
                  <a:gd name="connsiteX76" fmla="*/ 2082737 w 3657695"/>
                  <a:gd name="connsiteY76" fmla="*/ 1679639 h 3084957"/>
                  <a:gd name="connsiteX77" fmla="*/ 2082737 w 3657695"/>
                  <a:gd name="connsiteY77" fmla="*/ 1550575 h 3084957"/>
                  <a:gd name="connsiteX78" fmla="*/ 1462183 w 3657695"/>
                  <a:gd name="connsiteY78" fmla="*/ 2671763 h 3084957"/>
                  <a:gd name="connsiteX79" fmla="*/ 1520571 w 3657695"/>
                  <a:gd name="connsiteY79" fmla="*/ 2977801 h 3084957"/>
                  <a:gd name="connsiteX80" fmla="*/ 1034510 w 3657695"/>
                  <a:gd name="connsiteY80" fmla="*/ 2977801 h 3084957"/>
                  <a:gd name="connsiteX81" fmla="*/ 1092994 w 3657695"/>
                  <a:gd name="connsiteY81" fmla="*/ 2671763 h 3084957"/>
                  <a:gd name="connsiteX82" fmla="*/ 1462183 w 3657695"/>
                  <a:gd name="connsiteY82" fmla="*/ 2671763 h 3084957"/>
                  <a:gd name="connsiteX83" fmla="*/ 1191863 w 3657695"/>
                  <a:gd name="connsiteY83" fmla="*/ 2154174 h 3084957"/>
                  <a:gd name="connsiteX84" fmla="*/ 1280541 w 3657695"/>
                  <a:gd name="connsiteY84" fmla="*/ 2173319 h 3084957"/>
                  <a:gd name="connsiteX85" fmla="*/ 1363885 w 3657695"/>
                  <a:gd name="connsiteY85" fmla="*/ 2156555 h 3084957"/>
                  <a:gd name="connsiteX86" fmla="*/ 1441799 w 3657695"/>
                  <a:gd name="connsiteY86" fmla="*/ 2564606 h 3084957"/>
                  <a:gd name="connsiteX87" fmla="*/ 1113473 w 3657695"/>
                  <a:gd name="connsiteY87" fmla="*/ 2564606 h 3084957"/>
                  <a:gd name="connsiteX88" fmla="*/ 1191863 w 3657695"/>
                  <a:gd name="connsiteY88" fmla="*/ 2154174 h 3084957"/>
                  <a:gd name="connsiteX89" fmla="*/ 1172337 w 3657695"/>
                  <a:gd name="connsiteY89" fmla="*/ 1957959 h 3084957"/>
                  <a:gd name="connsiteX90" fmla="*/ 1172337 w 3657695"/>
                  <a:gd name="connsiteY90" fmla="*/ 1929955 h 3084957"/>
                  <a:gd name="connsiteX91" fmla="*/ 1388650 w 3657695"/>
                  <a:gd name="connsiteY91" fmla="*/ 1929955 h 3084957"/>
                  <a:gd name="connsiteX92" fmla="*/ 1388650 w 3657695"/>
                  <a:gd name="connsiteY92" fmla="*/ 1957959 h 3084957"/>
                  <a:gd name="connsiteX93" fmla="*/ 1280446 w 3657695"/>
                  <a:gd name="connsiteY93" fmla="*/ 2066068 h 3084957"/>
                  <a:gd name="connsiteX94" fmla="*/ 1172337 w 3657695"/>
                  <a:gd name="connsiteY94" fmla="*/ 1957959 h 3084957"/>
                  <a:gd name="connsiteX95" fmla="*/ 1172337 w 3657695"/>
                  <a:gd name="connsiteY95" fmla="*/ 1957959 h 3084957"/>
                  <a:gd name="connsiteX96" fmla="*/ 1080611 w 3657695"/>
                  <a:gd name="connsiteY96" fmla="*/ 1706594 h 3084957"/>
                  <a:gd name="connsiteX97" fmla="*/ 1617726 w 3657695"/>
                  <a:gd name="connsiteY97" fmla="*/ 1706594 h 3084957"/>
                  <a:gd name="connsiteX98" fmla="*/ 1617726 w 3657695"/>
                  <a:gd name="connsiteY98" fmla="*/ 1769078 h 3084957"/>
                  <a:gd name="connsiteX99" fmla="*/ 1563910 w 3657695"/>
                  <a:gd name="connsiteY99" fmla="*/ 1822799 h 3084957"/>
                  <a:gd name="connsiteX100" fmla="*/ 1080611 w 3657695"/>
                  <a:gd name="connsiteY100" fmla="*/ 1822799 h 3084957"/>
                  <a:gd name="connsiteX101" fmla="*/ 1080611 w 3657695"/>
                  <a:gd name="connsiteY101" fmla="*/ 1706594 h 3084957"/>
                  <a:gd name="connsiteX102" fmla="*/ 862489 w 3657695"/>
                  <a:gd name="connsiteY102" fmla="*/ 1706594 h 3084957"/>
                  <a:gd name="connsiteX103" fmla="*/ 973550 w 3657695"/>
                  <a:gd name="connsiteY103" fmla="*/ 1706594 h 3084957"/>
                  <a:gd name="connsiteX104" fmla="*/ 973550 w 3657695"/>
                  <a:gd name="connsiteY104" fmla="*/ 1840611 h 3084957"/>
                  <a:gd name="connsiteX105" fmla="*/ 1062895 w 3657695"/>
                  <a:gd name="connsiteY105" fmla="*/ 1929955 h 3084957"/>
                  <a:gd name="connsiteX106" fmla="*/ 1065181 w 3657695"/>
                  <a:gd name="connsiteY106" fmla="*/ 1929955 h 3084957"/>
                  <a:gd name="connsiteX107" fmla="*/ 1065181 w 3657695"/>
                  <a:gd name="connsiteY107" fmla="*/ 1957959 h 3084957"/>
                  <a:gd name="connsiteX108" fmla="*/ 1098328 w 3657695"/>
                  <a:gd name="connsiteY108" fmla="*/ 2072545 h 3084957"/>
                  <a:gd name="connsiteX109" fmla="*/ 925449 w 3657695"/>
                  <a:gd name="connsiteY109" fmla="*/ 2977706 h 3084957"/>
                  <a:gd name="connsiteX110" fmla="*/ 389858 w 3657695"/>
                  <a:gd name="connsiteY110" fmla="*/ 2977706 h 3084957"/>
                  <a:gd name="connsiteX111" fmla="*/ 336233 w 3657695"/>
                  <a:gd name="connsiteY111" fmla="*/ 2924080 h 3084957"/>
                  <a:gd name="connsiteX112" fmla="*/ 336233 w 3657695"/>
                  <a:gd name="connsiteY112" fmla="*/ 1723739 h 3084957"/>
                  <a:gd name="connsiteX113" fmla="*/ 457962 w 3657695"/>
                  <a:gd name="connsiteY113" fmla="*/ 1765268 h 3084957"/>
                  <a:gd name="connsiteX114" fmla="*/ 647605 w 3657695"/>
                  <a:gd name="connsiteY114" fmla="*/ 1629251 h 3084957"/>
                  <a:gd name="connsiteX115" fmla="*/ 746760 w 3657695"/>
                  <a:gd name="connsiteY115" fmla="*/ 1629251 h 3084957"/>
                  <a:gd name="connsiteX116" fmla="*/ 862489 w 3657695"/>
                  <a:gd name="connsiteY116" fmla="*/ 1706594 h 3084957"/>
                  <a:gd name="connsiteX117" fmla="*/ 862489 w 3657695"/>
                  <a:gd name="connsiteY117" fmla="*/ 1706594 h 3084957"/>
                  <a:gd name="connsiteX118" fmla="*/ 364808 w 3657695"/>
                  <a:gd name="connsiteY118" fmla="*/ 1564958 h 3084957"/>
                  <a:gd name="connsiteX119" fmla="*/ 457962 w 3657695"/>
                  <a:gd name="connsiteY119" fmla="*/ 1471803 h 3084957"/>
                  <a:gd name="connsiteX120" fmla="*/ 551117 w 3657695"/>
                  <a:gd name="connsiteY120" fmla="*/ 1564958 h 3084957"/>
                  <a:gd name="connsiteX121" fmla="*/ 457962 w 3657695"/>
                  <a:gd name="connsiteY121" fmla="*/ 1658112 h 3084957"/>
                  <a:gd name="connsiteX122" fmla="*/ 364808 w 3657695"/>
                  <a:gd name="connsiteY122" fmla="*/ 1564958 h 3084957"/>
                  <a:gd name="connsiteX123" fmla="*/ 364808 w 3657695"/>
                  <a:gd name="connsiteY123" fmla="*/ 1564958 h 3084957"/>
                  <a:gd name="connsiteX124" fmla="*/ 737330 w 3657695"/>
                  <a:gd name="connsiteY124" fmla="*/ 1300067 h 3084957"/>
                  <a:gd name="connsiteX125" fmla="*/ 737330 w 3657695"/>
                  <a:gd name="connsiteY125" fmla="*/ 1522190 h 3084957"/>
                  <a:gd name="connsiteX126" fmla="*/ 653701 w 3657695"/>
                  <a:gd name="connsiteY126" fmla="*/ 1522190 h 3084957"/>
                  <a:gd name="connsiteX127" fmla="*/ 458057 w 3657695"/>
                  <a:gd name="connsiteY127" fmla="*/ 1364742 h 3084957"/>
                  <a:gd name="connsiteX128" fmla="*/ 262414 w 3657695"/>
                  <a:gd name="connsiteY128" fmla="*/ 1522190 h 3084957"/>
                  <a:gd name="connsiteX129" fmla="*/ 107156 w 3657695"/>
                  <a:gd name="connsiteY129" fmla="*/ 1522190 h 3084957"/>
                  <a:gd name="connsiteX130" fmla="*/ 107156 w 3657695"/>
                  <a:gd name="connsiteY130" fmla="*/ 1300067 h 3084957"/>
                  <a:gd name="connsiteX131" fmla="*/ 737330 w 3657695"/>
                  <a:gd name="connsiteY131" fmla="*/ 1300067 h 3084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</a:cxnLst>
                <a:rect l="l" t="t" r="r" b="b"/>
                <a:pathLst>
                  <a:path w="3657695" h="3084957">
                    <a:moveTo>
                      <a:pt x="3604070" y="2138934"/>
                    </a:moveTo>
                    <a:cubicBezTo>
                      <a:pt x="3633692" y="2138934"/>
                      <a:pt x="3657695" y="2114931"/>
                      <a:pt x="3657695" y="2085308"/>
                    </a:cubicBezTo>
                    <a:lnTo>
                      <a:pt x="3657695" y="125063"/>
                    </a:lnTo>
                    <a:cubicBezTo>
                      <a:pt x="3657695" y="56102"/>
                      <a:pt x="3601593" y="0"/>
                      <a:pt x="3532632" y="0"/>
                    </a:cubicBezTo>
                    <a:lnTo>
                      <a:pt x="2864739" y="0"/>
                    </a:lnTo>
                    <a:cubicBezTo>
                      <a:pt x="2835116" y="0"/>
                      <a:pt x="2811113" y="24003"/>
                      <a:pt x="2811113" y="53626"/>
                    </a:cubicBezTo>
                    <a:cubicBezTo>
                      <a:pt x="2811113" y="83153"/>
                      <a:pt x="2835116" y="107156"/>
                      <a:pt x="2864739" y="107156"/>
                    </a:cubicBezTo>
                    <a:lnTo>
                      <a:pt x="3532632" y="107156"/>
                    </a:lnTo>
                    <a:cubicBezTo>
                      <a:pt x="3542538" y="107156"/>
                      <a:pt x="3550539" y="115157"/>
                      <a:pt x="3550539" y="125063"/>
                    </a:cubicBezTo>
                    <a:lnTo>
                      <a:pt x="3550539" y="386525"/>
                    </a:lnTo>
                    <a:lnTo>
                      <a:pt x="336233" y="386525"/>
                    </a:lnTo>
                    <a:lnTo>
                      <a:pt x="336233" y="125063"/>
                    </a:lnTo>
                    <a:cubicBezTo>
                      <a:pt x="336233" y="115157"/>
                      <a:pt x="344234" y="107156"/>
                      <a:pt x="354140" y="107156"/>
                    </a:cubicBezTo>
                    <a:lnTo>
                      <a:pt x="2614613" y="107156"/>
                    </a:lnTo>
                    <a:cubicBezTo>
                      <a:pt x="2644235" y="107156"/>
                      <a:pt x="2668238" y="83153"/>
                      <a:pt x="2668238" y="53626"/>
                    </a:cubicBezTo>
                    <a:cubicBezTo>
                      <a:pt x="2668238" y="24003"/>
                      <a:pt x="2644235" y="0"/>
                      <a:pt x="2614613" y="0"/>
                    </a:cubicBezTo>
                    <a:lnTo>
                      <a:pt x="354140" y="0"/>
                    </a:lnTo>
                    <a:cubicBezTo>
                      <a:pt x="285179" y="0"/>
                      <a:pt x="229076" y="56102"/>
                      <a:pt x="229076" y="125063"/>
                    </a:cubicBezTo>
                    <a:lnTo>
                      <a:pt x="229076" y="1192911"/>
                    </a:lnTo>
                    <a:lnTo>
                      <a:pt x="89345" y="1192911"/>
                    </a:lnTo>
                    <a:cubicBezTo>
                      <a:pt x="40100" y="1192911"/>
                      <a:pt x="0" y="1233011"/>
                      <a:pt x="0" y="1282255"/>
                    </a:cubicBezTo>
                    <a:lnTo>
                      <a:pt x="0" y="1539907"/>
                    </a:lnTo>
                    <a:cubicBezTo>
                      <a:pt x="0" y="1589151"/>
                      <a:pt x="40100" y="1629251"/>
                      <a:pt x="89345" y="1629251"/>
                    </a:cubicBezTo>
                    <a:lnTo>
                      <a:pt x="229076" y="1629251"/>
                    </a:lnTo>
                    <a:lnTo>
                      <a:pt x="229076" y="2924175"/>
                    </a:lnTo>
                    <a:cubicBezTo>
                      <a:pt x="229076" y="3012757"/>
                      <a:pt x="301181" y="3084957"/>
                      <a:pt x="389858" y="3084957"/>
                    </a:cubicBezTo>
                    <a:lnTo>
                      <a:pt x="3496913" y="3084957"/>
                    </a:lnTo>
                    <a:cubicBezTo>
                      <a:pt x="3585496" y="3084957"/>
                      <a:pt x="3657695" y="3012853"/>
                      <a:pt x="3657695" y="2924175"/>
                    </a:cubicBezTo>
                    <a:lnTo>
                      <a:pt x="3657695" y="2335435"/>
                    </a:lnTo>
                    <a:cubicBezTo>
                      <a:pt x="3657695" y="2305812"/>
                      <a:pt x="3633692" y="2281809"/>
                      <a:pt x="3604070" y="2281809"/>
                    </a:cubicBezTo>
                    <a:cubicBezTo>
                      <a:pt x="3574447" y="2281809"/>
                      <a:pt x="3550444" y="2305812"/>
                      <a:pt x="3550444" y="2335435"/>
                    </a:cubicBezTo>
                    <a:lnTo>
                      <a:pt x="3550444" y="2924175"/>
                    </a:lnTo>
                    <a:cubicBezTo>
                      <a:pt x="3550444" y="2953703"/>
                      <a:pt x="3526441" y="2977801"/>
                      <a:pt x="3496818" y="2977801"/>
                    </a:cubicBezTo>
                    <a:lnTo>
                      <a:pt x="1629728" y="2977801"/>
                    </a:lnTo>
                    <a:lnTo>
                      <a:pt x="1458182" y="2079498"/>
                    </a:lnTo>
                    <a:cubicBezTo>
                      <a:pt x="1481900" y="2044922"/>
                      <a:pt x="1495806" y="2003108"/>
                      <a:pt x="1495806" y="1958054"/>
                    </a:cubicBezTo>
                    <a:lnTo>
                      <a:pt x="1495806" y="1930051"/>
                    </a:lnTo>
                    <a:lnTo>
                      <a:pt x="1563910" y="1930051"/>
                    </a:lnTo>
                    <a:cubicBezTo>
                      <a:pt x="1652683" y="1930051"/>
                      <a:pt x="1724882" y="1857851"/>
                      <a:pt x="1724882" y="1769078"/>
                    </a:cubicBezTo>
                    <a:lnTo>
                      <a:pt x="1724882" y="1706690"/>
                    </a:lnTo>
                    <a:lnTo>
                      <a:pt x="1976057" y="1706690"/>
                    </a:lnTo>
                    <a:cubicBezTo>
                      <a:pt x="1980629" y="1751743"/>
                      <a:pt x="2018729" y="1786890"/>
                      <a:pt x="2064925" y="1786890"/>
                    </a:cubicBezTo>
                    <a:lnTo>
                      <a:pt x="2573084" y="1786890"/>
                    </a:lnTo>
                    <a:cubicBezTo>
                      <a:pt x="2622423" y="1786890"/>
                      <a:pt x="2662428" y="1746790"/>
                      <a:pt x="2662428" y="1697546"/>
                    </a:cubicBezTo>
                    <a:lnTo>
                      <a:pt x="2662428" y="1124903"/>
                    </a:lnTo>
                    <a:cubicBezTo>
                      <a:pt x="2662428" y="1075658"/>
                      <a:pt x="2622328" y="1035558"/>
                      <a:pt x="2573084" y="1035558"/>
                    </a:cubicBezTo>
                    <a:lnTo>
                      <a:pt x="2065020" y="1035558"/>
                    </a:lnTo>
                    <a:cubicBezTo>
                      <a:pt x="2018824" y="1035558"/>
                      <a:pt x="1980724" y="1070705"/>
                      <a:pt x="1976152" y="1115759"/>
                    </a:cubicBezTo>
                    <a:lnTo>
                      <a:pt x="1450277" y="1115759"/>
                    </a:lnTo>
                    <a:cubicBezTo>
                      <a:pt x="1420654" y="1115759"/>
                      <a:pt x="1396651" y="1139762"/>
                      <a:pt x="1396651" y="1169289"/>
                    </a:cubicBezTo>
                    <a:cubicBezTo>
                      <a:pt x="1396651" y="1198912"/>
                      <a:pt x="1420654" y="1222915"/>
                      <a:pt x="1450277" y="1222915"/>
                    </a:cubicBezTo>
                    <a:lnTo>
                      <a:pt x="1975676" y="1222915"/>
                    </a:lnTo>
                    <a:lnTo>
                      <a:pt x="1975676" y="1599533"/>
                    </a:lnTo>
                    <a:lnTo>
                      <a:pt x="862489" y="1599533"/>
                    </a:lnTo>
                    <a:cubicBezTo>
                      <a:pt x="852583" y="1599533"/>
                      <a:pt x="844487" y="1591437"/>
                      <a:pt x="844487" y="1581531"/>
                    </a:cubicBezTo>
                    <a:lnTo>
                      <a:pt x="844487" y="1240917"/>
                    </a:lnTo>
                    <a:cubicBezTo>
                      <a:pt x="844487" y="1231011"/>
                      <a:pt x="852583" y="1222915"/>
                      <a:pt x="862489" y="1222915"/>
                    </a:cubicBezTo>
                    <a:lnTo>
                      <a:pt x="1200150" y="1222915"/>
                    </a:lnTo>
                    <a:cubicBezTo>
                      <a:pt x="1229678" y="1222915"/>
                      <a:pt x="1253776" y="1198912"/>
                      <a:pt x="1253776" y="1169289"/>
                    </a:cubicBezTo>
                    <a:cubicBezTo>
                      <a:pt x="1253776" y="1139762"/>
                      <a:pt x="1229773" y="1115759"/>
                      <a:pt x="1200150" y="1115759"/>
                    </a:cubicBezTo>
                    <a:lnTo>
                      <a:pt x="862489" y="1115759"/>
                    </a:lnTo>
                    <a:cubicBezTo>
                      <a:pt x="810387" y="1115759"/>
                      <a:pt x="765715" y="1147667"/>
                      <a:pt x="746855" y="1193006"/>
                    </a:cubicBezTo>
                    <a:lnTo>
                      <a:pt x="336233" y="1193006"/>
                    </a:lnTo>
                    <a:lnTo>
                      <a:pt x="336233" y="493871"/>
                    </a:lnTo>
                    <a:lnTo>
                      <a:pt x="3550444" y="493871"/>
                    </a:lnTo>
                    <a:lnTo>
                      <a:pt x="3550444" y="2085404"/>
                    </a:lnTo>
                    <a:cubicBezTo>
                      <a:pt x="3550444" y="2114931"/>
                      <a:pt x="3574447" y="2138934"/>
                      <a:pt x="3604070" y="2138934"/>
                    </a:cubicBezTo>
                    <a:lnTo>
                      <a:pt x="3604070" y="2138934"/>
                    </a:lnTo>
                    <a:close/>
                    <a:moveTo>
                      <a:pt x="2082737" y="1142619"/>
                    </a:moveTo>
                    <a:lnTo>
                      <a:pt x="2555367" y="1142619"/>
                    </a:lnTo>
                    <a:lnTo>
                      <a:pt x="2555367" y="1443514"/>
                    </a:lnTo>
                    <a:lnTo>
                      <a:pt x="2082737" y="1443514"/>
                    </a:lnTo>
                    <a:lnTo>
                      <a:pt x="2082737" y="1142619"/>
                    </a:lnTo>
                    <a:close/>
                    <a:moveTo>
                      <a:pt x="2082737" y="1550575"/>
                    </a:moveTo>
                    <a:lnTo>
                      <a:pt x="2555367" y="1550575"/>
                    </a:lnTo>
                    <a:lnTo>
                      <a:pt x="2555367" y="1679639"/>
                    </a:lnTo>
                    <a:lnTo>
                      <a:pt x="2082737" y="1679639"/>
                    </a:lnTo>
                    <a:lnTo>
                      <a:pt x="2082737" y="1550575"/>
                    </a:lnTo>
                    <a:close/>
                    <a:moveTo>
                      <a:pt x="1462183" y="2671763"/>
                    </a:moveTo>
                    <a:lnTo>
                      <a:pt x="1520571" y="2977801"/>
                    </a:lnTo>
                    <a:lnTo>
                      <a:pt x="1034510" y="2977801"/>
                    </a:lnTo>
                    <a:lnTo>
                      <a:pt x="1092994" y="2671763"/>
                    </a:lnTo>
                    <a:lnTo>
                      <a:pt x="1462183" y="2671763"/>
                    </a:lnTo>
                    <a:close/>
                    <a:moveTo>
                      <a:pt x="1191863" y="2154174"/>
                    </a:moveTo>
                    <a:cubicBezTo>
                      <a:pt x="1218914" y="2166461"/>
                      <a:pt x="1248918" y="2173319"/>
                      <a:pt x="1280541" y="2173319"/>
                    </a:cubicBezTo>
                    <a:cubicBezTo>
                      <a:pt x="1310068" y="2173319"/>
                      <a:pt x="1338263" y="2167319"/>
                      <a:pt x="1363885" y="2156555"/>
                    </a:cubicBezTo>
                    <a:lnTo>
                      <a:pt x="1441799" y="2564606"/>
                    </a:lnTo>
                    <a:lnTo>
                      <a:pt x="1113473" y="2564606"/>
                    </a:lnTo>
                    <a:lnTo>
                      <a:pt x="1191863" y="2154174"/>
                    </a:lnTo>
                    <a:close/>
                    <a:moveTo>
                      <a:pt x="1172337" y="1957959"/>
                    </a:moveTo>
                    <a:lnTo>
                      <a:pt x="1172337" y="1929955"/>
                    </a:lnTo>
                    <a:lnTo>
                      <a:pt x="1388650" y="1929955"/>
                    </a:lnTo>
                    <a:lnTo>
                      <a:pt x="1388650" y="1957959"/>
                    </a:lnTo>
                    <a:cubicBezTo>
                      <a:pt x="1388650" y="2017586"/>
                      <a:pt x="1340168" y="2066068"/>
                      <a:pt x="1280446" y="2066068"/>
                    </a:cubicBezTo>
                    <a:cubicBezTo>
                      <a:pt x="1220819" y="2066163"/>
                      <a:pt x="1172337" y="2017681"/>
                      <a:pt x="1172337" y="1957959"/>
                    </a:cubicBezTo>
                    <a:lnTo>
                      <a:pt x="1172337" y="1957959"/>
                    </a:lnTo>
                    <a:close/>
                    <a:moveTo>
                      <a:pt x="1080611" y="1706594"/>
                    </a:moveTo>
                    <a:lnTo>
                      <a:pt x="1617726" y="1706594"/>
                    </a:lnTo>
                    <a:lnTo>
                      <a:pt x="1617726" y="1769078"/>
                    </a:lnTo>
                    <a:cubicBezTo>
                      <a:pt x="1617726" y="1798701"/>
                      <a:pt x="1593533" y="1822799"/>
                      <a:pt x="1563910" y="1822799"/>
                    </a:cubicBezTo>
                    <a:lnTo>
                      <a:pt x="1080611" y="1822799"/>
                    </a:lnTo>
                    <a:lnTo>
                      <a:pt x="1080611" y="1706594"/>
                    </a:lnTo>
                    <a:close/>
                    <a:moveTo>
                      <a:pt x="862489" y="1706594"/>
                    </a:moveTo>
                    <a:lnTo>
                      <a:pt x="973550" y="1706594"/>
                    </a:lnTo>
                    <a:lnTo>
                      <a:pt x="973550" y="1840611"/>
                    </a:lnTo>
                    <a:cubicBezTo>
                      <a:pt x="973550" y="1889951"/>
                      <a:pt x="1013651" y="1929955"/>
                      <a:pt x="1062895" y="1929955"/>
                    </a:cubicBezTo>
                    <a:lnTo>
                      <a:pt x="1065181" y="1929955"/>
                    </a:lnTo>
                    <a:lnTo>
                      <a:pt x="1065181" y="1957959"/>
                    </a:lnTo>
                    <a:cubicBezTo>
                      <a:pt x="1065181" y="2000060"/>
                      <a:pt x="1077373" y="2039398"/>
                      <a:pt x="1098328" y="2072545"/>
                    </a:cubicBezTo>
                    <a:lnTo>
                      <a:pt x="925449" y="2977706"/>
                    </a:lnTo>
                    <a:lnTo>
                      <a:pt x="389858" y="2977706"/>
                    </a:lnTo>
                    <a:cubicBezTo>
                      <a:pt x="360331" y="2977706"/>
                      <a:pt x="336233" y="2953703"/>
                      <a:pt x="336233" y="2924080"/>
                    </a:cubicBezTo>
                    <a:lnTo>
                      <a:pt x="336233" y="1723739"/>
                    </a:lnTo>
                    <a:cubicBezTo>
                      <a:pt x="370046" y="1749743"/>
                      <a:pt x="412147" y="1765268"/>
                      <a:pt x="457962" y="1765268"/>
                    </a:cubicBezTo>
                    <a:cubicBezTo>
                      <a:pt x="545878" y="1765268"/>
                      <a:pt x="620744" y="1708214"/>
                      <a:pt x="647605" y="1629251"/>
                    </a:cubicBezTo>
                    <a:lnTo>
                      <a:pt x="746760" y="1629251"/>
                    </a:lnTo>
                    <a:cubicBezTo>
                      <a:pt x="765715" y="1674590"/>
                      <a:pt x="810387" y="1706594"/>
                      <a:pt x="862489" y="1706594"/>
                    </a:cubicBezTo>
                    <a:lnTo>
                      <a:pt x="862489" y="1706594"/>
                    </a:lnTo>
                    <a:close/>
                    <a:moveTo>
                      <a:pt x="364808" y="1564958"/>
                    </a:moveTo>
                    <a:cubicBezTo>
                      <a:pt x="364808" y="1513618"/>
                      <a:pt x="406622" y="1471803"/>
                      <a:pt x="457962" y="1471803"/>
                    </a:cubicBezTo>
                    <a:cubicBezTo>
                      <a:pt x="509302" y="1471803"/>
                      <a:pt x="551117" y="1513618"/>
                      <a:pt x="551117" y="1564958"/>
                    </a:cubicBezTo>
                    <a:cubicBezTo>
                      <a:pt x="551117" y="1616297"/>
                      <a:pt x="509302" y="1658112"/>
                      <a:pt x="457962" y="1658112"/>
                    </a:cubicBezTo>
                    <a:cubicBezTo>
                      <a:pt x="406622" y="1658112"/>
                      <a:pt x="364808" y="1616393"/>
                      <a:pt x="364808" y="1564958"/>
                    </a:cubicBezTo>
                    <a:lnTo>
                      <a:pt x="364808" y="1564958"/>
                    </a:lnTo>
                    <a:close/>
                    <a:moveTo>
                      <a:pt x="737330" y="1300067"/>
                    </a:moveTo>
                    <a:lnTo>
                      <a:pt x="737330" y="1522190"/>
                    </a:lnTo>
                    <a:lnTo>
                      <a:pt x="653701" y="1522190"/>
                    </a:lnTo>
                    <a:cubicBezTo>
                      <a:pt x="633984" y="1432274"/>
                      <a:pt x="553784" y="1364742"/>
                      <a:pt x="458057" y="1364742"/>
                    </a:cubicBezTo>
                    <a:cubicBezTo>
                      <a:pt x="362331" y="1364742"/>
                      <a:pt x="282035" y="1432274"/>
                      <a:pt x="262414" y="1522190"/>
                    </a:cubicBezTo>
                    <a:lnTo>
                      <a:pt x="107156" y="1522190"/>
                    </a:lnTo>
                    <a:lnTo>
                      <a:pt x="107156" y="1300067"/>
                    </a:lnTo>
                    <a:lnTo>
                      <a:pt x="737330" y="130006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4298E55B-6150-4DD8-8A91-B8B5B6E99123}"/>
                  </a:ext>
                </a:extLst>
              </p:cNvPr>
              <p:cNvSpPr/>
              <p:nvPr/>
            </p:nvSpPr>
            <p:spPr>
              <a:xfrm>
                <a:off x="4752879" y="2078164"/>
                <a:ext cx="414623" cy="107251"/>
              </a:xfrm>
              <a:custGeom>
                <a:avLst/>
                <a:gdLst>
                  <a:gd name="connsiteX0" fmla="*/ 53626 w 414623"/>
                  <a:gd name="connsiteY0" fmla="*/ 0 h 107251"/>
                  <a:gd name="connsiteX1" fmla="*/ 0 w 414623"/>
                  <a:gd name="connsiteY1" fmla="*/ 53626 h 107251"/>
                  <a:gd name="connsiteX2" fmla="*/ 53626 w 414623"/>
                  <a:gd name="connsiteY2" fmla="*/ 107251 h 107251"/>
                  <a:gd name="connsiteX3" fmla="*/ 360997 w 414623"/>
                  <a:gd name="connsiteY3" fmla="*/ 107251 h 107251"/>
                  <a:gd name="connsiteX4" fmla="*/ 414623 w 414623"/>
                  <a:gd name="connsiteY4" fmla="*/ 53626 h 107251"/>
                  <a:gd name="connsiteX5" fmla="*/ 360997 w 414623"/>
                  <a:gd name="connsiteY5" fmla="*/ 0 h 107251"/>
                  <a:gd name="connsiteX6" fmla="*/ 53626 w 414623"/>
                  <a:gd name="connsiteY6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14623" h="107251">
                    <a:moveTo>
                      <a:pt x="53626" y="0"/>
                    </a:moveTo>
                    <a:cubicBezTo>
                      <a:pt x="24098" y="0"/>
                      <a:pt x="0" y="24003"/>
                      <a:pt x="0" y="53626"/>
                    </a:cubicBezTo>
                    <a:cubicBezTo>
                      <a:pt x="0" y="83248"/>
                      <a:pt x="24003" y="107251"/>
                      <a:pt x="53626" y="107251"/>
                    </a:cubicBezTo>
                    <a:lnTo>
                      <a:pt x="360997" y="107251"/>
                    </a:lnTo>
                    <a:cubicBezTo>
                      <a:pt x="390525" y="107251"/>
                      <a:pt x="414623" y="83248"/>
                      <a:pt x="414623" y="53626"/>
                    </a:cubicBezTo>
                    <a:cubicBezTo>
                      <a:pt x="414623" y="24003"/>
                      <a:pt x="390620" y="0"/>
                      <a:pt x="360997" y="0"/>
                    </a:cubicBezTo>
                    <a:lnTo>
                      <a:pt x="53626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19265C04-0FAA-4A30-96DC-B4AB79DC8CF3}"/>
                  </a:ext>
                </a:extLst>
              </p:cNvPr>
              <p:cNvSpPr/>
              <p:nvPr/>
            </p:nvSpPr>
            <p:spPr>
              <a:xfrm>
                <a:off x="7507319" y="2078069"/>
                <a:ext cx="107251" cy="107251"/>
              </a:xfrm>
              <a:custGeom>
                <a:avLst/>
                <a:gdLst>
                  <a:gd name="connsiteX0" fmla="*/ 107251 w 107251"/>
                  <a:gd name="connsiteY0" fmla="*/ 53626 h 107251"/>
                  <a:gd name="connsiteX1" fmla="*/ 53626 w 107251"/>
                  <a:gd name="connsiteY1" fmla="*/ 0 h 107251"/>
                  <a:gd name="connsiteX2" fmla="*/ 0 w 107251"/>
                  <a:gd name="connsiteY2" fmla="*/ 53626 h 107251"/>
                  <a:gd name="connsiteX3" fmla="*/ 53626 w 107251"/>
                  <a:gd name="connsiteY3" fmla="*/ 107252 h 107251"/>
                  <a:gd name="connsiteX4" fmla="*/ 107251 w 107251"/>
                  <a:gd name="connsiteY4" fmla="*/ 53626 h 107251"/>
                  <a:gd name="connsiteX5" fmla="*/ 107251 w 107251"/>
                  <a:gd name="connsiteY5" fmla="*/ 53626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251" h="107251">
                    <a:moveTo>
                      <a:pt x="107251" y="53626"/>
                    </a:moveTo>
                    <a:cubicBezTo>
                      <a:pt x="107251" y="24003"/>
                      <a:pt x="83248" y="0"/>
                      <a:pt x="53626" y="0"/>
                    </a:cubicBez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cubicBezTo>
                      <a:pt x="83248" y="107252"/>
                      <a:pt x="107251" y="83249"/>
                      <a:pt x="107251" y="53626"/>
                    </a:cubicBezTo>
                    <a:lnTo>
                      <a:pt x="107251" y="536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93BFDF1C-2E1A-4B7B-8A7D-D3E27B760A73}"/>
                  </a:ext>
                </a:extLst>
              </p:cNvPr>
              <p:cNvSpPr/>
              <p:nvPr/>
            </p:nvSpPr>
            <p:spPr>
              <a:xfrm>
                <a:off x="7357300" y="2078069"/>
                <a:ext cx="107251" cy="107251"/>
              </a:xfrm>
              <a:custGeom>
                <a:avLst/>
                <a:gdLst>
                  <a:gd name="connsiteX0" fmla="*/ 107251 w 107251"/>
                  <a:gd name="connsiteY0" fmla="*/ 53626 h 107251"/>
                  <a:gd name="connsiteX1" fmla="*/ 53626 w 107251"/>
                  <a:gd name="connsiteY1" fmla="*/ 0 h 107251"/>
                  <a:gd name="connsiteX2" fmla="*/ 0 w 107251"/>
                  <a:gd name="connsiteY2" fmla="*/ 53626 h 107251"/>
                  <a:gd name="connsiteX3" fmla="*/ 53626 w 107251"/>
                  <a:gd name="connsiteY3" fmla="*/ 107252 h 107251"/>
                  <a:gd name="connsiteX4" fmla="*/ 107251 w 107251"/>
                  <a:gd name="connsiteY4" fmla="*/ 53626 h 107251"/>
                  <a:gd name="connsiteX5" fmla="*/ 107251 w 107251"/>
                  <a:gd name="connsiteY5" fmla="*/ 53626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251" h="107251">
                    <a:moveTo>
                      <a:pt x="107251" y="53626"/>
                    </a:moveTo>
                    <a:cubicBezTo>
                      <a:pt x="107251" y="24003"/>
                      <a:pt x="83248" y="0"/>
                      <a:pt x="53626" y="0"/>
                    </a:cubicBez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cubicBezTo>
                      <a:pt x="83248" y="107252"/>
                      <a:pt x="107251" y="83249"/>
                      <a:pt x="107251" y="53626"/>
                    </a:cubicBezTo>
                    <a:lnTo>
                      <a:pt x="107251" y="536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2FBAF55A-575F-4659-A30D-76E41428ADD7}"/>
                  </a:ext>
                </a:extLst>
              </p:cNvPr>
              <p:cNvSpPr/>
              <p:nvPr/>
            </p:nvSpPr>
            <p:spPr>
              <a:xfrm>
                <a:off x="7207186" y="2078069"/>
                <a:ext cx="107251" cy="107251"/>
              </a:xfrm>
              <a:custGeom>
                <a:avLst/>
                <a:gdLst>
                  <a:gd name="connsiteX0" fmla="*/ 107252 w 107251"/>
                  <a:gd name="connsiteY0" fmla="*/ 53626 h 107251"/>
                  <a:gd name="connsiteX1" fmla="*/ 53626 w 107251"/>
                  <a:gd name="connsiteY1" fmla="*/ 0 h 107251"/>
                  <a:gd name="connsiteX2" fmla="*/ 0 w 107251"/>
                  <a:gd name="connsiteY2" fmla="*/ 53626 h 107251"/>
                  <a:gd name="connsiteX3" fmla="*/ 53626 w 107251"/>
                  <a:gd name="connsiteY3" fmla="*/ 107252 h 107251"/>
                  <a:gd name="connsiteX4" fmla="*/ 107252 w 107251"/>
                  <a:gd name="connsiteY4" fmla="*/ 53626 h 107251"/>
                  <a:gd name="connsiteX5" fmla="*/ 107252 w 107251"/>
                  <a:gd name="connsiteY5" fmla="*/ 53626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251" h="107251">
                    <a:moveTo>
                      <a:pt x="107252" y="53626"/>
                    </a:moveTo>
                    <a:cubicBezTo>
                      <a:pt x="107252" y="24003"/>
                      <a:pt x="83248" y="0"/>
                      <a:pt x="53626" y="0"/>
                    </a:cubicBez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cubicBezTo>
                      <a:pt x="83248" y="107252"/>
                      <a:pt x="107252" y="83249"/>
                      <a:pt x="107252" y="53626"/>
                    </a:cubicBezTo>
                    <a:lnTo>
                      <a:pt x="107252" y="536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5324DF01-69F4-4FC4-940B-D23B5B803769}"/>
                  </a:ext>
                </a:extLst>
              </p:cNvPr>
              <p:cNvSpPr/>
              <p:nvPr/>
            </p:nvSpPr>
            <p:spPr>
              <a:xfrm>
                <a:off x="4727924" y="2525268"/>
                <a:ext cx="2201894" cy="314324"/>
              </a:xfrm>
              <a:custGeom>
                <a:avLst/>
                <a:gdLst>
                  <a:gd name="connsiteX0" fmla="*/ 1895761 w 2201894"/>
                  <a:gd name="connsiteY0" fmla="*/ 107156 h 314324"/>
                  <a:gd name="connsiteX1" fmla="*/ 1027748 w 2201894"/>
                  <a:gd name="connsiteY1" fmla="*/ 107156 h 314324"/>
                  <a:gd name="connsiteX2" fmla="*/ 878777 w 2201894"/>
                  <a:gd name="connsiteY2" fmla="*/ 0 h 314324"/>
                  <a:gd name="connsiteX3" fmla="*/ 729806 w 2201894"/>
                  <a:gd name="connsiteY3" fmla="*/ 107156 h 314324"/>
                  <a:gd name="connsiteX4" fmla="*/ 306134 w 2201894"/>
                  <a:gd name="connsiteY4" fmla="*/ 107156 h 314324"/>
                  <a:gd name="connsiteX5" fmla="*/ 157163 w 2201894"/>
                  <a:gd name="connsiteY5" fmla="*/ 0 h 314324"/>
                  <a:gd name="connsiteX6" fmla="*/ 0 w 2201894"/>
                  <a:gd name="connsiteY6" fmla="*/ 157163 h 314324"/>
                  <a:gd name="connsiteX7" fmla="*/ 157163 w 2201894"/>
                  <a:gd name="connsiteY7" fmla="*/ 314325 h 314324"/>
                  <a:gd name="connsiteX8" fmla="*/ 303562 w 2201894"/>
                  <a:gd name="connsiteY8" fmla="*/ 214313 h 314324"/>
                  <a:gd name="connsiteX9" fmla="*/ 732377 w 2201894"/>
                  <a:gd name="connsiteY9" fmla="*/ 214313 h 314324"/>
                  <a:gd name="connsiteX10" fmla="*/ 878777 w 2201894"/>
                  <a:gd name="connsiteY10" fmla="*/ 314325 h 314324"/>
                  <a:gd name="connsiteX11" fmla="*/ 1025176 w 2201894"/>
                  <a:gd name="connsiteY11" fmla="*/ 214313 h 314324"/>
                  <a:gd name="connsiteX12" fmla="*/ 1898428 w 2201894"/>
                  <a:gd name="connsiteY12" fmla="*/ 214313 h 314324"/>
                  <a:gd name="connsiteX13" fmla="*/ 2044732 w 2201894"/>
                  <a:gd name="connsiteY13" fmla="*/ 314325 h 314324"/>
                  <a:gd name="connsiteX14" fmla="*/ 2201894 w 2201894"/>
                  <a:gd name="connsiteY14" fmla="*/ 157163 h 314324"/>
                  <a:gd name="connsiteX15" fmla="*/ 2044732 w 2201894"/>
                  <a:gd name="connsiteY15" fmla="*/ 0 h 314324"/>
                  <a:gd name="connsiteX16" fmla="*/ 1895761 w 2201894"/>
                  <a:gd name="connsiteY16" fmla="*/ 107156 h 314324"/>
                  <a:gd name="connsiteX17" fmla="*/ 1895761 w 2201894"/>
                  <a:gd name="connsiteY17" fmla="*/ 107156 h 314324"/>
                  <a:gd name="connsiteX18" fmla="*/ 157163 w 2201894"/>
                  <a:gd name="connsiteY18" fmla="*/ 207169 h 314324"/>
                  <a:gd name="connsiteX19" fmla="*/ 107156 w 2201894"/>
                  <a:gd name="connsiteY19" fmla="*/ 157163 h 314324"/>
                  <a:gd name="connsiteX20" fmla="*/ 157163 w 2201894"/>
                  <a:gd name="connsiteY20" fmla="*/ 107156 h 314324"/>
                  <a:gd name="connsiteX21" fmla="*/ 207169 w 2201894"/>
                  <a:gd name="connsiteY21" fmla="*/ 157163 h 314324"/>
                  <a:gd name="connsiteX22" fmla="*/ 157163 w 2201894"/>
                  <a:gd name="connsiteY22" fmla="*/ 207169 h 314324"/>
                  <a:gd name="connsiteX23" fmla="*/ 157163 w 2201894"/>
                  <a:gd name="connsiteY23" fmla="*/ 207169 h 314324"/>
                  <a:gd name="connsiteX24" fmla="*/ 878777 w 2201894"/>
                  <a:gd name="connsiteY24" fmla="*/ 207169 h 314324"/>
                  <a:gd name="connsiteX25" fmla="*/ 828770 w 2201894"/>
                  <a:gd name="connsiteY25" fmla="*/ 157163 h 314324"/>
                  <a:gd name="connsiteX26" fmla="*/ 878777 w 2201894"/>
                  <a:gd name="connsiteY26" fmla="*/ 107156 h 314324"/>
                  <a:gd name="connsiteX27" fmla="*/ 928783 w 2201894"/>
                  <a:gd name="connsiteY27" fmla="*/ 157163 h 314324"/>
                  <a:gd name="connsiteX28" fmla="*/ 878777 w 2201894"/>
                  <a:gd name="connsiteY28" fmla="*/ 207169 h 314324"/>
                  <a:gd name="connsiteX29" fmla="*/ 878777 w 2201894"/>
                  <a:gd name="connsiteY29" fmla="*/ 207169 h 314324"/>
                  <a:gd name="connsiteX30" fmla="*/ 2094643 w 2201894"/>
                  <a:gd name="connsiteY30" fmla="*/ 157163 h 314324"/>
                  <a:gd name="connsiteX31" fmla="*/ 2044637 w 2201894"/>
                  <a:gd name="connsiteY31" fmla="*/ 207169 h 314324"/>
                  <a:gd name="connsiteX32" fmla="*/ 1994630 w 2201894"/>
                  <a:gd name="connsiteY32" fmla="*/ 157163 h 314324"/>
                  <a:gd name="connsiteX33" fmla="*/ 2044637 w 2201894"/>
                  <a:gd name="connsiteY33" fmla="*/ 107156 h 314324"/>
                  <a:gd name="connsiteX34" fmla="*/ 2094643 w 2201894"/>
                  <a:gd name="connsiteY34" fmla="*/ 157163 h 314324"/>
                  <a:gd name="connsiteX35" fmla="*/ 2094643 w 2201894"/>
                  <a:gd name="connsiteY35" fmla="*/ 157163 h 314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201894" h="314324">
                    <a:moveTo>
                      <a:pt x="1895761" y="107156"/>
                    </a:moveTo>
                    <a:lnTo>
                      <a:pt x="1027748" y="107156"/>
                    </a:lnTo>
                    <a:cubicBezTo>
                      <a:pt x="1006793" y="44958"/>
                      <a:pt x="947928" y="0"/>
                      <a:pt x="878777" y="0"/>
                    </a:cubicBezTo>
                    <a:cubicBezTo>
                      <a:pt x="809625" y="0"/>
                      <a:pt x="750761" y="44958"/>
                      <a:pt x="729806" y="107156"/>
                    </a:cubicBezTo>
                    <a:lnTo>
                      <a:pt x="306134" y="107156"/>
                    </a:lnTo>
                    <a:cubicBezTo>
                      <a:pt x="285179" y="44958"/>
                      <a:pt x="226314" y="0"/>
                      <a:pt x="157163" y="0"/>
                    </a:cubicBezTo>
                    <a:cubicBezTo>
                      <a:pt x="70485" y="0"/>
                      <a:pt x="0" y="70485"/>
                      <a:pt x="0" y="157163"/>
                    </a:cubicBezTo>
                    <a:cubicBezTo>
                      <a:pt x="0" y="243840"/>
                      <a:pt x="70485" y="314325"/>
                      <a:pt x="157163" y="314325"/>
                    </a:cubicBezTo>
                    <a:cubicBezTo>
                      <a:pt x="223647" y="314325"/>
                      <a:pt x="280607" y="272796"/>
                      <a:pt x="303562" y="214313"/>
                    </a:cubicBezTo>
                    <a:lnTo>
                      <a:pt x="732377" y="214313"/>
                    </a:lnTo>
                    <a:cubicBezTo>
                      <a:pt x="755333" y="272796"/>
                      <a:pt x="812292" y="314325"/>
                      <a:pt x="878777" y="314325"/>
                    </a:cubicBezTo>
                    <a:cubicBezTo>
                      <a:pt x="945261" y="314325"/>
                      <a:pt x="1002221" y="272796"/>
                      <a:pt x="1025176" y="214313"/>
                    </a:cubicBezTo>
                    <a:lnTo>
                      <a:pt x="1898428" y="214313"/>
                    </a:lnTo>
                    <a:cubicBezTo>
                      <a:pt x="1921383" y="272796"/>
                      <a:pt x="1978247" y="314325"/>
                      <a:pt x="2044732" y="314325"/>
                    </a:cubicBezTo>
                    <a:cubicBezTo>
                      <a:pt x="2131410" y="314325"/>
                      <a:pt x="2201894" y="243840"/>
                      <a:pt x="2201894" y="157163"/>
                    </a:cubicBezTo>
                    <a:cubicBezTo>
                      <a:pt x="2201894" y="70485"/>
                      <a:pt x="2131410" y="0"/>
                      <a:pt x="2044732" y="0"/>
                    </a:cubicBezTo>
                    <a:cubicBezTo>
                      <a:pt x="1975485" y="0"/>
                      <a:pt x="1916716" y="44958"/>
                      <a:pt x="1895761" y="107156"/>
                    </a:cubicBezTo>
                    <a:lnTo>
                      <a:pt x="1895761" y="107156"/>
                    </a:lnTo>
                    <a:close/>
                    <a:moveTo>
                      <a:pt x="157163" y="207169"/>
                    </a:moveTo>
                    <a:cubicBezTo>
                      <a:pt x="129635" y="207169"/>
                      <a:pt x="107156" y="184690"/>
                      <a:pt x="107156" y="157163"/>
                    </a:cubicBezTo>
                    <a:cubicBezTo>
                      <a:pt x="107156" y="129635"/>
                      <a:pt x="129635" y="107156"/>
                      <a:pt x="157163" y="107156"/>
                    </a:cubicBezTo>
                    <a:cubicBezTo>
                      <a:pt x="184785" y="107156"/>
                      <a:pt x="207169" y="129635"/>
                      <a:pt x="207169" y="157163"/>
                    </a:cubicBezTo>
                    <a:cubicBezTo>
                      <a:pt x="207169" y="184690"/>
                      <a:pt x="184785" y="207169"/>
                      <a:pt x="157163" y="207169"/>
                    </a:cubicBezTo>
                    <a:lnTo>
                      <a:pt x="157163" y="207169"/>
                    </a:lnTo>
                    <a:close/>
                    <a:moveTo>
                      <a:pt x="878777" y="207169"/>
                    </a:moveTo>
                    <a:cubicBezTo>
                      <a:pt x="851154" y="207169"/>
                      <a:pt x="828770" y="184690"/>
                      <a:pt x="828770" y="157163"/>
                    </a:cubicBezTo>
                    <a:cubicBezTo>
                      <a:pt x="828770" y="129635"/>
                      <a:pt x="851154" y="107156"/>
                      <a:pt x="878777" y="107156"/>
                    </a:cubicBezTo>
                    <a:cubicBezTo>
                      <a:pt x="906304" y="107156"/>
                      <a:pt x="928783" y="129635"/>
                      <a:pt x="928783" y="157163"/>
                    </a:cubicBezTo>
                    <a:cubicBezTo>
                      <a:pt x="928783" y="184690"/>
                      <a:pt x="906304" y="207169"/>
                      <a:pt x="878777" y="207169"/>
                    </a:cubicBezTo>
                    <a:lnTo>
                      <a:pt x="878777" y="207169"/>
                    </a:lnTo>
                    <a:close/>
                    <a:moveTo>
                      <a:pt x="2094643" y="157163"/>
                    </a:moveTo>
                    <a:cubicBezTo>
                      <a:pt x="2094643" y="184690"/>
                      <a:pt x="2072259" y="207169"/>
                      <a:pt x="2044637" y="207169"/>
                    </a:cubicBezTo>
                    <a:cubicBezTo>
                      <a:pt x="2017109" y="207169"/>
                      <a:pt x="1994630" y="184690"/>
                      <a:pt x="1994630" y="157163"/>
                    </a:cubicBezTo>
                    <a:cubicBezTo>
                      <a:pt x="1994630" y="129635"/>
                      <a:pt x="2017109" y="107156"/>
                      <a:pt x="2044637" y="107156"/>
                    </a:cubicBezTo>
                    <a:cubicBezTo>
                      <a:pt x="2072259" y="107156"/>
                      <a:pt x="2094643" y="129635"/>
                      <a:pt x="2094643" y="157163"/>
                    </a:cubicBezTo>
                    <a:lnTo>
                      <a:pt x="2094643" y="15716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AE30E4D8-2F42-4D56-B8FC-73DE0F6D707F}"/>
                  </a:ext>
                </a:extLst>
              </p:cNvPr>
              <p:cNvSpPr/>
              <p:nvPr/>
            </p:nvSpPr>
            <p:spPr>
              <a:xfrm>
                <a:off x="5998463" y="3789807"/>
                <a:ext cx="1630489" cy="902969"/>
              </a:xfrm>
              <a:custGeom>
                <a:avLst/>
                <a:gdLst>
                  <a:gd name="connsiteX0" fmla="*/ 347377 w 1630489"/>
                  <a:gd name="connsiteY0" fmla="*/ 397859 h 902969"/>
                  <a:gd name="connsiteX1" fmla="*/ 203264 w 1630489"/>
                  <a:gd name="connsiteY1" fmla="*/ 397859 h 902969"/>
                  <a:gd name="connsiteX2" fmla="*/ 128207 w 1630489"/>
                  <a:gd name="connsiteY2" fmla="*/ 472916 h 902969"/>
                  <a:gd name="connsiteX3" fmla="*/ 128207 w 1630489"/>
                  <a:gd name="connsiteY3" fmla="*/ 795719 h 902969"/>
                  <a:gd name="connsiteX4" fmla="*/ 53626 w 1630489"/>
                  <a:gd name="connsiteY4" fmla="*/ 795719 h 902969"/>
                  <a:gd name="connsiteX5" fmla="*/ 0 w 1630489"/>
                  <a:gd name="connsiteY5" fmla="*/ 849344 h 902969"/>
                  <a:gd name="connsiteX6" fmla="*/ 53626 w 1630489"/>
                  <a:gd name="connsiteY6" fmla="*/ 902970 h 902969"/>
                  <a:gd name="connsiteX7" fmla="*/ 1576959 w 1630489"/>
                  <a:gd name="connsiteY7" fmla="*/ 902970 h 902969"/>
                  <a:gd name="connsiteX8" fmla="*/ 1630490 w 1630489"/>
                  <a:gd name="connsiteY8" fmla="*/ 849344 h 902969"/>
                  <a:gd name="connsiteX9" fmla="*/ 1576959 w 1630489"/>
                  <a:gd name="connsiteY9" fmla="*/ 795719 h 902969"/>
                  <a:gd name="connsiteX10" fmla="*/ 1502474 w 1630489"/>
                  <a:gd name="connsiteY10" fmla="*/ 795719 h 902969"/>
                  <a:gd name="connsiteX11" fmla="*/ 1502474 w 1630489"/>
                  <a:gd name="connsiteY11" fmla="*/ 234220 h 902969"/>
                  <a:gd name="connsiteX12" fmla="*/ 1427417 w 1630489"/>
                  <a:gd name="connsiteY12" fmla="*/ 159163 h 902969"/>
                  <a:gd name="connsiteX13" fmla="*/ 1283399 w 1630489"/>
                  <a:gd name="connsiteY13" fmla="*/ 159163 h 902969"/>
                  <a:gd name="connsiteX14" fmla="*/ 1208342 w 1630489"/>
                  <a:gd name="connsiteY14" fmla="*/ 234220 h 902969"/>
                  <a:gd name="connsiteX15" fmla="*/ 1208342 w 1630489"/>
                  <a:gd name="connsiteY15" fmla="*/ 795719 h 902969"/>
                  <a:gd name="connsiteX16" fmla="*/ 1142333 w 1630489"/>
                  <a:gd name="connsiteY16" fmla="*/ 795719 h 902969"/>
                  <a:gd name="connsiteX17" fmla="*/ 1142333 w 1630489"/>
                  <a:gd name="connsiteY17" fmla="*/ 552450 h 902969"/>
                  <a:gd name="connsiteX18" fmla="*/ 1067276 w 1630489"/>
                  <a:gd name="connsiteY18" fmla="*/ 477393 h 902969"/>
                  <a:gd name="connsiteX19" fmla="*/ 923354 w 1630489"/>
                  <a:gd name="connsiteY19" fmla="*/ 477393 h 902969"/>
                  <a:gd name="connsiteX20" fmla="*/ 848297 w 1630489"/>
                  <a:gd name="connsiteY20" fmla="*/ 552450 h 902969"/>
                  <a:gd name="connsiteX21" fmla="*/ 848297 w 1630489"/>
                  <a:gd name="connsiteY21" fmla="*/ 795719 h 902969"/>
                  <a:gd name="connsiteX22" fmla="*/ 782288 w 1630489"/>
                  <a:gd name="connsiteY22" fmla="*/ 795719 h 902969"/>
                  <a:gd name="connsiteX23" fmla="*/ 782288 w 1630489"/>
                  <a:gd name="connsiteY23" fmla="*/ 75057 h 902969"/>
                  <a:gd name="connsiteX24" fmla="*/ 707231 w 1630489"/>
                  <a:gd name="connsiteY24" fmla="*/ 0 h 902969"/>
                  <a:gd name="connsiteX25" fmla="*/ 563309 w 1630489"/>
                  <a:gd name="connsiteY25" fmla="*/ 0 h 902969"/>
                  <a:gd name="connsiteX26" fmla="*/ 488252 w 1630489"/>
                  <a:gd name="connsiteY26" fmla="*/ 75057 h 902969"/>
                  <a:gd name="connsiteX27" fmla="*/ 488252 w 1630489"/>
                  <a:gd name="connsiteY27" fmla="*/ 795719 h 902969"/>
                  <a:gd name="connsiteX28" fmla="*/ 422339 w 1630489"/>
                  <a:gd name="connsiteY28" fmla="*/ 795719 h 902969"/>
                  <a:gd name="connsiteX29" fmla="*/ 422339 w 1630489"/>
                  <a:gd name="connsiteY29" fmla="*/ 472916 h 902969"/>
                  <a:gd name="connsiteX30" fmla="*/ 347377 w 1630489"/>
                  <a:gd name="connsiteY30" fmla="*/ 397859 h 902969"/>
                  <a:gd name="connsiteX31" fmla="*/ 347377 w 1630489"/>
                  <a:gd name="connsiteY31" fmla="*/ 397859 h 902969"/>
                  <a:gd name="connsiteX32" fmla="*/ 315182 w 1630489"/>
                  <a:gd name="connsiteY32" fmla="*/ 795719 h 902969"/>
                  <a:gd name="connsiteX33" fmla="*/ 235363 w 1630489"/>
                  <a:gd name="connsiteY33" fmla="*/ 795719 h 902969"/>
                  <a:gd name="connsiteX34" fmla="*/ 235363 w 1630489"/>
                  <a:gd name="connsiteY34" fmla="*/ 505015 h 902969"/>
                  <a:gd name="connsiteX35" fmla="*/ 315182 w 1630489"/>
                  <a:gd name="connsiteY35" fmla="*/ 505015 h 902969"/>
                  <a:gd name="connsiteX36" fmla="*/ 315182 w 1630489"/>
                  <a:gd name="connsiteY36" fmla="*/ 795719 h 902969"/>
                  <a:gd name="connsiteX37" fmla="*/ 1315593 w 1630489"/>
                  <a:gd name="connsiteY37" fmla="*/ 266319 h 902969"/>
                  <a:gd name="connsiteX38" fmla="*/ 1395413 w 1630489"/>
                  <a:gd name="connsiteY38" fmla="*/ 266319 h 902969"/>
                  <a:gd name="connsiteX39" fmla="*/ 1395413 w 1630489"/>
                  <a:gd name="connsiteY39" fmla="*/ 795623 h 902969"/>
                  <a:gd name="connsiteX40" fmla="*/ 1315593 w 1630489"/>
                  <a:gd name="connsiteY40" fmla="*/ 795623 h 902969"/>
                  <a:gd name="connsiteX41" fmla="*/ 1315593 w 1630489"/>
                  <a:gd name="connsiteY41" fmla="*/ 266319 h 902969"/>
                  <a:gd name="connsiteX42" fmla="*/ 955548 w 1630489"/>
                  <a:gd name="connsiteY42" fmla="*/ 584549 h 902969"/>
                  <a:gd name="connsiteX43" fmla="*/ 1035368 w 1630489"/>
                  <a:gd name="connsiteY43" fmla="*/ 584549 h 902969"/>
                  <a:gd name="connsiteX44" fmla="*/ 1035368 w 1630489"/>
                  <a:gd name="connsiteY44" fmla="*/ 795623 h 902969"/>
                  <a:gd name="connsiteX45" fmla="*/ 955548 w 1630489"/>
                  <a:gd name="connsiteY45" fmla="*/ 795623 h 902969"/>
                  <a:gd name="connsiteX46" fmla="*/ 955548 w 1630489"/>
                  <a:gd name="connsiteY46" fmla="*/ 584549 h 902969"/>
                  <a:gd name="connsiteX47" fmla="*/ 595408 w 1630489"/>
                  <a:gd name="connsiteY47" fmla="*/ 107251 h 902969"/>
                  <a:gd name="connsiteX48" fmla="*/ 675227 w 1630489"/>
                  <a:gd name="connsiteY48" fmla="*/ 107251 h 902969"/>
                  <a:gd name="connsiteX49" fmla="*/ 675227 w 1630489"/>
                  <a:gd name="connsiteY49" fmla="*/ 795719 h 902969"/>
                  <a:gd name="connsiteX50" fmla="*/ 595408 w 1630489"/>
                  <a:gd name="connsiteY50" fmla="*/ 795719 h 902969"/>
                  <a:gd name="connsiteX51" fmla="*/ 595408 w 1630489"/>
                  <a:gd name="connsiteY51" fmla="*/ 107251 h 90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630489" h="902969">
                    <a:moveTo>
                      <a:pt x="347377" y="397859"/>
                    </a:moveTo>
                    <a:lnTo>
                      <a:pt x="203264" y="397859"/>
                    </a:lnTo>
                    <a:cubicBezTo>
                      <a:pt x="161925" y="397859"/>
                      <a:pt x="128207" y="431482"/>
                      <a:pt x="128207" y="472916"/>
                    </a:cubicBezTo>
                    <a:lnTo>
                      <a:pt x="128207" y="795719"/>
                    </a:lnTo>
                    <a:lnTo>
                      <a:pt x="53626" y="795719"/>
                    </a:lnTo>
                    <a:cubicBezTo>
                      <a:pt x="24098" y="795719"/>
                      <a:pt x="0" y="819722"/>
                      <a:pt x="0" y="849344"/>
                    </a:cubicBezTo>
                    <a:cubicBezTo>
                      <a:pt x="0" y="878967"/>
                      <a:pt x="24003" y="902970"/>
                      <a:pt x="53626" y="902970"/>
                    </a:cubicBezTo>
                    <a:lnTo>
                      <a:pt x="1576959" y="902970"/>
                    </a:lnTo>
                    <a:cubicBezTo>
                      <a:pt x="1606582" y="902970"/>
                      <a:pt x="1630490" y="878967"/>
                      <a:pt x="1630490" y="849344"/>
                    </a:cubicBezTo>
                    <a:cubicBezTo>
                      <a:pt x="1630490" y="819722"/>
                      <a:pt x="1606487" y="795719"/>
                      <a:pt x="1576959" y="795719"/>
                    </a:cubicBezTo>
                    <a:lnTo>
                      <a:pt x="1502474" y="795719"/>
                    </a:lnTo>
                    <a:lnTo>
                      <a:pt x="1502474" y="234220"/>
                    </a:lnTo>
                    <a:cubicBezTo>
                      <a:pt x="1502474" y="192881"/>
                      <a:pt x="1468755" y="159163"/>
                      <a:pt x="1427417" y="159163"/>
                    </a:cubicBezTo>
                    <a:lnTo>
                      <a:pt x="1283399" y="159163"/>
                    </a:lnTo>
                    <a:cubicBezTo>
                      <a:pt x="1242060" y="159163"/>
                      <a:pt x="1208342" y="192881"/>
                      <a:pt x="1208342" y="234220"/>
                    </a:cubicBezTo>
                    <a:lnTo>
                      <a:pt x="1208342" y="795719"/>
                    </a:lnTo>
                    <a:lnTo>
                      <a:pt x="1142333" y="795719"/>
                    </a:lnTo>
                    <a:lnTo>
                      <a:pt x="1142333" y="552450"/>
                    </a:lnTo>
                    <a:cubicBezTo>
                      <a:pt x="1142333" y="511112"/>
                      <a:pt x="1108710" y="477393"/>
                      <a:pt x="1067276" y="477393"/>
                    </a:cubicBezTo>
                    <a:lnTo>
                      <a:pt x="923354" y="477393"/>
                    </a:lnTo>
                    <a:cubicBezTo>
                      <a:pt x="882015" y="477393"/>
                      <a:pt x="848297" y="511016"/>
                      <a:pt x="848297" y="552450"/>
                    </a:cubicBezTo>
                    <a:lnTo>
                      <a:pt x="848297" y="795719"/>
                    </a:lnTo>
                    <a:lnTo>
                      <a:pt x="782288" y="795719"/>
                    </a:lnTo>
                    <a:lnTo>
                      <a:pt x="782288" y="75057"/>
                    </a:lnTo>
                    <a:cubicBezTo>
                      <a:pt x="782288" y="33718"/>
                      <a:pt x="748665" y="0"/>
                      <a:pt x="707231" y="0"/>
                    </a:cubicBezTo>
                    <a:lnTo>
                      <a:pt x="563309" y="0"/>
                    </a:lnTo>
                    <a:cubicBezTo>
                      <a:pt x="521970" y="0"/>
                      <a:pt x="488252" y="33623"/>
                      <a:pt x="488252" y="75057"/>
                    </a:cubicBezTo>
                    <a:lnTo>
                      <a:pt x="488252" y="795719"/>
                    </a:lnTo>
                    <a:lnTo>
                      <a:pt x="422339" y="795719"/>
                    </a:lnTo>
                    <a:lnTo>
                      <a:pt x="422339" y="472916"/>
                    </a:lnTo>
                    <a:cubicBezTo>
                      <a:pt x="422339" y="431482"/>
                      <a:pt x="388715" y="397859"/>
                      <a:pt x="347377" y="397859"/>
                    </a:cubicBezTo>
                    <a:lnTo>
                      <a:pt x="347377" y="397859"/>
                    </a:lnTo>
                    <a:close/>
                    <a:moveTo>
                      <a:pt x="315182" y="795719"/>
                    </a:moveTo>
                    <a:lnTo>
                      <a:pt x="235363" y="795719"/>
                    </a:lnTo>
                    <a:lnTo>
                      <a:pt x="235363" y="505015"/>
                    </a:lnTo>
                    <a:lnTo>
                      <a:pt x="315182" y="505015"/>
                    </a:lnTo>
                    <a:lnTo>
                      <a:pt x="315182" y="795719"/>
                    </a:lnTo>
                    <a:close/>
                    <a:moveTo>
                      <a:pt x="1315593" y="266319"/>
                    </a:moveTo>
                    <a:lnTo>
                      <a:pt x="1395413" y="266319"/>
                    </a:lnTo>
                    <a:lnTo>
                      <a:pt x="1395413" y="795623"/>
                    </a:lnTo>
                    <a:lnTo>
                      <a:pt x="1315593" y="795623"/>
                    </a:lnTo>
                    <a:lnTo>
                      <a:pt x="1315593" y="266319"/>
                    </a:lnTo>
                    <a:close/>
                    <a:moveTo>
                      <a:pt x="955548" y="584549"/>
                    </a:moveTo>
                    <a:lnTo>
                      <a:pt x="1035368" y="584549"/>
                    </a:lnTo>
                    <a:lnTo>
                      <a:pt x="1035368" y="795623"/>
                    </a:lnTo>
                    <a:lnTo>
                      <a:pt x="955548" y="795623"/>
                    </a:lnTo>
                    <a:lnTo>
                      <a:pt x="955548" y="584549"/>
                    </a:lnTo>
                    <a:close/>
                    <a:moveTo>
                      <a:pt x="595408" y="107251"/>
                    </a:moveTo>
                    <a:lnTo>
                      <a:pt x="675227" y="107251"/>
                    </a:lnTo>
                    <a:lnTo>
                      <a:pt x="675227" y="795719"/>
                    </a:lnTo>
                    <a:lnTo>
                      <a:pt x="595408" y="795719"/>
                    </a:lnTo>
                    <a:lnTo>
                      <a:pt x="595408" y="10725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52C23B5C-D771-4811-A8FB-B79C9FF5ECFE}"/>
                  </a:ext>
                </a:extLst>
              </p:cNvPr>
              <p:cNvSpPr/>
              <p:nvPr/>
            </p:nvSpPr>
            <p:spPr>
              <a:xfrm>
                <a:off x="7085933" y="2765679"/>
                <a:ext cx="543210" cy="107156"/>
              </a:xfrm>
              <a:custGeom>
                <a:avLst/>
                <a:gdLst>
                  <a:gd name="connsiteX0" fmla="*/ 489585 w 543210"/>
                  <a:gd name="connsiteY0" fmla="*/ 0 h 107156"/>
                  <a:gd name="connsiteX1" fmla="*/ 53626 w 543210"/>
                  <a:gd name="connsiteY1" fmla="*/ 0 h 107156"/>
                  <a:gd name="connsiteX2" fmla="*/ 0 w 543210"/>
                  <a:gd name="connsiteY2" fmla="*/ 53626 h 107156"/>
                  <a:gd name="connsiteX3" fmla="*/ 53626 w 543210"/>
                  <a:gd name="connsiteY3" fmla="*/ 107156 h 107156"/>
                  <a:gd name="connsiteX4" fmla="*/ 489585 w 543210"/>
                  <a:gd name="connsiteY4" fmla="*/ 107156 h 107156"/>
                  <a:gd name="connsiteX5" fmla="*/ 543211 w 543210"/>
                  <a:gd name="connsiteY5" fmla="*/ 53626 h 107156"/>
                  <a:gd name="connsiteX6" fmla="*/ 489585 w 543210"/>
                  <a:gd name="connsiteY6" fmla="*/ 0 h 107156"/>
                  <a:gd name="connsiteX7" fmla="*/ 489585 w 543210"/>
                  <a:gd name="connsiteY7" fmla="*/ 0 h 107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3210" h="107156">
                    <a:moveTo>
                      <a:pt x="489585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156"/>
                      <a:pt x="53626" y="107156"/>
                    </a:cubicBezTo>
                    <a:lnTo>
                      <a:pt x="489585" y="107156"/>
                    </a:lnTo>
                    <a:cubicBezTo>
                      <a:pt x="519208" y="107156"/>
                      <a:pt x="543211" y="83153"/>
                      <a:pt x="543211" y="53626"/>
                    </a:cubicBezTo>
                    <a:cubicBezTo>
                      <a:pt x="543116" y="24003"/>
                      <a:pt x="519208" y="0"/>
                      <a:pt x="489585" y="0"/>
                    </a:cubicBezTo>
                    <a:lnTo>
                      <a:pt x="489585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398BA991-0290-4E31-A3B2-A8DFC4DE2C87}"/>
                  </a:ext>
                </a:extLst>
              </p:cNvPr>
              <p:cNvSpPr/>
              <p:nvPr/>
            </p:nvSpPr>
            <p:spPr>
              <a:xfrm>
                <a:off x="7085933" y="2965799"/>
                <a:ext cx="543210" cy="107251"/>
              </a:xfrm>
              <a:custGeom>
                <a:avLst/>
                <a:gdLst>
                  <a:gd name="connsiteX0" fmla="*/ 489585 w 543210"/>
                  <a:gd name="connsiteY0" fmla="*/ 0 h 107251"/>
                  <a:gd name="connsiteX1" fmla="*/ 53626 w 543210"/>
                  <a:gd name="connsiteY1" fmla="*/ 0 h 107251"/>
                  <a:gd name="connsiteX2" fmla="*/ 0 w 543210"/>
                  <a:gd name="connsiteY2" fmla="*/ 53626 h 107251"/>
                  <a:gd name="connsiteX3" fmla="*/ 53626 w 543210"/>
                  <a:gd name="connsiteY3" fmla="*/ 107252 h 107251"/>
                  <a:gd name="connsiteX4" fmla="*/ 489585 w 543210"/>
                  <a:gd name="connsiteY4" fmla="*/ 107252 h 107251"/>
                  <a:gd name="connsiteX5" fmla="*/ 543211 w 543210"/>
                  <a:gd name="connsiteY5" fmla="*/ 53626 h 107251"/>
                  <a:gd name="connsiteX6" fmla="*/ 489585 w 543210"/>
                  <a:gd name="connsiteY6" fmla="*/ 0 h 107251"/>
                  <a:gd name="connsiteX7" fmla="*/ 489585 w 543210"/>
                  <a:gd name="connsiteY7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3210" h="107251">
                    <a:moveTo>
                      <a:pt x="489585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lnTo>
                      <a:pt x="489585" y="107252"/>
                    </a:lnTo>
                    <a:cubicBezTo>
                      <a:pt x="519208" y="107252"/>
                      <a:pt x="543211" y="83249"/>
                      <a:pt x="543211" y="53626"/>
                    </a:cubicBezTo>
                    <a:cubicBezTo>
                      <a:pt x="543116" y="24003"/>
                      <a:pt x="519208" y="0"/>
                      <a:pt x="489585" y="0"/>
                    </a:cubicBezTo>
                    <a:lnTo>
                      <a:pt x="489585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3FD8F3F8-E28A-42EB-9C6D-421B563991E2}"/>
                  </a:ext>
                </a:extLst>
              </p:cNvPr>
              <p:cNvSpPr/>
              <p:nvPr/>
            </p:nvSpPr>
            <p:spPr>
              <a:xfrm>
                <a:off x="7085933" y="3165919"/>
                <a:ext cx="543210" cy="107251"/>
              </a:xfrm>
              <a:custGeom>
                <a:avLst/>
                <a:gdLst>
                  <a:gd name="connsiteX0" fmla="*/ 489585 w 543210"/>
                  <a:gd name="connsiteY0" fmla="*/ 0 h 107251"/>
                  <a:gd name="connsiteX1" fmla="*/ 53626 w 543210"/>
                  <a:gd name="connsiteY1" fmla="*/ 0 h 107251"/>
                  <a:gd name="connsiteX2" fmla="*/ 0 w 543210"/>
                  <a:gd name="connsiteY2" fmla="*/ 53626 h 107251"/>
                  <a:gd name="connsiteX3" fmla="*/ 53626 w 543210"/>
                  <a:gd name="connsiteY3" fmla="*/ 107251 h 107251"/>
                  <a:gd name="connsiteX4" fmla="*/ 489585 w 543210"/>
                  <a:gd name="connsiteY4" fmla="*/ 107251 h 107251"/>
                  <a:gd name="connsiteX5" fmla="*/ 543211 w 543210"/>
                  <a:gd name="connsiteY5" fmla="*/ 53626 h 107251"/>
                  <a:gd name="connsiteX6" fmla="*/ 489585 w 543210"/>
                  <a:gd name="connsiteY6" fmla="*/ 0 h 107251"/>
                  <a:gd name="connsiteX7" fmla="*/ 489585 w 543210"/>
                  <a:gd name="connsiteY7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3210" h="107251">
                    <a:moveTo>
                      <a:pt x="489585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8"/>
                      <a:pt x="24003" y="107251"/>
                      <a:pt x="53626" y="107251"/>
                    </a:cubicBezTo>
                    <a:lnTo>
                      <a:pt x="489585" y="107251"/>
                    </a:lnTo>
                    <a:cubicBezTo>
                      <a:pt x="519208" y="107251"/>
                      <a:pt x="543211" y="83248"/>
                      <a:pt x="543211" y="53626"/>
                    </a:cubicBezTo>
                    <a:cubicBezTo>
                      <a:pt x="543116" y="24003"/>
                      <a:pt x="519208" y="0"/>
                      <a:pt x="489585" y="0"/>
                    </a:cubicBezTo>
                    <a:lnTo>
                      <a:pt x="489585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13B82342-6F07-4CED-AF8E-79A1A0427BEE}"/>
                  </a:ext>
                </a:extLst>
              </p:cNvPr>
              <p:cNvSpPr/>
              <p:nvPr/>
            </p:nvSpPr>
            <p:spPr>
              <a:xfrm>
                <a:off x="7085933" y="3366039"/>
                <a:ext cx="543210" cy="107251"/>
              </a:xfrm>
              <a:custGeom>
                <a:avLst/>
                <a:gdLst>
                  <a:gd name="connsiteX0" fmla="*/ 489585 w 543210"/>
                  <a:gd name="connsiteY0" fmla="*/ 0 h 107251"/>
                  <a:gd name="connsiteX1" fmla="*/ 53626 w 543210"/>
                  <a:gd name="connsiteY1" fmla="*/ 0 h 107251"/>
                  <a:gd name="connsiteX2" fmla="*/ 0 w 543210"/>
                  <a:gd name="connsiteY2" fmla="*/ 53626 h 107251"/>
                  <a:gd name="connsiteX3" fmla="*/ 53626 w 543210"/>
                  <a:gd name="connsiteY3" fmla="*/ 107251 h 107251"/>
                  <a:gd name="connsiteX4" fmla="*/ 489585 w 543210"/>
                  <a:gd name="connsiteY4" fmla="*/ 107251 h 107251"/>
                  <a:gd name="connsiteX5" fmla="*/ 543211 w 543210"/>
                  <a:gd name="connsiteY5" fmla="*/ 53626 h 107251"/>
                  <a:gd name="connsiteX6" fmla="*/ 489585 w 543210"/>
                  <a:gd name="connsiteY6" fmla="*/ 0 h 107251"/>
                  <a:gd name="connsiteX7" fmla="*/ 489585 w 543210"/>
                  <a:gd name="connsiteY7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3210" h="107251">
                    <a:moveTo>
                      <a:pt x="489585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153"/>
                      <a:pt x="24003" y="107251"/>
                      <a:pt x="53626" y="107251"/>
                    </a:cubicBezTo>
                    <a:lnTo>
                      <a:pt x="489585" y="107251"/>
                    </a:lnTo>
                    <a:cubicBezTo>
                      <a:pt x="519208" y="107251"/>
                      <a:pt x="543211" y="83249"/>
                      <a:pt x="543211" y="53626"/>
                    </a:cubicBezTo>
                    <a:cubicBezTo>
                      <a:pt x="543116" y="24003"/>
                      <a:pt x="519208" y="0"/>
                      <a:pt x="489585" y="0"/>
                    </a:cubicBezTo>
                    <a:lnTo>
                      <a:pt x="489585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9E8A8371-B274-4590-A5D4-39E5E5A38256}"/>
                  </a:ext>
                </a:extLst>
              </p:cNvPr>
              <p:cNvSpPr/>
              <p:nvPr/>
            </p:nvSpPr>
            <p:spPr>
              <a:xfrm>
                <a:off x="7085933" y="3566159"/>
                <a:ext cx="543210" cy="107251"/>
              </a:xfrm>
              <a:custGeom>
                <a:avLst/>
                <a:gdLst>
                  <a:gd name="connsiteX0" fmla="*/ 489585 w 543210"/>
                  <a:gd name="connsiteY0" fmla="*/ 0 h 107251"/>
                  <a:gd name="connsiteX1" fmla="*/ 53626 w 543210"/>
                  <a:gd name="connsiteY1" fmla="*/ 0 h 107251"/>
                  <a:gd name="connsiteX2" fmla="*/ 0 w 543210"/>
                  <a:gd name="connsiteY2" fmla="*/ 53626 h 107251"/>
                  <a:gd name="connsiteX3" fmla="*/ 53626 w 543210"/>
                  <a:gd name="connsiteY3" fmla="*/ 107252 h 107251"/>
                  <a:gd name="connsiteX4" fmla="*/ 489585 w 543210"/>
                  <a:gd name="connsiteY4" fmla="*/ 107252 h 107251"/>
                  <a:gd name="connsiteX5" fmla="*/ 543211 w 543210"/>
                  <a:gd name="connsiteY5" fmla="*/ 53626 h 107251"/>
                  <a:gd name="connsiteX6" fmla="*/ 489585 w 543210"/>
                  <a:gd name="connsiteY6" fmla="*/ 0 h 107251"/>
                  <a:gd name="connsiteX7" fmla="*/ 489585 w 543210"/>
                  <a:gd name="connsiteY7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3210" h="107251">
                    <a:moveTo>
                      <a:pt x="489585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lnTo>
                      <a:pt x="489585" y="107252"/>
                    </a:lnTo>
                    <a:cubicBezTo>
                      <a:pt x="519208" y="107252"/>
                      <a:pt x="543211" y="83344"/>
                      <a:pt x="543211" y="53626"/>
                    </a:cubicBezTo>
                    <a:cubicBezTo>
                      <a:pt x="543116" y="24003"/>
                      <a:pt x="519208" y="0"/>
                      <a:pt x="489585" y="0"/>
                    </a:cubicBezTo>
                    <a:lnTo>
                      <a:pt x="489585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A4F563D0-3E5F-4945-B171-14F54ACF9B54}"/>
              </a:ext>
            </a:extLst>
          </p:cNvPr>
          <p:cNvGrpSpPr/>
          <p:nvPr/>
        </p:nvGrpSpPr>
        <p:grpSpPr>
          <a:xfrm>
            <a:off x="2496262" y="2152462"/>
            <a:ext cx="2651768" cy="3013485"/>
            <a:chOff x="2955508" y="1881916"/>
            <a:chExt cx="1919006" cy="3013485"/>
          </a:xfrm>
          <a:scene3d>
            <a:camera prst="perspectiveLeft" fov="3000000">
              <a:rot lat="336000" lon="1998000" rev="21090000"/>
            </a:camera>
            <a:lightRig rig="contrasting" dir="t"/>
          </a:scene3d>
        </p:grpSpPr>
        <p:sp>
          <p:nvSpPr>
            <p:cNvPr id="95" name="矩形: 圆角 94">
              <a:extLst>
                <a:ext uri="{FF2B5EF4-FFF2-40B4-BE49-F238E27FC236}">
                  <a16:creationId xmlns:a16="http://schemas.microsoft.com/office/drawing/2014/main" id="{EE2824AE-BF73-4F18-85EF-A79DC90878AC}"/>
                </a:ext>
              </a:extLst>
            </p:cNvPr>
            <p:cNvSpPr/>
            <p:nvPr/>
          </p:nvSpPr>
          <p:spPr>
            <a:xfrm>
              <a:off x="2955508" y="1881916"/>
              <a:ext cx="1902970" cy="2911032"/>
            </a:xfrm>
            <a:prstGeom prst="roundRect">
              <a:avLst>
                <a:gd name="adj" fmla="val 3500"/>
              </a:avLst>
            </a:prstGeom>
            <a:gradFill>
              <a:gsLst>
                <a:gs pos="63000">
                  <a:schemeClr val="accent1">
                    <a:lumMod val="10000"/>
                    <a:lumOff val="90000"/>
                    <a:alpha val="65000"/>
                  </a:schemeClr>
                </a:gs>
                <a:gs pos="0">
                  <a:schemeClr val="bg1"/>
                </a:gs>
                <a:gs pos="100000">
                  <a:schemeClr val="accent1">
                    <a:lumMod val="10000"/>
                    <a:lumOff val="90000"/>
                  </a:schemeClr>
                </a:gs>
              </a:gsLst>
              <a:lin ang="4200000" scaled="0"/>
            </a:gradFill>
            <a:ln>
              <a:noFill/>
            </a:ln>
            <a:effectLst>
              <a:reflection blurRad="6350" stA="0" endPos="35000" dir="5400000" sy="-100000" algn="bl" rotWithShape="0"/>
            </a:effectLst>
            <a:sp3d extrusionH="63500">
              <a:extrusionClr>
                <a:schemeClr val="accent1">
                  <a:lumMod val="20000"/>
                  <a:lumOff val="80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D8480F3D-806A-4A25-9D5B-9B6EB227F680}"/>
                </a:ext>
              </a:extLst>
            </p:cNvPr>
            <p:cNvSpPr txBox="1"/>
            <p:nvPr/>
          </p:nvSpPr>
          <p:spPr>
            <a:xfrm>
              <a:off x="3031938" y="4064404"/>
              <a:ext cx="18425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zh-CN" altLang="en-US" dirty="0"/>
                <a:t>程序使用说明</a:t>
              </a:r>
            </a:p>
          </p:txBody>
        </p:sp>
        <p:sp>
          <p:nvSpPr>
            <p:cNvPr id="97" name="文本框 96">
              <a:extLst>
                <a:ext uri="{FF2B5EF4-FFF2-40B4-BE49-F238E27FC236}">
                  <a16:creationId xmlns:a16="http://schemas.microsoft.com/office/drawing/2014/main" id="{2A4DCD23-5AFE-4BE3-97BB-30A3B11CCD80}"/>
                </a:ext>
              </a:extLst>
            </p:cNvPr>
            <p:cNvSpPr txBox="1"/>
            <p:nvPr/>
          </p:nvSpPr>
          <p:spPr>
            <a:xfrm>
              <a:off x="3083714" y="2012405"/>
              <a:ext cx="8159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</a:rPr>
                <a:t>02</a:t>
              </a:r>
              <a:endParaRPr lang="zh-CN" altLang="en-US" sz="4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endParaRPr>
            </a:p>
          </p:txBody>
        </p:sp>
        <p:grpSp>
          <p:nvGrpSpPr>
            <p:cNvPr id="164" name="图形 4">
              <a:extLst>
                <a:ext uri="{FF2B5EF4-FFF2-40B4-BE49-F238E27FC236}">
                  <a16:creationId xmlns:a16="http://schemas.microsoft.com/office/drawing/2014/main" id="{51C8DC82-F32A-453B-A7A8-ABA31C0F6750}"/>
                </a:ext>
              </a:extLst>
            </p:cNvPr>
            <p:cNvGrpSpPr/>
            <p:nvPr/>
          </p:nvGrpSpPr>
          <p:grpSpPr>
            <a:xfrm>
              <a:off x="3131609" y="3514368"/>
              <a:ext cx="485331" cy="513026"/>
              <a:chOff x="4365974" y="1600200"/>
              <a:chExt cx="3460051" cy="3657504"/>
            </a:xfrm>
            <a:solidFill>
              <a:schemeClr val="accent1">
                <a:lumMod val="50000"/>
                <a:alpha val="18000"/>
              </a:schemeClr>
            </a:solidFill>
          </p:grpSpPr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F777889C-D36E-43E4-B5BB-176A499B216D}"/>
                  </a:ext>
                </a:extLst>
              </p:cNvPr>
              <p:cNvSpPr/>
              <p:nvPr/>
            </p:nvSpPr>
            <p:spPr>
              <a:xfrm>
                <a:off x="4365974" y="1600200"/>
                <a:ext cx="3460051" cy="3657504"/>
              </a:xfrm>
              <a:custGeom>
                <a:avLst/>
                <a:gdLst>
                  <a:gd name="connsiteX0" fmla="*/ 3406426 w 3460051"/>
                  <a:gd name="connsiteY0" fmla="*/ 1646587 h 3657504"/>
                  <a:gd name="connsiteX1" fmla="*/ 3460052 w 3460051"/>
                  <a:gd name="connsiteY1" fmla="*/ 1592961 h 3657504"/>
                  <a:gd name="connsiteX2" fmla="*/ 3460052 w 3460051"/>
                  <a:gd name="connsiteY2" fmla="*/ 124968 h 3657504"/>
                  <a:gd name="connsiteX3" fmla="*/ 3334988 w 3460051"/>
                  <a:gd name="connsiteY3" fmla="*/ 0 h 3657504"/>
                  <a:gd name="connsiteX4" fmla="*/ 1537621 w 3460051"/>
                  <a:gd name="connsiteY4" fmla="*/ 0 h 3657504"/>
                  <a:gd name="connsiteX5" fmla="*/ 1412558 w 3460051"/>
                  <a:gd name="connsiteY5" fmla="*/ 125063 h 3657504"/>
                  <a:gd name="connsiteX6" fmla="*/ 1412558 w 3460051"/>
                  <a:gd name="connsiteY6" fmla="*/ 1847755 h 3657504"/>
                  <a:gd name="connsiteX7" fmla="*/ 1141857 w 3460051"/>
                  <a:gd name="connsiteY7" fmla="*/ 1807274 h 3657504"/>
                  <a:gd name="connsiteX8" fmla="*/ 993839 w 3460051"/>
                  <a:gd name="connsiteY8" fmla="*/ 1819180 h 3657504"/>
                  <a:gd name="connsiteX9" fmla="*/ 514922 w 3460051"/>
                  <a:gd name="connsiteY9" fmla="*/ 1492949 h 3657504"/>
                  <a:gd name="connsiteX10" fmla="*/ 0 w 3460051"/>
                  <a:gd name="connsiteY10" fmla="*/ 2007870 h 3657504"/>
                  <a:gd name="connsiteX11" fmla="*/ 259366 w 3460051"/>
                  <a:gd name="connsiteY11" fmla="*/ 2454593 h 3657504"/>
                  <a:gd name="connsiteX12" fmla="*/ 216694 w 3460051"/>
                  <a:gd name="connsiteY12" fmla="*/ 2732341 h 3657504"/>
                  <a:gd name="connsiteX13" fmla="*/ 1141857 w 3460051"/>
                  <a:gd name="connsiteY13" fmla="*/ 3657505 h 3657504"/>
                  <a:gd name="connsiteX14" fmla="*/ 1953863 w 3460051"/>
                  <a:gd name="connsiteY14" fmla="*/ 3175445 h 3657504"/>
                  <a:gd name="connsiteX15" fmla="*/ 3371850 w 3460051"/>
                  <a:gd name="connsiteY15" fmla="*/ 3175445 h 3657504"/>
                  <a:gd name="connsiteX16" fmla="*/ 3459956 w 3460051"/>
                  <a:gd name="connsiteY16" fmla="*/ 3087338 h 3657504"/>
                  <a:gd name="connsiteX17" fmla="*/ 3459956 w 3460051"/>
                  <a:gd name="connsiteY17" fmla="*/ 1843088 h 3657504"/>
                  <a:gd name="connsiteX18" fmla="*/ 3406331 w 3460051"/>
                  <a:gd name="connsiteY18" fmla="*/ 1789557 h 3657504"/>
                  <a:gd name="connsiteX19" fmla="*/ 3352705 w 3460051"/>
                  <a:gd name="connsiteY19" fmla="*/ 1843088 h 3657504"/>
                  <a:gd name="connsiteX20" fmla="*/ 3352705 w 3460051"/>
                  <a:gd name="connsiteY20" fmla="*/ 3068384 h 3657504"/>
                  <a:gd name="connsiteX21" fmla="*/ 2003870 w 3460051"/>
                  <a:gd name="connsiteY21" fmla="*/ 3068384 h 3657504"/>
                  <a:gd name="connsiteX22" fmla="*/ 2065401 w 3460051"/>
                  <a:gd name="connsiteY22" fmla="*/ 2786063 h 3657504"/>
                  <a:gd name="connsiteX23" fmla="*/ 2205133 w 3460051"/>
                  <a:gd name="connsiteY23" fmla="*/ 2786063 h 3657504"/>
                  <a:gd name="connsiteX24" fmla="*/ 2321909 w 3460051"/>
                  <a:gd name="connsiteY24" fmla="*/ 2957227 h 3657504"/>
                  <a:gd name="connsiteX25" fmla="*/ 2383917 w 3460051"/>
                  <a:gd name="connsiteY25" fmla="*/ 2989993 h 3657504"/>
                  <a:gd name="connsiteX26" fmla="*/ 2806065 w 3460051"/>
                  <a:gd name="connsiteY26" fmla="*/ 2989993 h 3657504"/>
                  <a:gd name="connsiteX27" fmla="*/ 2872740 w 3460051"/>
                  <a:gd name="connsiteY27" fmla="*/ 2949321 h 3657504"/>
                  <a:gd name="connsiteX28" fmla="*/ 2867120 w 3460051"/>
                  <a:gd name="connsiteY28" fmla="*/ 2871407 h 3657504"/>
                  <a:gd name="connsiteX29" fmla="*/ 2806351 w 3460051"/>
                  <a:gd name="connsiteY29" fmla="*/ 2786063 h 3657504"/>
                  <a:gd name="connsiteX30" fmla="*/ 2808923 w 3460051"/>
                  <a:gd name="connsiteY30" fmla="*/ 2786063 h 3657504"/>
                  <a:gd name="connsiteX31" fmla="*/ 2862548 w 3460051"/>
                  <a:gd name="connsiteY31" fmla="*/ 2732437 h 3657504"/>
                  <a:gd name="connsiteX32" fmla="*/ 2808923 w 3460051"/>
                  <a:gd name="connsiteY32" fmla="*/ 2678811 h 3657504"/>
                  <a:gd name="connsiteX33" fmla="*/ 2806351 w 3460051"/>
                  <a:gd name="connsiteY33" fmla="*/ 2678811 h 3657504"/>
                  <a:gd name="connsiteX34" fmla="*/ 2867216 w 3460051"/>
                  <a:gd name="connsiteY34" fmla="*/ 2593467 h 3657504"/>
                  <a:gd name="connsiteX35" fmla="*/ 2872835 w 3460051"/>
                  <a:gd name="connsiteY35" fmla="*/ 2515553 h 3657504"/>
                  <a:gd name="connsiteX36" fmla="*/ 2806160 w 3460051"/>
                  <a:gd name="connsiteY36" fmla="*/ 2474881 h 3657504"/>
                  <a:gd name="connsiteX37" fmla="*/ 2384012 w 3460051"/>
                  <a:gd name="connsiteY37" fmla="*/ 2474881 h 3657504"/>
                  <a:gd name="connsiteX38" fmla="*/ 2322100 w 3460051"/>
                  <a:gd name="connsiteY38" fmla="*/ 2507647 h 3657504"/>
                  <a:gd name="connsiteX39" fmla="*/ 2205323 w 3460051"/>
                  <a:gd name="connsiteY39" fmla="*/ 2678811 h 3657504"/>
                  <a:gd name="connsiteX40" fmla="*/ 2065592 w 3460051"/>
                  <a:gd name="connsiteY40" fmla="*/ 2678811 h 3657504"/>
                  <a:gd name="connsiteX41" fmla="*/ 2004250 w 3460051"/>
                  <a:gd name="connsiteY41" fmla="*/ 2397062 h 3657504"/>
                  <a:gd name="connsiteX42" fmla="*/ 2039017 w 3460051"/>
                  <a:gd name="connsiteY42" fmla="*/ 2397062 h 3657504"/>
                  <a:gd name="connsiteX43" fmla="*/ 2114074 w 3460051"/>
                  <a:gd name="connsiteY43" fmla="*/ 2322100 h 3657504"/>
                  <a:gd name="connsiteX44" fmla="*/ 2114074 w 3460051"/>
                  <a:gd name="connsiteY44" fmla="*/ 2094262 h 3657504"/>
                  <a:gd name="connsiteX45" fmla="*/ 2039017 w 3460051"/>
                  <a:gd name="connsiteY45" fmla="*/ 2019205 h 3657504"/>
                  <a:gd name="connsiteX46" fmla="*/ 1810988 w 3460051"/>
                  <a:gd name="connsiteY46" fmla="*/ 2019205 h 3657504"/>
                  <a:gd name="connsiteX47" fmla="*/ 1757172 w 3460051"/>
                  <a:gd name="connsiteY47" fmla="*/ 2042065 h 3657504"/>
                  <a:gd name="connsiteX48" fmla="*/ 1519809 w 3460051"/>
                  <a:gd name="connsiteY48" fmla="*/ 1887950 h 3657504"/>
                  <a:gd name="connsiteX49" fmla="*/ 1519809 w 3460051"/>
                  <a:gd name="connsiteY49" fmla="*/ 453104 h 3657504"/>
                  <a:gd name="connsiteX50" fmla="*/ 3352895 w 3460051"/>
                  <a:gd name="connsiteY50" fmla="*/ 453104 h 3657504"/>
                  <a:gd name="connsiteX51" fmla="*/ 3352895 w 3460051"/>
                  <a:gd name="connsiteY51" fmla="*/ 1593056 h 3657504"/>
                  <a:gd name="connsiteX52" fmla="*/ 3406426 w 3460051"/>
                  <a:gd name="connsiteY52" fmla="*/ 1646587 h 3657504"/>
                  <a:gd name="connsiteX53" fmla="*/ 3406426 w 3460051"/>
                  <a:gd name="connsiteY53" fmla="*/ 1646587 h 3657504"/>
                  <a:gd name="connsiteX54" fmla="*/ 2400872 w 3460051"/>
                  <a:gd name="connsiteY54" fmla="*/ 2882741 h 3657504"/>
                  <a:gd name="connsiteX55" fmla="*/ 2334863 w 3460051"/>
                  <a:gd name="connsiteY55" fmla="*/ 2785967 h 3657504"/>
                  <a:gd name="connsiteX56" fmla="*/ 2674620 w 3460051"/>
                  <a:gd name="connsiteY56" fmla="*/ 2785967 h 3657504"/>
                  <a:gd name="connsiteX57" fmla="*/ 2743677 w 3460051"/>
                  <a:gd name="connsiteY57" fmla="*/ 2882741 h 3657504"/>
                  <a:gd name="connsiteX58" fmla="*/ 2400872 w 3460051"/>
                  <a:gd name="connsiteY58" fmla="*/ 2882741 h 3657504"/>
                  <a:gd name="connsiteX59" fmla="*/ 2400872 w 3460051"/>
                  <a:gd name="connsiteY59" fmla="*/ 2582132 h 3657504"/>
                  <a:gd name="connsiteX60" fmla="*/ 2743677 w 3460051"/>
                  <a:gd name="connsiteY60" fmla="*/ 2582132 h 3657504"/>
                  <a:gd name="connsiteX61" fmla="*/ 2674620 w 3460051"/>
                  <a:gd name="connsiteY61" fmla="*/ 2678906 h 3657504"/>
                  <a:gd name="connsiteX62" fmla="*/ 2334863 w 3460051"/>
                  <a:gd name="connsiteY62" fmla="*/ 2678906 h 3657504"/>
                  <a:gd name="connsiteX63" fmla="*/ 2400872 w 3460051"/>
                  <a:gd name="connsiteY63" fmla="*/ 2582132 h 3657504"/>
                  <a:gd name="connsiteX64" fmla="*/ 107156 w 3460051"/>
                  <a:gd name="connsiteY64" fmla="*/ 2007965 h 3657504"/>
                  <a:gd name="connsiteX65" fmla="*/ 514922 w 3460051"/>
                  <a:gd name="connsiteY65" fmla="*/ 1600200 h 3657504"/>
                  <a:gd name="connsiteX66" fmla="*/ 922687 w 3460051"/>
                  <a:gd name="connsiteY66" fmla="*/ 2007965 h 3657504"/>
                  <a:gd name="connsiteX67" fmla="*/ 514922 w 3460051"/>
                  <a:gd name="connsiteY67" fmla="*/ 2415731 h 3657504"/>
                  <a:gd name="connsiteX68" fmla="*/ 107156 w 3460051"/>
                  <a:gd name="connsiteY68" fmla="*/ 2007965 h 3657504"/>
                  <a:gd name="connsiteX69" fmla="*/ 107156 w 3460051"/>
                  <a:gd name="connsiteY69" fmla="*/ 2007965 h 3657504"/>
                  <a:gd name="connsiteX70" fmla="*/ 1141857 w 3460051"/>
                  <a:gd name="connsiteY70" fmla="*/ 3550444 h 3657504"/>
                  <a:gd name="connsiteX71" fmla="*/ 323850 w 3460051"/>
                  <a:gd name="connsiteY71" fmla="*/ 2732437 h 3657504"/>
                  <a:gd name="connsiteX72" fmla="*/ 358045 w 3460051"/>
                  <a:gd name="connsiteY72" fmla="*/ 2498312 h 3657504"/>
                  <a:gd name="connsiteX73" fmla="*/ 515017 w 3460051"/>
                  <a:gd name="connsiteY73" fmla="*/ 2522887 h 3657504"/>
                  <a:gd name="connsiteX74" fmla="*/ 535115 w 3460051"/>
                  <a:gd name="connsiteY74" fmla="*/ 2522411 h 3657504"/>
                  <a:gd name="connsiteX75" fmla="*/ 499777 w 3460051"/>
                  <a:gd name="connsiteY75" fmla="*/ 2732532 h 3657504"/>
                  <a:gd name="connsiteX76" fmla="*/ 1141952 w 3460051"/>
                  <a:gd name="connsiteY76" fmla="*/ 3374708 h 3657504"/>
                  <a:gd name="connsiteX77" fmla="*/ 1493044 w 3460051"/>
                  <a:gd name="connsiteY77" fmla="*/ 3269933 h 3657504"/>
                  <a:gd name="connsiteX78" fmla="*/ 1508474 w 3460051"/>
                  <a:gd name="connsiteY78" fmla="*/ 3195733 h 3657504"/>
                  <a:gd name="connsiteX79" fmla="*/ 1434275 w 3460051"/>
                  <a:gd name="connsiteY79" fmla="*/ 3180303 h 3657504"/>
                  <a:gd name="connsiteX80" fmla="*/ 1141952 w 3460051"/>
                  <a:gd name="connsiteY80" fmla="*/ 3267551 h 3657504"/>
                  <a:gd name="connsiteX81" fmla="*/ 606933 w 3460051"/>
                  <a:gd name="connsiteY81" fmla="*/ 2732532 h 3657504"/>
                  <a:gd name="connsiteX82" fmla="*/ 659225 w 3460051"/>
                  <a:gd name="connsiteY82" fmla="*/ 2502218 h 3657504"/>
                  <a:gd name="connsiteX83" fmla="*/ 983361 w 3460051"/>
                  <a:gd name="connsiteY83" fmla="*/ 2221516 h 3657504"/>
                  <a:gd name="connsiteX84" fmla="*/ 1141952 w 3460051"/>
                  <a:gd name="connsiteY84" fmla="*/ 2197418 h 3657504"/>
                  <a:gd name="connsiteX85" fmla="*/ 1674305 w 3460051"/>
                  <a:gd name="connsiteY85" fmla="*/ 2678906 h 3657504"/>
                  <a:gd name="connsiteX86" fmla="*/ 1497140 w 3460051"/>
                  <a:gd name="connsiteY86" fmla="*/ 2678906 h 3657504"/>
                  <a:gd name="connsiteX87" fmla="*/ 1141952 w 3460051"/>
                  <a:gd name="connsiteY87" fmla="*/ 2373249 h 3657504"/>
                  <a:gd name="connsiteX88" fmla="*/ 782765 w 3460051"/>
                  <a:gd name="connsiteY88" fmla="*/ 2732437 h 3657504"/>
                  <a:gd name="connsiteX89" fmla="*/ 1141952 w 3460051"/>
                  <a:gd name="connsiteY89" fmla="*/ 3091624 h 3657504"/>
                  <a:gd name="connsiteX90" fmla="*/ 1497140 w 3460051"/>
                  <a:gd name="connsiteY90" fmla="*/ 2785967 h 3657504"/>
                  <a:gd name="connsiteX91" fmla="*/ 1674209 w 3460051"/>
                  <a:gd name="connsiteY91" fmla="*/ 2785967 h 3657504"/>
                  <a:gd name="connsiteX92" fmla="*/ 1593818 w 3460051"/>
                  <a:gd name="connsiteY92" fmla="*/ 3018187 h 3657504"/>
                  <a:gd name="connsiteX93" fmla="*/ 1610296 w 3460051"/>
                  <a:gd name="connsiteY93" fmla="*/ 3092196 h 3657504"/>
                  <a:gd name="connsiteX94" fmla="*/ 1684306 w 3460051"/>
                  <a:gd name="connsiteY94" fmla="*/ 3075718 h 3657504"/>
                  <a:gd name="connsiteX95" fmla="*/ 1781746 w 3460051"/>
                  <a:gd name="connsiteY95" fmla="*/ 2786063 h 3657504"/>
                  <a:gd name="connsiteX96" fmla="*/ 1958054 w 3460051"/>
                  <a:gd name="connsiteY96" fmla="*/ 2786063 h 3657504"/>
                  <a:gd name="connsiteX97" fmla="*/ 1141857 w 3460051"/>
                  <a:gd name="connsiteY97" fmla="*/ 3550444 h 3657504"/>
                  <a:gd name="connsiteX98" fmla="*/ 1141857 w 3460051"/>
                  <a:gd name="connsiteY98" fmla="*/ 3550444 h 3657504"/>
                  <a:gd name="connsiteX99" fmla="*/ 1141857 w 3460051"/>
                  <a:gd name="connsiteY99" fmla="*/ 2786063 h 3657504"/>
                  <a:gd name="connsiteX100" fmla="*/ 1388078 w 3460051"/>
                  <a:gd name="connsiteY100" fmla="*/ 2786063 h 3657504"/>
                  <a:gd name="connsiteX101" fmla="*/ 1141857 w 3460051"/>
                  <a:gd name="connsiteY101" fmla="*/ 2984564 h 3657504"/>
                  <a:gd name="connsiteX102" fmla="*/ 889826 w 3460051"/>
                  <a:gd name="connsiteY102" fmla="*/ 2732532 h 3657504"/>
                  <a:gd name="connsiteX103" fmla="*/ 1141857 w 3460051"/>
                  <a:gd name="connsiteY103" fmla="*/ 2480501 h 3657504"/>
                  <a:gd name="connsiteX104" fmla="*/ 1388078 w 3460051"/>
                  <a:gd name="connsiteY104" fmla="*/ 2679002 h 3657504"/>
                  <a:gd name="connsiteX105" fmla="*/ 1141857 w 3460051"/>
                  <a:gd name="connsiteY105" fmla="*/ 2679002 h 3657504"/>
                  <a:gd name="connsiteX106" fmla="*/ 1088231 w 3460051"/>
                  <a:gd name="connsiteY106" fmla="*/ 2732628 h 3657504"/>
                  <a:gd name="connsiteX107" fmla="*/ 1141857 w 3460051"/>
                  <a:gd name="connsiteY107" fmla="*/ 2786063 h 3657504"/>
                  <a:gd name="connsiteX108" fmla="*/ 1141857 w 3460051"/>
                  <a:gd name="connsiteY108" fmla="*/ 2786063 h 3657504"/>
                  <a:gd name="connsiteX109" fmla="*/ 1843088 w 3460051"/>
                  <a:gd name="connsiteY109" fmla="*/ 2126456 h 3657504"/>
                  <a:gd name="connsiteX110" fmla="*/ 2006632 w 3460051"/>
                  <a:gd name="connsiteY110" fmla="*/ 2126456 h 3657504"/>
                  <a:gd name="connsiteX111" fmla="*/ 2006632 w 3460051"/>
                  <a:gd name="connsiteY111" fmla="*/ 2290001 h 3657504"/>
                  <a:gd name="connsiteX112" fmla="*/ 1954149 w 3460051"/>
                  <a:gd name="connsiteY112" fmla="*/ 2290001 h 3657504"/>
                  <a:gd name="connsiteX113" fmla="*/ 1843088 w 3460051"/>
                  <a:gd name="connsiteY113" fmla="*/ 2129695 h 3657504"/>
                  <a:gd name="connsiteX114" fmla="*/ 1843088 w 3460051"/>
                  <a:gd name="connsiteY114" fmla="*/ 2126456 h 3657504"/>
                  <a:gd name="connsiteX115" fmla="*/ 1958054 w 3460051"/>
                  <a:gd name="connsiteY115" fmla="*/ 2678906 h 3657504"/>
                  <a:gd name="connsiteX116" fmla="*/ 1781746 w 3460051"/>
                  <a:gd name="connsiteY116" fmla="*/ 2678906 h 3657504"/>
                  <a:gd name="connsiteX117" fmla="*/ 1141857 w 3460051"/>
                  <a:gd name="connsiteY117" fmla="*/ 2090261 h 3657504"/>
                  <a:gd name="connsiteX118" fmla="*/ 1021080 w 3460051"/>
                  <a:gd name="connsiteY118" fmla="*/ 2101787 h 3657504"/>
                  <a:gd name="connsiteX119" fmla="*/ 1029843 w 3460051"/>
                  <a:gd name="connsiteY119" fmla="*/ 2007965 h 3657504"/>
                  <a:gd name="connsiteX120" fmla="*/ 1022699 w 3460051"/>
                  <a:gd name="connsiteY120" fmla="*/ 1923193 h 3657504"/>
                  <a:gd name="connsiteX121" fmla="*/ 1141762 w 3460051"/>
                  <a:gd name="connsiteY121" fmla="*/ 1914430 h 3657504"/>
                  <a:gd name="connsiteX122" fmla="*/ 1958054 w 3460051"/>
                  <a:gd name="connsiteY122" fmla="*/ 2678906 h 3657504"/>
                  <a:gd name="connsiteX123" fmla="*/ 1958054 w 3460051"/>
                  <a:gd name="connsiteY123" fmla="*/ 2678906 h 3657504"/>
                  <a:gd name="connsiteX124" fmla="*/ 1841183 w 3460051"/>
                  <a:gd name="connsiteY124" fmla="*/ 345948 h 3657504"/>
                  <a:gd name="connsiteX125" fmla="*/ 1519714 w 3460051"/>
                  <a:gd name="connsiteY125" fmla="*/ 345948 h 3657504"/>
                  <a:gd name="connsiteX126" fmla="*/ 1519714 w 3460051"/>
                  <a:gd name="connsiteY126" fmla="*/ 124968 h 3657504"/>
                  <a:gd name="connsiteX127" fmla="*/ 1537621 w 3460051"/>
                  <a:gd name="connsiteY127" fmla="*/ 107061 h 3657504"/>
                  <a:gd name="connsiteX128" fmla="*/ 1841278 w 3460051"/>
                  <a:gd name="connsiteY128" fmla="*/ 107061 h 3657504"/>
                  <a:gd name="connsiteX129" fmla="*/ 1841183 w 3460051"/>
                  <a:gd name="connsiteY129" fmla="*/ 345948 h 3657504"/>
                  <a:gd name="connsiteX130" fmla="*/ 1841183 w 3460051"/>
                  <a:gd name="connsiteY130" fmla="*/ 345948 h 3657504"/>
                  <a:gd name="connsiteX131" fmla="*/ 1948339 w 3460051"/>
                  <a:gd name="connsiteY131" fmla="*/ 345948 h 3657504"/>
                  <a:gd name="connsiteX132" fmla="*/ 1948339 w 3460051"/>
                  <a:gd name="connsiteY132" fmla="*/ 107156 h 3657504"/>
                  <a:gd name="connsiteX133" fmla="*/ 3334988 w 3460051"/>
                  <a:gd name="connsiteY133" fmla="*/ 107156 h 3657504"/>
                  <a:gd name="connsiteX134" fmla="*/ 3352895 w 3460051"/>
                  <a:gd name="connsiteY134" fmla="*/ 125063 h 3657504"/>
                  <a:gd name="connsiteX135" fmla="*/ 3352895 w 3460051"/>
                  <a:gd name="connsiteY135" fmla="*/ 346043 h 3657504"/>
                  <a:gd name="connsiteX136" fmla="*/ 1948339 w 3460051"/>
                  <a:gd name="connsiteY136" fmla="*/ 346043 h 365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3460051" h="3657504">
                    <a:moveTo>
                      <a:pt x="3406426" y="1646587"/>
                    </a:moveTo>
                    <a:cubicBezTo>
                      <a:pt x="3436048" y="1646587"/>
                      <a:pt x="3460052" y="1622584"/>
                      <a:pt x="3460052" y="1592961"/>
                    </a:cubicBezTo>
                    <a:lnTo>
                      <a:pt x="3460052" y="124968"/>
                    </a:lnTo>
                    <a:cubicBezTo>
                      <a:pt x="3460052" y="56102"/>
                      <a:pt x="3403854" y="0"/>
                      <a:pt x="3334988" y="0"/>
                    </a:cubicBezTo>
                    <a:lnTo>
                      <a:pt x="1537621" y="0"/>
                    </a:lnTo>
                    <a:cubicBezTo>
                      <a:pt x="1468660" y="0"/>
                      <a:pt x="1412558" y="56102"/>
                      <a:pt x="1412558" y="125063"/>
                    </a:cubicBezTo>
                    <a:lnTo>
                      <a:pt x="1412558" y="1847755"/>
                    </a:lnTo>
                    <a:cubicBezTo>
                      <a:pt x="1326833" y="1821466"/>
                      <a:pt x="1235964" y="1807274"/>
                      <a:pt x="1141857" y="1807274"/>
                    </a:cubicBezTo>
                    <a:cubicBezTo>
                      <a:pt x="1091470" y="1807274"/>
                      <a:pt x="1042035" y="1811369"/>
                      <a:pt x="993839" y="1819180"/>
                    </a:cubicBezTo>
                    <a:cubicBezTo>
                      <a:pt x="918401" y="1628394"/>
                      <a:pt x="732282" y="1492949"/>
                      <a:pt x="514922" y="1492949"/>
                    </a:cubicBezTo>
                    <a:cubicBezTo>
                      <a:pt x="230981" y="1492949"/>
                      <a:pt x="0" y="1723930"/>
                      <a:pt x="0" y="2007870"/>
                    </a:cubicBezTo>
                    <a:cubicBezTo>
                      <a:pt x="0" y="2198846"/>
                      <a:pt x="104585" y="2365724"/>
                      <a:pt x="259366" y="2454593"/>
                    </a:cubicBezTo>
                    <a:cubicBezTo>
                      <a:pt x="231648" y="2542318"/>
                      <a:pt x="216694" y="2635568"/>
                      <a:pt x="216694" y="2732341"/>
                    </a:cubicBezTo>
                    <a:cubicBezTo>
                      <a:pt x="216694" y="3242501"/>
                      <a:pt x="631698" y="3657505"/>
                      <a:pt x="1141857" y="3657505"/>
                    </a:cubicBezTo>
                    <a:cubicBezTo>
                      <a:pt x="1491520" y="3657505"/>
                      <a:pt x="1796606" y="3462433"/>
                      <a:pt x="1953863" y="3175445"/>
                    </a:cubicBezTo>
                    <a:lnTo>
                      <a:pt x="3371850" y="3175445"/>
                    </a:lnTo>
                    <a:cubicBezTo>
                      <a:pt x="3420428" y="3175445"/>
                      <a:pt x="3459956" y="3135916"/>
                      <a:pt x="3459956" y="3087338"/>
                    </a:cubicBezTo>
                    <a:lnTo>
                      <a:pt x="3459956" y="1843088"/>
                    </a:lnTo>
                    <a:cubicBezTo>
                      <a:pt x="3459956" y="1813560"/>
                      <a:pt x="3435953" y="1789557"/>
                      <a:pt x="3406331" y="1789557"/>
                    </a:cubicBezTo>
                    <a:cubicBezTo>
                      <a:pt x="3376708" y="1789557"/>
                      <a:pt x="3352705" y="1813560"/>
                      <a:pt x="3352705" y="1843088"/>
                    </a:cubicBezTo>
                    <a:lnTo>
                      <a:pt x="3352705" y="3068384"/>
                    </a:lnTo>
                    <a:lnTo>
                      <a:pt x="2003870" y="3068384"/>
                    </a:lnTo>
                    <a:cubicBezTo>
                      <a:pt x="2038445" y="2979991"/>
                      <a:pt x="2059781" y="2885123"/>
                      <a:pt x="2065401" y="2786063"/>
                    </a:cubicBezTo>
                    <a:lnTo>
                      <a:pt x="2205133" y="2786063"/>
                    </a:lnTo>
                    <a:lnTo>
                      <a:pt x="2321909" y="2957227"/>
                    </a:lnTo>
                    <a:cubicBezTo>
                      <a:pt x="2335911" y="2977706"/>
                      <a:pt x="2359057" y="2989993"/>
                      <a:pt x="2383917" y="2989993"/>
                    </a:cubicBezTo>
                    <a:lnTo>
                      <a:pt x="2806065" y="2989993"/>
                    </a:lnTo>
                    <a:cubicBezTo>
                      <a:pt x="2834259" y="2989993"/>
                      <a:pt x="2859881" y="2974372"/>
                      <a:pt x="2872740" y="2949321"/>
                    </a:cubicBezTo>
                    <a:cubicBezTo>
                      <a:pt x="2885694" y="2924175"/>
                      <a:pt x="2883503" y="2894362"/>
                      <a:pt x="2867120" y="2871407"/>
                    </a:cubicBezTo>
                    <a:lnTo>
                      <a:pt x="2806351" y="2786063"/>
                    </a:lnTo>
                    <a:lnTo>
                      <a:pt x="2808923" y="2786063"/>
                    </a:lnTo>
                    <a:cubicBezTo>
                      <a:pt x="2838545" y="2786063"/>
                      <a:pt x="2862548" y="2762060"/>
                      <a:pt x="2862548" y="2732437"/>
                    </a:cubicBezTo>
                    <a:cubicBezTo>
                      <a:pt x="2862548" y="2702814"/>
                      <a:pt x="2838545" y="2678811"/>
                      <a:pt x="2808923" y="2678811"/>
                    </a:cubicBezTo>
                    <a:lnTo>
                      <a:pt x="2806351" y="2678811"/>
                    </a:lnTo>
                    <a:lnTo>
                      <a:pt x="2867216" y="2593467"/>
                    </a:lnTo>
                    <a:cubicBezTo>
                      <a:pt x="2883598" y="2570512"/>
                      <a:pt x="2885789" y="2540699"/>
                      <a:pt x="2872835" y="2515553"/>
                    </a:cubicBezTo>
                    <a:cubicBezTo>
                      <a:pt x="2859881" y="2490502"/>
                      <a:pt x="2834354" y="2474881"/>
                      <a:pt x="2806160" y="2474881"/>
                    </a:cubicBezTo>
                    <a:lnTo>
                      <a:pt x="2384012" y="2474881"/>
                    </a:lnTo>
                    <a:cubicBezTo>
                      <a:pt x="2359152" y="2474881"/>
                      <a:pt x="2336006" y="2487168"/>
                      <a:pt x="2322100" y="2507647"/>
                    </a:cubicBezTo>
                    <a:lnTo>
                      <a:pt x="2205323" y="2678811"/>
                    </a:lnTo>
                    <a:lnTo>
                      <a:pt x="2065592" y="2678811"/>
                    </a:lnTo>
                    <a:cubicBezTo>
                      <a:pt x="2059972" y="2579941"/>
                      <a:pt x="2038731" y="2485263"/>
                      <a:pt x="2004250" y="2397062"/>
                    </a:cubicBezTo>
                    <a:lnTo>
                      <a:pt x="2039017" y="2397062"/>
                    </a:lnTo>
                    <a:cubicBezTo>
                      <a:pt x="2080355" y="2397062"/>
                      <a:pt x="2114074" y="2363438"/>
                      <a:pt x="2114074" y="2322100"/>
                    </a:cubicBezTo>
                    <a:lnTo>
                      <a:pt x="2114074" y="2094262"/>
                    </a:lnTo>
                    <a:cubicBezTo>
                      <a:pt x="2114074" y="2052923"/>
                      <a:pt x="2080450" y="2019205"/>
                      <a:pt x="2039017" y="2019205"/>
                    </a:cubicBezTo>
                    <a:lnTo>
                      <a:pt x="1810988" y="2019205"/>
                    </a:lnTo>
                    <a:cubicBezTo>
                      <a:pt x="1789843" y="2019205"/>
                      <a:pt x="1770793" y="2027968"/>
                      <a:pt x="1757172" y="2042065"/>
                    </a:cubicBezTo>
                    <a:cubicBezTo>
                      <a:pt x="1686782" y="1979295"/>
                      <a:pt x="1606868" y="1927098"/>
                      <a:pt x="1519809" y="1887950"/>
                    </a:cubicBezTo>
                    <a:lnTo>
                      <a:pt x="1519809" y="453104"/>
                    </a:lnTo>
                    <a:lnTo>
                      <a:pt x="3352895" y="453104"/>
                    </a:lnTo>
                    <a:lnTo>
                      <a:pt x="3352895" y="1593056"/>
                    </a:lnTo>
                    <a:cubicBezTo>
                      <a:pt x="3352800" y="1622584"/>
                      <a:pt x="3376803" y="1646587"/>
                      <a:pt x="3406426" y="1646587"/>
                    </a:cubicBezTo>
                    <a:lnTo>
                      <a:pt x="3406426" y="1646587"/>
                    </a:lnTo>
                    <a:close/>
                    <a:moveTo>
                      <a:pt x="2400872" y="2882741"/>
                    </a:moveTo>
                    <a:lnTo>
                      <a:pt x="2334863" y="2785967"/>
                    </a:lnTo>
                    <a:lnTo>
                      <a:pt x="2674620" y="2785967"/>
                    </a:lnTo>
                    <a:lnTo>
                      <a:pt x="2743677" y="2882741"/>
                    </a:lnTo>
                    <a:lnTo>
                      <a:pt x="2400872" y="2882741"/>
                    </a:lnTo>
                    <a:close/>
                    <a:moveTo>
                      <a:pt x="2400872" y="2582132"/>
                    </a:moveTo>
                    <a:lnTo>
                      <a:pt x="2743677" y="2582132"/>
                    </a:lnTo>
                    <a:lnTo>
                      <a:pt x="2674620" y="2678906"/>
                    </a:lnTo>
                    <a:lnTo>
                      <a:pt x="2334863" y="2678906"/>
                    </a:lnTo>
                    <a:lnTo>
                      <a:pt x="2400872" y="2582132"/>
                    </a:lnTo>
                    <a:close/>
                    <a:moveTo>
                      <a:pt x="107156" y="2007965"/>
                    </a:moveTo>
                    <a:cubicBezTo>
                      <a:pt x="107156" y="1783080"/>
                      <a:pt x="290036" y="1600200"/>
                      <a:pt x="514922" y="1600200"/>
                    </a:cubicBezTo>
                    <a:cubicBezTo>
                      <a:pt x="739712" y="1600200"/>
                      <a:pt x="922687" y="1783080"/>
                      <a:pt x="922687" y="2007965"/>
                    </a:cubicBezTo>
                    <a:cubicBezTo>
                      <a:pt x="922687" y="2232755"/>
                      <a:pt x="739807" y="2415731"/>
                      <a:pt x="514922" y="2415731"/>
                    </a:cubicBezTo>
                    <a:cubicBezTo>
                      <a:pt x="290132" y="2415731"/>
                      <a:pt x="107156" y="2232755"/>
                      <a:pt x="107156" y="2007965"/>
                    </a:cubicBezTo>
                    <a:lnTo>
                      <a:pt x="107156" y="2007965"/>
                    </a:lnTo>
                    <a:close/>
                    <a:moveTo>
                      <a:pt x="1141857" y="3550444"/>
                    </a:moveTo>
                    <a:cubicBezTo>
                      <a:pt x="690848" y="3550444"/>
                      <a:pt x="323850" y="3183541"/>
                      <a:pt x="323850" y="2732437"/>
                    </a:cubicBezTo>
                    <a:cubicBezTo>
                      <a:pt x="323850" y="2651093"/>
                      <a:pt x="335756" y="2572512"/>
                      <a:pt x="358045" y="2498312"/>
                    </a:cubicBezTo>
                    <a:cubicBezTo>
                      <a:pt x="407575" y="2514219"/>
                      <a:pt x="460248" y="2522887"/>
                      <a:pt x="515017" y="2522887"/>
                    </a:cubicBezTo>
                    <a:cubicBezTo>
                      <a:pt x="521780" y="2522887"/>
                      <a:pt x="528447" y="2522601"/>
                      <a:pt x="535115" y="2522411"/>
                    </a:cubicBezTo>
                    <a:cubicBezTo>
                      <a:pt x="512255" y="2588228"/>
                      <a:pt x="499777" y="2658999"/>
                      <a:pt x="499777" y="2732532"/>
                    </a:cubicBezTo>
                    <a:cubicBezTo>
                      <a:pt x="499777" y="3086672"/>
                      <a:pt x="787908" y="3374708"/>
                      <a:pt x="1141952" y="3374708"/>
                    </a:cubicBezTo>
                    <a:cubicBezTo>
                      <a:pt x="1267016" y="3374708"/>
                      <a:pt x="1388364" y="3338513"/>
                      <a:pt x="1493044" y="3269933"/>
                    </a:cubicBezTo>
                    <a:cubicBezTo>
                      <a:pt x="1517809" y="3253740"/>
                      <a:pt x="1524667" y="3220498"/>
                      <a:pt x="1508474" y="3195733"/>
                    </a:cubicBezTo>
                    <a:cubicBezTo>
                      <a:pt x="1492282" y="3170968"/>
                      <a:pt x="1459040" y="3164110"/>
                      <a:pt x="1434275" y="3180303"/>
                    </a:cubicBezTo>
                    <a:cubicBezTo>
                      <a:pt x="1347121" y="3237357"/>
                      <a:pt x="1246061" y="3267551"/>
                      <a:pt x="1141952" y="3267551"/>
                    </a:cubicBezTo>
                    <a:cubicBezTo>
                      <a:pt x="846963" y="3267551"/>
                      <a:pt x="606933" y="3027521"/>
                      <a:pt x="606933" y="2732532"/>
                    </a:cubicBezTo>
                    <a:cubicBezTo>
                      <a:pt x="606933" y="2650141"/>
                      <a:pt x="625793" y="2572036"/>
                      <a:pt x="659225" y="2502218"/>
                    </a:cubicBezTo>
                    <a:cubicBezTo>
                      <a:pt x="803529" y="2460022"/>
                      <a:pt x="921639" y="2356390"/>
                      <a:pt x="983361" y="2221516"/>
                    </a:cubicBezTo>
                    <a:cubicBezTo>
                      <a:pt x="1033463" y="2205895"/>
                      <a:pt x="1086707" y="2197418"/>
                      <a:pt x="1141952" y="2197418"/>
                    </a:cubicBezTo>
                    <a:cubicBezTo>
                      <a:pt x="1418844" y="2197418"/>
                      <a:pt x="1647254" y="2408968"/>
                      <a:pt x="1674305" y="2678906"/>
                    </a:cubicBezTo>
                    <a:lnTo>
                      <a:pt x="1497140" y="2678906"/>
                    </a:lnTo>
                    <a:cubicBezTo>
                      <a:pt x="1471232" y="2506123"/>
                      <a:pt x="1321784" y="2373249"/>
                      <a:pt x="1141952" y="2373249"/>
                    </a:cubicBezTo>
                    <a:cubicBezTo>
                      <a:pt x="943832" y="2373249"/>
                      <a:pt x="782765" y="2534412"/>
                      <a:pt x="782765" y="2732437"/>
                    </a:cubicBezTo>
                    <a:cubicBezTo>
                      <a:pt x="782765" y="2930462"/>
                      <a:pt x="943832" y="3091624"/>
                      <a:pt x="1141952" y="3091624"/>
                    </a:cubicBezTo>
                    <a:cubicBezTo>
                      <a:pt x="1321784" y="3091624"/>
                      <a:pt x="1471232" y="2958751"/>
                      <a:pt x="1497140" y="2785967"/>
                    </a:cubicBezTo>
                    <a:lnTo>
                      <a:pt x="1674209" y="2785967"/>
                    </a:lnTo>
                    <a:cubicBezTo>
                      <a:pt x="1665827" y="2868263"/>
                      <a:pt x="1638586" y="2947702"/>
                      <a:pt x="1593818" y="3018187"/>
                    </a:cubicBezTo>
                    <a:cubicBezTo>
                      <a:pt x="1578007" y="3043142"/>
                      <a:pt x="1585341" y="3076289"/>
                      <a:pt x="1610296" y="3092196"/>
                    </a:cubicBezTo>
                    <a:cubicBezTo>
                      <a:pt x="1635347" y="3108008"/>
                      <a:pt x="1668399" y="3100673"/>
                      <a:pt x="1684306" y="3075718"/>
                    </a:cubicBezTo>
                    <a:cubicBezTo>
                      <a:pt x="1739932" y="2988088"/>
                      <a:pt x="1773079" y="2888837"/>
                      <a:pt x="1781746" y="2786063"/>
                    </a:cubicBezTo>
                    <a:lnTo>
                      <a:pt x="1958054" y="2786063"/>
                    </a:lnTo>
                    <a:cubicBezTo>
                      <a:pt x="1930337" y="3212211"/>
                      <a:pt x="1574864" y="3550444"/>
                      <a:pt x="1141857" y="3550444"/>
                    </a:cubicBezTo>
                    <a:lnTo>
                      <a:pt x="1141857" y="3550444"/>
                    </a:lnTo>
                    <a:close/>
                    <a:moveTo>
                      <a:pt x="1141857" y="2786063"/>
                    </a:moveTo>
                    <a:lnTo>
                      <a:pt x="1388078" y="2786063"/>
                    </a:lnTo>
                    <a:cubicBezTo>
                      <a:pt x="1363409" y="2899410"/>
                      <a:pt x="1262444" y="2984564"/>
                      <a:pt x="1141857" y="2984564"/>
                    </a:cubicBezTo>
                    <a:cubicBezTo>
                      <a:pt x="1002887" y="2984564"/>
                      <a:pt x="889826" y="2871502"/>
                      <a:pt x="889826" y="2732532"/>
                    </a:cubicBezTo>
                    <a:cubicBezTo>
                      <a:pt x="889826" y="2593562"/>
                      <a:pt x="1002887" y="2480501"/>
                      <a:pt x="1141857" y="2480501"/>
                    </a:cubicBezTo>
                    <a:cubicBezTo>
                      <a:pt x="1262444" y="2480501"/>
                      <a:pt x="1363504" y="2565654"/>
                      <a:pt x="1388078" y="2679002"/>
                    </a:cubicBezTo>
                    <a:lnTo>
                      <a:pt x="1141857" y="2679002"/>
                    </a:lnTo>
                    <a:cubicBezTo>
                      <a:pt x="1112330" y="2679002"/>
                      <a:pt x="1088231" y="2703005"/>
                      <a:pt x="1088231" y="2732628"/>
                    </a:cubicBezTo>
                    <a:cubicBezTo>
                      <a:pt x="1088231" y="2762060"/>
                      <a:pt x="1112234" y="2786063"/>
                      <a:pt x="1141857" y="2786063"/>
                    </a:cubicBezTo>
                    <a:lnTo>
                      <a:pt x="1141857" y="2786063"/>
                    </a:lnTo>
                    <a:close/>
                    <a:moveTo>
                      <a:pt x="1843088" y="2126456"/>
                    </a:moveTo>
                    <a:lnTo>
                      <a:pt x="2006632" y="2126456"/>
                    </a:lnTo>
                    <a:lnTo>
                      <a:pt x="2006632" y="2290001"/>
                    </a:lnTo>
                    <a:lnTo>
                      <a:pt x="1954149" y="2290001"/>
                    </a:lnTo>
                    <a:cubicBezTo>
                      <a:pt x="1922717" y="2232565"/>
                      <a:pt x="1885474" y="2178939"/>
                      <a:pt x="1843088" y="2129695"/>
                    </a:cubicBezTo>
                    <a:lnTo>
                      <a:pt x="1843088" y="2126456"/>
                    </a:lnTo>
                    <a:close/>
                    <a:moveTo>
                      <a:pt x="1958054" y="2678906"/>
                    </a:moveTo>
                    <a:lnTo>
                      <a:pt x="1781746" y="2678906"/>
                    </a:lnTo>
                    <a:cubicBezTo>
                      <a:pt x="1754410" y="2349818"/>
                      <a:pt x="1477899" y="2090261"/>
                      <a:pt x="1141857" y="2090261"/>
                    </a:cubicBezTo>
                    <a:cubicBezTo>
                      <a:pt x="1100614" y="2090261"/>
                      <a:pt x="1060228" y="2094262"/>
                      <a:pt x="1021080" y="2101787"/>
                    </a:cubicBezTo>
                    <a:cubicBezTo>
                      <a:pt x="1026700" y="2071307"/>
                      <a:pt x="1029843" y="2040064"/>
                      <a:pt x="1029843" y="2007965"/>
                    </a:cubicBezTo>
                    <a:cubicBezTo>
                      <a:pt x="1029843" y="1979105"/>
                      <a:pt x="1027271" y="1950815"/>
                      <a:pt x="1022699" y="1923193"/>
                    </a:cubicBezTo>
                    <a:cubicBezTo>
                      <a:pt x="1061561" y="1917478"/>
                      <a:pt x="1101376" y="1914430"/>
                      <a:pt x="1141762" y="1914430"/>
                    </a:cubicBezTo>
                    <a:cubicBezTo>
                      <a:pt x="1574864" y="1914430"/>
                      <a:pt x="1930337" y="2252663"/>
                      <a:pt x="1958054" y="2678906"/>
                    </a:cubicBezTo>
                    <a:lnTo>
                      <a:pt x="1958054" y="2678906"/>
                    </a:lnTo>
                    <a:close/>
                    <a:moveTo>
                      <a:pt x="1841183" y="345948"/>
                    </a:moveTo>
                    <a:lnTo>
                      <a:pt x="1519714" y="345948"/>
                    </a:lnTo>
                    <a:lnTo>
                      <a:pt x="1519714" y="124968"/>
                    </a:lnTo>
                    <a:cubicBezTo>
                      <a:pt x="1519714" y="115062"/>
                      <a:pt x="1527715" y="107061"/>
                      <a:pt x="1537621" y="107061"/>
                    </a:cubicBezTo>
                    <a:lnTo>
                      <a:pt x="1841278" y="107061"/>
                    </a:lnTo>
                    <a:lnTo>
                      <a:pt x="1841183" y="345948"/>
                    </a:lnTo>
                    <a:lnTo>
                      <a:pt x="1841183" y="345948"/>
                    </a:lnTo>
                    <a:close/>
                    <a:moveTo>
                      <a:pt x="1948339" y="345948"/>
                    </a:moveTo>
                    <a:lnTo>
                      <a:pt x="1948339" y="107156"/>
                    </a:lnTo>
                    <a:lnTo>
                      <a:pt x="3334988" y="107156"/>
                    </a:lnTo>
                    <a:cubicBezTo>
                      <a:pt x="3344799" y="107156"/>
                      <a:pt x="3352895" y="115157"/>
                      <a:pt x="3352895" y="125063"/>
                    </a:cubicBezTo>
                    <a:lnTo>
                      <a:pt x="3352895" y="346043"/>
                    </a:lnTo>
                    <a:lnTo>
                      <a:pt x="1948339" y="34604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5AF4F8B2-5F76-47E0-849A-14F128674F03}"/>
                  </a:ext>
                </a:extLst>
              </p:cNvPr>
              <p:cNvSpPr/>
              <p:nvPr/>
            </p:nvSpPr>
            <p:spPr>
              <a:xfrm>
                <a:off x="6560629" y="2222563"/>
                <a:ext cx="942022" cy="107251"/>
              </a:xfrm>
              <a:custGeom>
                <a:avLst/>
                <a:gdLst>
                  <a:gd name="connsiteX0" fmla="*/ 888397 w 942022"/>
                  <a:gd name="connsiteY0" fmla="*/ 0 h 107251"/>
                  <a:gd name="connsiteX1" fmla="*/ 53626 w 942022"/>
                  <a:gd name="connsiteY1" fmla="*/ 0 h 107251"/>
                  <a:gd name="connsiteX2" fmla="*/ 0 w 942022"/>
                  <a:gd name="connsiteY2" fmla="*/ 53626 h 107251"/>
                  <a:gd name="connsiteX3" fmla="*/ 53626 w 942022"/>
                  <a:gd name="connsiteY3" fmla="*/ 107252 h 107251"/>
                  <a:gd name="connsiteX4" fmla="*/ 888397 w 942022"/>
                  <a:gd name="connsiteY4" fmla="*/ 107252 h 107251"/>
                  <a:gd name="connsiteX5" fmla="*/ 942022 w 942022"/>
                  <a:gd name="connsiteY5" fmla="*/ 53626 h 107251"/>
                  <a:gd name="connsiteX6" fmla="*/ 888397 w 942022"/>
                  <a:gd name="connsiteY6" fmla="*/ 0 h 107251"/>
                  <a:gd name="connsiteX7" fmla="*/ 888397 w 942022"/>
                  <a:gd name="connsiteY7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42022" h="107251">
                    <a:moveTo>
                      <a:pt x="888397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lnTo>
                      <a:pt x="888397" y="107252"/>
                    </a:lnTo>
                    <a:cubicBezTo>
                      <a:pt x="918020" y="107252"/>
                      <a:pt x="942022" y="83249"/>
                      <a:pt x="942022" y="53626"/>
                    </a:cubicBezTo>
                    <a:cubicBezTo>
                      <a:pt x="941927" y="23908"/>
                      <a:pt x="918020" y="0"/>
                      <a:pt x="888397" y="0"/>
                    </a:cubicBezTo>
                    <a:lnTo>
                      <a:pt x="888397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112EF61A-DB3D-4929-AC2E-92EB85D94D5F}"/>
                  </a:ext>
                </a:extLst>
              </p:cNvPr>
              <p:cNvSpPr/>
              <p:nvPr/>
            </p:nvSpPr>
            <p:spPr>
              <a:xfrm>
                <a:off x="6560629" y="2410396"/>
                <a:ext cx="601694" cy="107251"/>
              </a:xfrm>
              <a:custGeom>
                <a:avLst/>
                <a:gdLst>
                  <a:gd name="connsiteX0" fmla="*/ 53626 w 601694"/>
                  <a:gd name="connsiteY0" fmla="*/ 107252 h 107251"/>
                  <a:gd name="connsiteX1" fmla="*/ 548069 w 601694"/>
                  <a:gd name="connsiteY1" fmla="*/ 107252 h 107251"/>
                  <a:gd name="connsiteX2" fmla="*/ 601694 w 601694"/>
                  <a:gd name="connsiteY2" fmla="*/ 53626 h 107251"/>
                  <a:gd name="connsiteX3" fmla="*/ 548069 w 601694"/>
                  <a:gd name="connsiteY3" fmla="*/ 0 h 107251"/>
                  <a:gd name="connsiteX4" fmla="*/ 53626 w 601694"/>
                  <a:gd name="connsiteY4" fmla="*/ 0 h 107251"/>
                  <a:gd name="connsiteX5" fmla="*/ 0 w 601694"/>
                  <a:gd name="connsiteY5" fmla="*/ 53626 h 107251"/>
                  <a:gd name="connsiteX6" fmla="*/ 53626 w 601694"/>
                  <a:gd name="connsiteY6" fmla="*/ 107252 h 107251"/>
                  <a:gd name="connsiteX7" fmla="*/ 53626 w 601694"/>
                  <a:gd name="connsiteY7" fmla="*/ 107252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1694" h="107251">
                    <a:moveTo>
                      <a:pt x="53626" y="107252"/>
                    </a:moveTo>
                    <a:lnTo>
                      <a:pt x="548069" y="107252"/>
                    </a:lnTo>
                    <a:cubicBezTo>
                      <a:pt x="577691" y="107252"/>
                      <a:pt x="601694" y="83249"/>
                      <a:pt x="601694" y="53626"/>
                    </a:cubicBezTo>
                    <a:cubicBezTo>
                      <a:pt x="601694" y="24003"/>
                      <a:pt x="577691" y="0"/>
                      <a:pt x="548069" y="0"/>
                    </a:cubicBez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lnTo>
                      <a:pt x="53626" y="10725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D11E817B-AEB5-4A29-B334-08F85EA9E725}"/>
                  </a:ext>
                </a:extLst>
              </p:cNvPr>
              <p:cNvSpPr/>
              <p:nvPr/>
            </p:nvSpPr>
            <p:spPr>
              <a:xfrm>
                <a:off x="6560629" y="2701956"/>
                <a:ext cx="942022" cy="107251"/>
              </a:xfrm>
              <a:custGeom>
                <a:avLst/>
                <a:gdLst>
                  <a:gd name="connsiteX0" fmla="*/ 888397 w 942022"/>
                  <a:gd name="connsiteY0" fmla="*/ 0 h 107251"/>
                  <a:gd name="connsiteX1" fmla="*/ 53626 w 942022"/>
                  <a:gd name="connsiteY1" fmla="*/ 0 h 107251"/>
                  <a:gd name="connsiteX2" fmla="*/ 0 w 942022"/>
                  <a:gd name="connsiteY2" fmla="*/ 53626 h 107251"/>
                  <a:gd name="connsiteX3" fmla="*/ 53626 w 942022"/>
                  <a:gd name="connsiteY3" fmla="*/ 107252 h 107251"/>
                  <a:gd name="connsiteX4" fmla="*/ 888397 w 942022"/>
                  <a:gd name="connsiteY4" fmla="*/ 107252 h 107251"/>
                  <a:gd name="connsiteX5" fmla="*/ 942022 w 942022"/>
                  <a:gd name="connsiteY5" fmla="*/ 53626 h 107251"/>
                  <a:gd name="connsiteX6" fmla="*/ 888397 w 942022"/>
                  <a:gd name="connsiteY6" fmla="*/ 0 h 107251"/>
                  <a:gd name="connsiteX7" fmla="*/ 888397 w 942022"/>
                  <a:gd name="connsiteY7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42022" h="107251">
                    <a:moveTo>
                      <a:pt x="888397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lnTo>
                      <a:pt x="888397" y="107252"/>
                    </a:lnTo>
                    <a:cubicBezTo>
                      <a:pt x="918020" y="107252"/>
                      <a:pt x="942022" y="83249"/>
                      <a:pt x="942022" y="53626"/>
                    </a:cubicBezTo>
                    <a:cubicBezTo>
                      <a:pt x="941927" y="24003"/>
                      <a:pt x="918020" y="0"/>
                      <a:pt x="888397" y="0"/>
                    </a:cubicBezTo>
                    <a:lnTo>
                      <a:pt x="888397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66A6190F-AFF8-4EC3-9804-CBE61DC3D91C}"/>
                  </a:ext>
                </a:extLst>
              </p:cNvPr>
              <p:cNvSpPr/>
              <p:nvPr/>
            </p:nvSpPr>
            <p:spPr>
              <a:xfrm>
                <a:off x="6560629" y="2889884"/>
                <a:ext cx="601694" cy="107251"/>
              </a:xfrm>
              <a:custGeom>
                <a:avLst/>
                <a:gdLst>
                  <a:gd name="connsiteX0" fmla="*/ 53626 w 601694"/>
                  <a:gd name="connsiteY0" fmla="*/ 107252 h 107251"/>
                  <a:gd name="connsiteX1" fmla="*/ 548069 w 601694"/>
                  <a:gd name="connsiteY1" fmla="*/ 107252 h 107251"/>
                  <a:gd name="connsiteX2" fmla="*/ 601694 w 601694"/>
                  <a:gd name="connsiteY2" fmla="*/ 53626 h 107251"/>
                  <a:gd name="connsiteX3" fmla="*/ 548069 w 601694"/>
                  <a:gd name="connsiteY3" fmla="*/ 0 h 107251"/>
                  <a:gd name="connsiteX4" fmla="*/ 53626 w 601694"/>
                  <a:gd name="connsiteY4" fmla="*/ 0 h 107251"/>
                  <a:gd name="connsiteX5" fmla="*/ 0 w 601694"/>
                  <a:gd name="connsiteY5" fmla="*/ 53626 h 107251"/>
                  <a:gd name="connsiteX6" fmla="*/ 53626 w 601694"/>
                  <a:gd name="connsiteY6" fmla="*/ 107252 h 107251"/>
                  <a:gd name="connsiteX7" fmla="*/ 53626 w 601694"/>
                  <a:gd name="connsiteY7" fmla="*/ 107252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1694" h="107251">
                    <a:moveTo>
                      <a:pt x="53626" y="107252"/>
                    </a:moveTo>
                    <a:lnTo>
                      <a:pt x="548069" y="107252"/>
                    </a:lnTo>
                    <a:cubicBezTo>
                      <a:pt x="577691" y="107252"/>
                      <a:pt x="601694" y="83344"/>
                      <a:pt x="601694" y="53626"/>
                    </a:cubicBezTo>
                    <a:cubicBezTo>
                      <a:pt x="601694" y="24003"/>
                      <a:pt x="577691" y="0"/>
                      <a:pt x="548069" y="0"/>
                    </a:cubicBez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lnTo>
                      <a:pt x="53626" y="10725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0" name="任意多边形: 形状 169">
                <a:extLst>
                  <a:ext uri="{FF2B5EF4-FFF2-40B4-BE49-F238E27FC236}">
                    <a16:creationId xmlns:a16="http://schemas.microsoft.com/office/drawing/2014/main" id="{8E49D3C1-641A-4881-802F-419795E97BAF}"/>
                  </a:ext>
                </a:extLst>
              </p:cNvPr>
              <p:cNvSpPr/>
              <p:nvPr/>
            </p:nvSpPr>
            <p:spPr>
              <a:xfrm>
                <a:off x="6560629" y="3181350"/>
                <a:ext cx="942022" cy="107251"/>
              </a:xfrm>
              <a:custGeom>
                <a:avLst/>
                <a:gdLst>
                  <a:gd name="connsiteX0" fmla="*/ 888397 w 942022"/>
                  <a:gd name="connsiteY0" fmla="*/ 0 h 107251"/>
                  <a:gd name="connsiteX1" fmla="*/ 53626 w 942022"/>
                  <a:gd name="connsiteY1" fmla="*/ 0 h 107251"/>
                  <a:gd name="connsiteX2" fmla="*/ 0 w 942022"/>
                  <a:gd name="connsiteY2" fmla="*/ 53626 h 107251"/>
                  <a:gd name="connsiteX3" fmla="*/ 53626 w 942022"/>
                  <a:gd name="connsiteY3" fmla="*/ 107251 h 107251"/>
                  <a:gd name="connsiteX4" fmla="*/ 888397 w 942022"/>
                  <a:gd name="connsiteY4" fmla="*/ 107251 h 107251"/>
                  <a:gd name="connsiteX5" fmla="*/ 942022 w 942022"/>
                  <a:gd name="connsiteY5" fmla="*/ 53626 h 107251"/>
                  <a:gd name="connsiteX6" fmla="*/ 888397 w 942022"/>
                  <a:gd name="connsiteY6" fmla="*/ 0 h 107251"/>
                  <a:gd name="connsiteX7" fmla="*/ 888397 w 942022"/>
                  <a:gd name="connsiteY7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42022" h="107251">
                    <a:moveTo>
                      <a:pt x="888397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153"/>
                      <a:pt x="24003" y="107251"/>
                      <a:pt x="53626" y="107251"/>
                    </a:cubicBezTo>
                    <a:lnTo>
                      <a:pt x="888397" y="107251"/>
                    </a:lnTo>
                    <a:cubicBezTo>
                      <a:pt x="918020" y="107251"/>
                      <a:pt x="942022" y="83249"/>
                      <a:pt x="942022" y="53626"/>
                    </a:cubicBezTo>
                    <a:cubicBezTo>
                      <a:pt x="941927" y="24003"/>
                      <a:pt x="918020" y="0"/>
                      <a:pt x="888397" y="0"/>
                    </a:cubicBezTo>
                    <a:lnTo>
                      <a:pt x="888397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90EB9C30-8FEC-4839-A55F-ECAFA14010D6}"/>
                  </a:ext>
                </a:extLst>
              </p:cNvPr>
              <p:cNvSpPr/>
              <p:nvPr/>
            </p:nvSpPr>
            <p:spPr>
              <a:xfrm>
                <a:off x="6560629" y="3369278"/>
                <a:ext cx="601694" cy="107251"/>
              </a:xfrm>
              <a:custGeom>
                <a:avLst/>
                <a:gdLst>
                  <a:gd name="connsiteX0" fmla="*/ 53626 w 601694"/>
                  <a:gd name="connsiteY0" fmla="*/ 107252 h 107251"/>
                  <a:gd name="connsiteX1" fmla="*/ 548069 w 601694"/>
                  <a:gd name="connsiteY1" fmla="*/ 107252 h 107251"/>
                  <a:gd name="connsiteX2" fmla="*/ 601694 w 601694"/>
                  <a:gd name="connsiteY2" fmla="*/ 53626 h 107251"/>
                  <a:gd name="connsiteX3" fmla="*/ 548069 w 601694"/>
                  <a:gd name="connsiteY3" fmla="*/ 0 h 107251"/>
                  <a:gd name="connsiteX4" fmla="*/ 53626 w 601694"/>
                  <a:gd name="connsiteY4" fmla="*/ 0 h 107251"/>
                  <a:gd name="connsiteX5" fmla="*/ 0 w 601694"/>
                  <a:gd name="connsiteY5" fmla="*/ 53626 h 107251"/>
                  <a:gd name="connsiteX6" fmla="*/ 53626 w 601694"/>
                  <a:gd name="connsiteY6" fmla="*/ 107252 h 107251"/>
                  <a:gd name="connsiteX7" fmla="*/ 53626 w 601694"/>
                  <a:gd name="connsiteY7" fmla="*/ 107252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1694" h="107251">
                    <a:moveTo>
                      <a:pt x="53626" y="107252"/>
                    </a:moveTo>
                    <a:lnTo>
                      <a:pt x="548069" y="107252"/>
                    </a:lnTo>
                    <a:cubicBezTo>
                      <a:pt x="577691" y="107252"/>
                      <a:pt x="601694" y="83249"/>
                      <a:pt x="601694" y="53626"/>
                    </a:cubicBezTo>
                    <a:cubicBezTo>
                      <a:pt x="601694" y="24003"/>
                      <a:pt x="577691" y="0"/>
                      <a:pt x="548069" y="0"/>
                    </a:cubicBez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lnTo>
                      <a:pt x="53626" y="10725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8011C8A6-4F08-4ADF-8CCE-199D91C3EE43}"/>
                  </a:ext>
                </a:extLst>
              </p:cNvPr>
              <p:cNvSpPr/>
              <p:nvPr/>
            </p:nvSpPr>
            <p:spPr>
              <a:xfrm>
                <a:off x="6101905" y="2181129"/>
                <a:ext cx="377952" cy="378047"/>
              </a:xfrm>
              <a:custGeom>
                <a:avLst/>
                <a:gdLst>
                  <a:gd name="connsiteX0" fmla="*/ 377857 w 377952"/>
                  <a:gd name="connsiteY0" fmla="*/ 75057 h 378047"/>
                  <a:gd name="connsiteX1" fmla="*/ 302800 w 377952"/>
                  <a:gd name="connsiteY1" fmla="*/ 0 h 378047"/>
                  <a:gd name="connsiteX2" fmla="*/ 75057 w 377952"/>
                  <a:gd name="connsiteY2" fmla="*/ 0 h 378047"/>
                  <a:gd name="connsiteX3" fmla="*/ 0 w 377952"/>
                  <a:gd name="connsiteY3" fmla="*/ 75057 h 378047"/>
                  <a:gd name="connsiteX4" fmla="*/ 0 w 377952"/>
                  <a:gd name="connsiteY4" fmla="*/ 302990 h 378047"/>
                  <a:gd name="connsiteX5" fmla="*/ 75057 w 377952"/>
                  <a:gd name="connsiteY5" fmla="*/ 378047 h 378047"/>
                  <a:gd name="connsiteX6" fmla="*/ 302895 w 377952"/>
                  <a:gd name="connsiteY6" fmla="*/ 378047 h 378047"/>
                  <a:gd name="connsiteX7" fmla="*/ 377952 w 377952"/>
                  <a:gd name="connsiteY7" fmla="*/ 302990 h 378047"/>
                  <a:gd name="connsiteX8" fmla="*/ 377952 w 377952"/>
                  <a:gd name="connsiteY8" fmla="*/ 75057 h 378047"/>
                  <a:gd name="connsiteX9" fmla="*/ 270700 w 377952"/>
                  <a:gd name="connsiteY9" fmla="*/ 270796 h 378047"/>
                  <a:gd name="connsiteX10" fmla="*/ 107156 w 377952"/>
                  <a:gd name="connsiteY10" fmla="*/ 270796 h 378047"/>
                  <a:gd name="connsiteX11" fmla="*/ 107156 w 377952"/>
                  <a:gd name="connsiteY11" fmla="*/ 107156 h 378047"/>
                  <a:gd name="connsiteX12" fmla="*/ 270700 w 377952"/>
                  <a:gd name="connsiteY12" fmla="*/ 107156 h 378047"/>
                  <a:gd name="connsiteX13" fmla="*/ 270700 w 377952"/>
                  <a:gd name="connsiteY13" fmla="*/ 270796 h 378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7952" h="378047">
                    <a:moveTo>
                      <a:pt x="377857" y="75057"/>
                    </a:moveTo>
                    <a:cubicBezTo>
                      <a:pt x="377857" y="33718"/>
                      <a:pt x="344234" y="0"/>
                      <a:pt x="302800" y="0"/>
                    </a:cubicBezTo>
                    <a:lnTo>
                      <a:pt x="75057" y="0"/>
                    </a:lnTo>
                    <a:cubicBezTo>
                      <a:pt x="33719" y="0"/>
                      <a:pt x="0" y="33718"/>
                      <a:pt x="0" y="75057"/>
                    </a:cubicBezTo>
                    <a:lnTo>
                      <a:pt x="0" y="302990"/>
                    </a:lnTo>
                    <a:cubicBezTo>
                      <a:pt x="0" y="344329"/>
                      <a:pt x="33623" y="378047"/>
                      <a:pt x="75057" y="378047"/>
                    </a:cubicBezTo>
                    <a:lnTo>
                      <a:pt x="302895" y="378047"/>
                    </a:lnTo>
                    <a:cubicBezTo>
                      <a:pt x="344234" y="378047"/>
                      <a:pt x="377952" y="344329"/>
                      <a:pt x="377952" y="302990"/>
                    </a:cubicBezTo>
                    <a:lnTo>
                      <a:pt x="377952" y="75057"/>
                    </a:lnTo>
                    <a:close/>
                    <a:moveTo>
                      <a:pt x="270700" y="270796"/>
                    </a:moveTo>
                    <a:lnTo>
                      <a:pt x="107156" y="270796"/>
                    </a:lnTo>
                    <a:lnTo>
                      <a:pt x="107156" y="107156"/>
                    </a:lnTo>
                    <a:lnTo>
                      <a:pt x="270700" y="107156"/>
                    </a:lnTo>
                    <a:lnTo>
                      <a:pt x="270700" y="27079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894E0D30-D379-45A3-AB3F-BBAD54C3E204}"/>
                  </a:ext>
                </a:extLst>
              </p:cNvPr>
              <p:cNvSpPr/>
              <p:nvPr/>
            </p:nvSpPr>
            <p:spPr>
              <a:xfrm>
                <a:off x="6101905" y="2660522"/>
                <a:ext cx="377952" cy="377952"/>
              </a:xfrm>
              <a:custGeom>
                <a:avLst/>
                <a:gdLst>
                  <a:gd name="connsiteX0" fmla="*/ 377857 w 377952"/>
                  <a:gd name="connsiteY0" fmla="*/ 75057 h 377952"/>
                  <a:gd name="connsiteX1" fmla="*/ 302800 w 377952"/>
                  <a:gd name="connsiteY1" fmla="*/ 0 h 377952"/>
                  <a:gd name="connsiteX2" fmla="*/ 75057 w 377952"/>
                  <a:gd name="connsiteY2" fmla="*/ 0 h 377952"/>
                  <a:gd name="connsiteX3" fmla="*/ 0 w 377952"/>
                  <a:gd name="connsiteY3" fmla="*/ 75057 h 377952"/>
                  <a:gd name="connsiteX4" fmla="*/ 0 w 377952"/>
                  <a:gd name="connsiteY4" fmla="*/ 302895 h 377952"/>
                  <a:gd name="connsiteX5" fmla="*/ 75057 w 377952"/>
                  <a:gd name="connsiteY5" fmla="*/ 377952 h 377952"/>
                  <a:gd name="connsiteX6" fmla="*/ 302895 w 377952"/>
                  <a:gd name="connsiteY6" fmla="*/ 377952 h 377952"/>
                  <a:gd name="connsiteX7" fmla="*/ 377952 w 377952"/>
                  <a:gd name="connsiteY7" fmla="*/ 302895 h 377952"/>
                  <a:gd name="connsiteX8" fmla="*/ 377952 w 377952"/>
                  <a:gd name="connsiteY8" fmla="*/ 75057 h 377952"/>
                  <a:gd name="connsiteX9" fmla="*/ 270700 w 377952"/>
                  <a:gd name="connsiteY9" fmla="*/ 270796 h 377952"/>
                  <a:gd name="connsiteX10" fmla="*/ 107156 w 377952"/>
                  <a:gd name="connsiteY10" fmla="*/ 270796 h 377952"/>
                  <a:gd name="connsiteX11" fmla="*/ 107156 w 377952"/>
                  <a:gd name="connsiteY11" fmla="*/ 107252 h 377952"/>
                  <a:gd name="connsiteX12" fmla="*/ 270700 w 377952"/>
                  <a:gd name="connsiteY12" fmla="*/ 107252 h 377952"/>
                  <a:gd name="connsiteX13" fmla="*/ 270700 w 377952"/>
                  <a:gd name="connsiteY13" fmla="*/ 270796 h 377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7952" h="377952">
                    <a:moveTo>
                      <a:pt x="377857" y="75057"/>
                    </a:moveTo>
                    <a:cubicBezTo>
                      <a:pt x="377857" y="33719"/>
                      <a:pt x="344234" y="0"/>
                      <a:pt x="302800" y="0"/>
                    </a:cubicBezTo>
                    <a:lnTo>
                      <a:pt x="75057" y="0"/>
                    </a:lnTo>
                    <a:cubicBezTo>
                      <a:pt x="33719" y="0"/>
                      <a:pt x="0" y="33623"/>
                      <a:pt x="0" y="75057"/>
                    </a:cubicBezTo>
                    <a:lnTo>
                      <a:pt x="0" y="302895"/>
                    </a:lnTo>
                    <a:cubicBezTo>
                      <a:pt x="0" y="344234"/>
                      <a:pt x="33623" y="377952"/>
                      <a:pt x="75057" y="377952"/>
                    </a:cubicBezTo>
                    <a:lnTo>
                      <a:pt x="302895" y="377952"/>
                    </a:lnTo>
                    <a:cubicBezTo>
                      <a:pt x="344234" y="377952"/>
                      <a:pt x="377952" y="344329"/>
                      <a:pt x="377952" y="302895"/>
                    </a:cubicBezTo>
                    <a:lnTo>
                      <a:pt x="377952" y="75057"/>
                    </a:lnTo>
                    <a:close/>
                    <a:moveTo>
                      <a:pt x="270700" y="270796"/>
                    </a:moveTo>
                    <a:lnTo>
                      <a:pt x="107156" y="270796"/>
                    </a:lnTo>
                    <a:lnTo>
                      <a:pt x="107156" y="107252"/>
                    </a:lnTo>
                    <a:lnTo>
                      <a:pt x="270700" y="107252"/>
                    </a:lnTo>
                    <a:lnTo>
                      <a:pt x="270700" y="27079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90F11BE6-0897-4E8B-B10B-923E8EA4FA84}"/>
                  </a:ext>
                </a:extLst>
              </p:cNvPr>
              <p:cNvSpPr/>
              <p:nvPr/>
            </p:nvSpPr>
            <p:spPr>
              <a:xfrm>
                <a:off x="6101905" y="3140011"/>
                <a:ext cx="377952" cy="377951"/>
              </a:xfrm>
              <a:custGeom>
                <a:avLst/>
                <a:gdLst>
                  <a:gd name="connsiteX0" fmla="*/ 302895 w 377952"/>
                  <a:gd name="connsiteY0" fmla="*/ 0 h 377951"/>
                  <a:gd name="connsiteX1" fmla="*/ 75057 w 377952"/>
                  <a:gd name="connsiteY1" fmla="*/ 0 h 377951"/>
                  <a:gd name="connsiteX2" fmla="*/ 0 w 377952"/>
                  <a:gd name="connsiteY2" fmla="*/ 75057 h 377951"/>
                  <a:gd name="connsiteX3" fmla="*/ 0 w 377952"/>
                  <a:gd name="connsiteY3" fmla="*/ 302895 h 377951"/>
                  <a:gd name="connsiteX4" fmla="*/ 75057 w 377952"/>
                  <a:gd name="connsiteY4" fmla="*/ 377952 h 377951"/>
                  <a:gd name="connsiteX5" fmla="*/ 302895 w 377952"/>
                  <a:gd name="connsiteY5" fmla="*/ 377952 h 377951"/>
                  <a:gd name="connsiteX6" fmla="*/ 377952 w 377952"/>
                  <a:gd name="connsiteY6" fmla="*/ 302895 h 377951"/>
                  <a:gd name="connsiteX7" fmla="*/ 377952 w 377952"/>
                  <a:gd name="connsiteY7" fmla="*/ 75057 h 377951"/>
                  <a:gd name="connsiteX8" fmla="*/ 302895 w 377952"/>
                  <a:gd name="connsiteY8" fmla="*/ 0 h 377951"/>
                  <a:gd name="connsiteX9" fmla="*/ 302895 w 377952"/>
                  <a:gd name="connsiteY9" fmla="*/ 0 h 377951"/>
                  <a:gd name="connsiteX10" fmla="*/ 270700 w 377952"/>
                  <a:gd name="connsiteY10" fmla="*/ 270796 h 377951"/>
                  <a:gd name="connsiteX11" fmla="*/ 107156 w 377952"/>
                  <a:gd name="connsiteY11" fmla="*/ 270796 h 377951"/>
                  <a:gd name="connsiteX12" fmla="*/ 107156 w 377952"/>
                  <a:gd name="connsiteY12" fmla="*/ 107156 h 377951"/>
                  <a:gd name="connsiteX13" fmla="*/ 270700 w 377952"/>
                  <a:gd name="connsiteY13" fmla="*/ 107156 h 377951"/>
                  <a:gd name="connsiteX14" fmla="*/ 270700 w 377952"/>
                  <a:gd name="connsiteY14" fmla="*/ 270796 h 377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7952" h="377951">
                    <a:moveTo>
                      <a:pt x="302895" y="0"/>
                    </a:moveTo>
                    <a:lnTo>
                      <a:pt x="75057" y="0"/>
                    </a:lnTo>
                    <a:cubicBezTo>
                      <a:pt x="33719" y="0"/>
                      <a:pt x="0" y="33623"/>
                      <a:pt x="0" y="75057"/>
                    </a:cubicBezTo>
                    <a:lnTo>
                      <a:pt x="0" y="302895"/>
                    </a:lnTo>
                    <a:cubicBezTo>
                      <a:pt x="0" y="344234"/>
                      <a:pt x="33623" y="377952"/>
                      <a:pt x="75057" y="377952"/>
                    </a:cubicBezTo>
                    <a:lnTo>
                      <a:pt x="302895" y="377952"/>
                    </a:lnTo>
                    <a:cubicBezTo>
                      <a:pt x="344234" y="377952"/>
                      <a:pt x="377952" y="344329"/>
                      <a:pt x="377952" y="302895"/>
                    </a:cubicBezTo>
                    <a:lnTo>
                      <a:pt x="377952" y="75057"/>
                    </a:lnTo>
                    <a:cubicBezTo>
                      <a:pt x="377857" y="33623"/>
                      <a:pt x="344234" y="0"/>
                      <a:pt x="302895" y="0"/>
                    </a:cubicBezTo>
                    <a:lnTo>
                      <a:pt x="302895" y="0"/>
                    </a:lnTo>
                    <a:close/>
                    <a:moveTo>
                      <a:pt x="270700" y="270796"/>
                    </a:moveTo>
                    <a:lnTo>
                      <a:pt x="107156" y="270796"/>
                    </a:lnTo>
                    <a:lnTo>
                      <a:pt x="107156" y="107156"/>
                    </a:lnTo>
                    <a:lnTo>
                      <a:pt x="270700" y="107156"/>
                    </a:lnTo>
                    <a:lnTo>
                      <a:pt x="270700" y="27079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A4517F5E-01E4-401A-A1DD-AD735612C581}"/>
                  </a:ext>
                </a:extLst>
              </p:cNvPr>
              <p:cNvSpPr/>
              <p:nvPr/>
            </p:nvSpPr>
            <p:spPr>
              <a:xfrm>
                <a:off x="6560534" y="3660743"/>
                <a:ext cx="942022" cy="107251"/>
              </a:xfrm>
              <a:custGeom>
                <a:avLst/>
                <a:gdLst>
                  <a:gd name="connsiteX0" fmla="*/ 942023 w 942022"/>
                  <a:gd name="connsiteY0" fmla="*/ 53626 h 107251"/>
                  <a:gd name="connsiteX1" fmla="*/ 888397 w 942022"/>
                  <a:gd name="connsiteY1" fmla="*/ 0 h 107251"/>
                  <a:gd name="connsiteX2" fmla="*/ 53626 w 942022"/>
                  <a:gd name="connsiteY2" fmla="*/ 0 h 107251"/>
                  <a:gd name="connsiteX3" fmla="*/ 0 w 942022"/>
                  <a:gd name="connsiteY3" fmla="*/ 53626 h 107251"/>
                  <a:gd name="connsiteX4" fmla="*/ 53626 w 942022"/>
                  <a:gd name="connsiteY4" fmla="*/ 107251 h 107251"/>
                  <a:gd name="connsiteX5" fmla="*/ 888397 w 942022"/>
                  <a:gd name="connsiteY5" fmla="*/ 107251 h 107251"/>
                  <a:gd name="connsiteX6" fmla="*/ 942023 w 942022"/>
                  <a:gd name="connsiteY6" fmla="*/ 53626 h 107251"/>
                  <a:gd name="connsiteX7" fmla="*/ 942023 w 942022"/>
                  <a:gd name="connsiteY7" fmla="*/ 53626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42022" h="107251">
                    <a:moveTo>
                      <a:pt x="942023" y="53626"/>
                    </a:moveTo>
                    <a:cubicBezTo>
                      <a:pt x="942023" y="24003"/>
                      <a:pt x="918019" y="0"/>
                      <a:pt x="888397" y="0"/>
                    </a:cubicBez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153"/>
                      <a:pt x="24003" y="107251"/>
                      <a:pt x="53626" y="107251"/>
                    </a:cubicBezTo>
                    <a:lnTo>
                      <a:pt x="888397" y="107251"/>
                    </a:lnTo>
                    <a:cubicBezTo>
                      <a:pt x="918115" y="107251"/>
                      <a:pt x="942023" y="83249"/>
                      <a:pt x="942023" y="53626"/>
                    </a:cubicBezTo>
                    <a:lnTo>
                      <a:pt x="942023" y="536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D3BF4A6F-22B8-4E3F-9173-0B47FA2C1882}"/>
                  </a:ext>
                </a:extLst>
              </p:cNvPr>
              <p:cNvSpPr/>
              <p:nvPr/>
            </p:nvSpPr>
            <p:spPr>
              <a:xfrm>
                <a:off x="6560629" y="3848766"/>
                <a:ext cx="601694" cy="107251"/>
              </a:xfrm>
              <a:custGeom>
                <a:avLst/>
                <a:gdLst>
                  <a:gd name="connsiteX0" fmla="*/ 53626 w 601694"/>
                  <a:gd name="connsiteY0" fmla="*/ 0 h 107251"/>
                  <a:gd name="connsiteX1" fmla="*/ 0 w 601694"/>
                  <a:gd name="connsiteY1" fmla="*/ 53626 h 107251"/>
                  <a:gd name="connsiteX2" fmla="*/ 53626 w 601694"/>
                  <a:gd name="connsiteY2" fmla="*/ 107251 h 107251"/>
                  <a:gd name="connsiteX3" fmla="*/ 548069 w 601694"/>
                  <a:gd name="connsiteY3" fmla="*/ 107251 h 107251"/>
                  <a:gd name="connsiteX4" fmla="*/ 601694 w 601694"/>
                  <a:gd name="connsiteY4" fmla="*/ 53626 h 107251"/>
                  <a:gd name="connsiteX5" fmla="*/ 548069 w 601694"/>
                  <a:gd name="connsiteY5" fmla="*/ 0 h 107251"/>
                  <a:gd name="connsiteX6" fmla="*/ 53626 w 601694"/>
                  <a:gd name="connsiteY6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1694" h="107251">
                    <a:moveTo>
                      <a:pt x="53626" y="0"/>
                    </a:move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8"/>
                      <a:pt x="24003" y="107251"/>
                      <a:pt x="53626" y="107251"/>
                    </a:cubicBezTo>
                    <a:lnTo>
                      <a:pt x="548069" y="107251"/>
                    </a:lnTo>
                    <a:cubicBezTo>
                      <a:pt x="577691" y="107251"/>
                      <a:pt x="601694" y="83248"/>
                      <a:pt x="601694" y="53626"/>
                    </a:cubicBezTo>
                    <a:cubicBezTo>
                      <a:pt x="601694" y="24098"/>
                      <a:pt x="577691" y="0"/>
                      <a:pt x="548069" y="0"/>
                    </a:cubicBezTo>
                    <a:lnTo>
                      <a:pt x="53626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32768943-F7CF-4BE6-9AC8-D5F411350D6D}"/>
                  </a:ext>
                </a:extLst>
              </p:cNvPr>
              <p:cNvSpPr/>
              <p:nvPr/>
            </p:nvSpPr>
            <p:spPr>
              <a:xfrm>
                <a:off x="4687919" y="3282981"/>
                <a:ext cx="385857" cy="650271"/>
              </a:xfrm>
              <a:custGeom>
                <a:avLst/>
                <a:gdLst>
                  <a:gd name="connsiteX0" fmla="*/ 246602 w 385857"/>
                  <a:gd name="connsiteY0" fmla="*/ 596646 h 650271"/>
                  <a:gd name="connsiteX1" fmla="*/ 246602 w 385857"/>
                  <a:gd name="connsiteY1" fmla="*/ 557879 h 650271"/>
                  <a:gd name="connsiteX2" fmla="*/ 385858 w 385857"/>
                  <a:gd name="connsiteY2" fmla="*/ 414814 h 650271"/>
                  <a:gd name="connsiteX3" fmla="*/ 242602 w 385857"/>
                  <a:gd name="connsiteY3" fmla="*/ 271558 h 650271"/>
                  <a:gd name="connsiteX4" fmla="*/ 143447 w 385857"/>
                  <a:gd name="connsiteY4" fmla="*/ 271558 h 650271"/>
                  <a:gd name="connsiteX5" fmla="*/ 107252 w 385857"/>
                  <a:gd name="connsiteY5" fmla="*/ 235458 h 650271"/>
                  <a:gd name="connsiteX6" fmla="*/ 143447 w 385857"/>
                  <a:gd name="connsiteY6" fmla="*/ 199358 h 650271"/>
                  <a:gd name="connsiteX7" fmla="*/ 318135 w 385857"/>
                  <a:gd name="connsiteY7" fmla="*/ 199358 h 650271"/>
                  <a:gd name="connsiteX8" fmla="*/ 371761 w 385857"/>
                  <a:gd name="connsiteY8" fmla="*/ 145733 h 650271"/>
                  <a:gd name="connsiteX9" fmla="*/ 318135 w 385857"/>
                  <a:gd name="connsiteY9" fmla="*/ 92107 h 650271"/>
                  <a:gd name="connsiteX10" fmla="*/ 246602 w 385857"/>
                  <a:gd name="connsiteY10" fmla="*/ 92107 h 650271"/>
                  <a:gd name="connsiteX11" fmla="*/ 246602 w 385857"/>
                  <a:gd name="connsiteY11" fmla="*/ 53626 h 650271"/>
                  <a:gd name="connsiteX12" fmla="*/ 192977 w 385857"/>
                  <a:gd name="connsiteY12" fmla="*/ 0 h 650271"/>
                  <a:gd name="connsiteX13" fmla="*/ 139351 w 385857"/>
                  <a:gd name="connsiteY13" fmla="*/ 53626 h 650271"/>
                  <a:gd name="connsiteX14" fmla="*/ 139351 w 385857"/>
                  <a:gd name="connsiteY14" fmla="*/ 92297 h 650271"/>
                  <a:gd name="connsiteX15" fmla="*/ 0 w 385857"/>
                  <a:gd name="connsiteY15" fmla="*/ 235363 h 650271"/>
                  <a:gd name="connsiteX16" fmla="*/ 143351 w 385857"/>
                  <a:gd name="connsiteY16" fmla="*/ 378714 h 650271"/>
                  <a:gd name="connsiteX17" fmla="*/ 242506 w 385857"/>
                  <a:gd name="connsiteY17" fmla="*/ 378714 h 650271"/>
                  <a:gd name="connsiteX18" fmla="*/ 278702 w 385857"/>
                  <a:gd name="connsiteY18" fmla="*/ 414814 h 650271"/>
                  <a:gd name="connsiteX19" fmla="*/ 242506 w 385857"/>
                  <a:gd name="connsiteY19" fmla="*/ 450913 h 650271"/>
                  <a:gd name="connsiteX20" fmla="*/ 67913 w 385857"/>
                  <a:gd name="connsiteY20" fmla="*/ 450913 h 650271"/>
                  <a:gd name="connsiteX21" fmla="*/ 14288 w 385857"/>
                  <a:gd name="connsiteY21" fmla="*/ 504539 h 650271"/>
                  <a:gd name="connsiteX22" fmla="*/ 67913 w 385857"/>
                  <a:gd name="connsiteY22" fmla="*/ 558165 h 650271"/>
                  <a:gd name="connsiteX23" fmla="*/ 139446 w 385857"/>
                  <a:gd name="connsiteY23" fmla="*/ 558165 h 650271"/>
                  <a:gd name="connsiteX24" fmla="*/ 139446 w 385857"/>
                  <a:gd name="connsiteY24" fmla="*/ 596646 h 650271"/>
                  <a:gd name="connsiteX25" fmla="*/ 193072 w 385857"/>
                  <a:gd name="connsiteY25" fmla="*/ 650272 h 650271"/>
                  <a:gd name="connsiteX26" fmla="*/ 246602 w 385857"/>
                  <a:gd name="connsiteY26" fmla="*/ 596646 h 650271"/>
                  <a:gd name="connsiteX27" fmla="*/ 246602 w 385857"/>
                  <a:gd name="connsiteY27" fmla="*/ 596646 h 65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85857" h="650271">
                    <a:moveTo>
                      <a:pt x="246602" y="596646"/>
                    </a:moveTo>
                    <a:lnTo>
                      <a:pt x="246602" y="557879"/>
                    </a:lnTo>
                    <a:cubicBezTo>
                      <a:pt x="323755" y="555784"/>
                      <a:pt x="385858" y="492442"/>
                      <a:pt x="385858" y="414814"/>
                    </a:cubicBezTo>
                    <a:cubicBezTo>
                      <a:pt x="385858" y="335756"/>
                      <a:pt x="321564" y="271558"/>
                      <a:pt x="242602" y="271558"/>
                    </a:cubicBezTo>
                    <a:lnTo>
                      <a:pt x="143447" y="271558"/>
                    </a:lnTo>
                    <a:cubicBezTo>
                      <a:pt x="123539" y="271558"/>
                      <a:pt x="107252" y="255365"/>
                      <a:pt x="107252" y="235458"/>
                    </a:cubicBezTo>
                    <a:cubicBezTo>
                      <a:pt x="107252" y="215551"/>
                      <a:pt x="123444" y="199358"/>
                      <a:pt x="143447" y="199358"/>
                    </a:cubicBezTo>
                    <a:lnTo>
                      <a:pt x="318135" y="199358"/>
                    </a:lnTo>
                    <a:cubicBezTo>
                      <a:pt x="347758" y="199358"/>
                      <a:pt x="371761" y="175355"/>
                      <a:pt x="371761" y="145733"/>
                    </a:cubicBezTo>
                    <a:cubicBezTo>
                      <a:pt x="371761" y="116110"/>
                      <a:pt x="347758" y="92107"/>
                      <a:pt x="318135" y="92107"/>
                    </a:cubicBezTo>
                    <a:lnTo>
                      <a:pt x="246602" y="92107"/>
                    </a:lnTo>
                    <a:lnTo>
                      <a:pt x="246602" y="53626"/>
                    </a:lnTo>
                    <a:cubicBezTo>
                      <a:pt x="246602" y="24003"/>
                      <a:pt x="222599" y="0"/>
                      <a:pt x="192977" y="0"/>
                    </a:cubicBezTo>
                    <a:cubicBezTo>
                      <a:pt x="163354" y="0"/>
                      <a:pt x="139351" y="24003"/>
                      <a:pt x="139351" y="53626"/>
                    </a:cubicBezTo>
                    <a:lnTo>
                      <a:pt x="139351" y="92297"/>
                    </a:lnTo>
                    <a:cubicBezTo>
                      <a:pt x="62198" y="94488"/>
                      <a:pt x="0" y="157734"/>
                      <a:pt x="0" y="235363"/>
                    </a:cubicBezTo>
                    <a:cubicBezTo>
                      <a:pt x="0" y="314420"/>
                      <a:pt x="64294" y="378714"/>
                      <a:pt x="143351" y="378714"/>
                    </a:cubicBezTo>
                    <a:lnTo>
                      <a:pt x="242506" y="378714"/>
                    </a:lnTo>
                    <a:cubicBezTo>
                      <a:pt x="262414" y="378714"/>
                      <a:pt x="278702" y="394907"/>
                      <a:pt x="278702" y="414814"/>
                    </a:cubicBezTo>
                    <a:cubicBezTo>
                      <a:pt x="278702" y="434721"/>
                      <a:pt x="262509" y="450913"/>
                      <a:pt x="242506" y="450913"/>
                    </a:cubicBezTo>
                    <a:lnTo>
                      <a:pt x="67913" y="450913"/>
                    </a:lnTo>
                    <a:cubicBezTo>
                      <a:pt x="38291" y="450913"/>
                      <a:pt x="14288" y="474917"/>
                      <a:pt x="14288" y="504539"/>
                    </a:cubicBezTo>
                    <a:cubicBezTo>
                      <a:pt x="14288" y="534067"/>
                      <a:pt x="38291" y="558165"/>
                      <a:pt x="67913" y="558165"/>
                    </a:cubicBezTo>
                    <a:lnTo>
                      <a:pt x="139446" y="558165"/>
                    </a:lnTo>
                    <a:lnTo>
                      <a:pt x="139446" y="596646"/>
                    </a:lnTo>
                    <a:cubicBezTo>
                      <a:pt x="139446" y="626269"/>
                      <a:pt x="163354" y="650272"/>
                      <a:pt x="193072" y="650272"/>
                    </a:cubicBezTo>
                    <a:cubicBezTo>
                      <a:pt x="222599" y="650176"/>
                      <a:pt x="246602" y="626269"/>
                      <a:pt x="246602" y="596646"/>
                    </a:cubicBezTo>
                    <a:lnTo>
                      <a:pt x="246602" y="5966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28BBA85F-27FE-4212-9852-BC6C3C1D87CE}"/>
                  </a:ext>
                </a:extLst>
              </p:cNvPr>
              <p:cNvSpPr/>
              <p:nvPr/>
            </p:nvSpPr>
            <p:spPr>
              <a:xfrm>
                <a:off x="4763642" y="1896713"/>
                <a:ext cx="914304" cy="1117949"/>
              </a:xfrm>
              <a:custGeom>
                <a:avLst/>
                <a:gdLst>
                  <a:gd name="connsiteX0" fmla="*/ 78677 w 914304"/>
                  <a:gd name="connsiteY0" fmla="*/ 1117949 h 1117949"/>
                  <a:gd name="connsiteX1" fmla="*/ 835628 w 914304"/>
                  <a:gd name="connsiteY1" fmla="*/ 1117949 h 1117949"/>
                  <a:gd name="connsiteX2" fmla="*/ 914305 w 914304"/>
                  <a:gd name="connsiteY2" fmla="*/ 1039368 h 1117949"/>
                  <a:gd name="connsiteX3" fmla="*/ 914305 w 914304"/>
                  <a:gd name="connsiteY3" fmla="*/ 675037 h 1117949"/>
                  <a:gd name="connsiteX4" fmla="*/ 860679 w 914304"/>
                  <a:gd name="connsiteY4" fmla="*/ 621411 h 1117949"/>
                  <a:gd name="connsiteX5" fmla="*/ 807053 w 914304"/>
                  <a:gd name="connsiteY5" fmla="*/ 675037 h 1117949"/>
                  <a:gd name="connsiteX6" fmla="*/ 807053 w 914304"/>
                  <a:gd name="connsiteY6" fmla="*/ 1010793 h 1117949"/>
                  <a:gd name="connsiteX7" fmla="*/ 107156 w 914304"/>
                  <a:gd name="connsiteY7" fmla="*/ 1010793 h 1117949"/>
                  <a:gd name="connsiteX8" fmla="*/ 107156 w 914304"/>
                  <a:gd name="connsiteY8" fmla="*/ 239554 h 1117949"/>
                  <a:gd name="connsiteX9" fmla="*/ 239554 w 914304"/>
                  <a:gd name="connsiteY9" fmla="*/ 107156 h 1117949"/>
                  <a:gd name="connsiteX10" fmla="*/ 807053 w 914304"/>
                  <a:gd name="connsiteY10" fmla="*/ 107156 h 1117949"/>
                  <a:gd name="connsiteX11" fmla="*/ 807053 w 914304"/>
                  <a:gd name="connsiteY11" fmla="*/ 425101 h 1117949"/>
                  <a:gd name="connsiteX12" fmla="*/ 860679 w 914304"/>
                  <a:gd name="connsiteY12" fmla="*/ 478727 h 1117949"/>
                  <a:gd name="connsiteX13" fmla="*/ 914305 w 914304"/>
                  <a:gd name="connsiteY13" fmla="*/ 425101 h 1117949"/>
                  <a:gd name="connsiteX14" fmla="*/ 914305 w 914304"/>
                  <a:gd name="connsiteY14" fmla="*/ 78581 h 1117949"/>
                  <a:gd name="connsiteX15" fmla="*/ 835724 w 914304"/>
                  <a:gd name="connsiteY15" fmla="*/ 0 h 1117949"/>
                  <a:gd name="connsiteX16" fmla="*/ 227838 w 914304"/>
                  <a:gd name="connsiteY16" fmla="*/ 0 h 1117949"/>
                  <a:gd name="connsiteX17" fmla="*/ 172212 w 914304"/>
                  <a:gd name="connsiteY17" fmla="*/ 23051 h 1117949"/>
                  <a:gd name="connsiteX18" fmla="*/ 23051 w 914304"/>
                  <a:gd name="connsiteY18" fmla="*/ 172117 h 1117949"/>
                  <a:gd name="connsiteX19" fmla="*/ 0 w 914304"/>
                  <a:gd name="connsiteY19" fmla="*/ 227743 h 1117949"/>
                  <a:gd name="connsiteX20" fmla="*/ 0 w 914304"/>
                  <a:gd name="connsiteY20" fmla="*/ 1039368 h 1117949"/>
                  <a:gd name="connsiteX21" fmla="*/ 78677 w 914304"/>
                  <a:gd name="connsiteY21" fmla="*/ 1117949 h 1117949"/>
                  <a:gd name="connsiteX22" fmla="*/ 78677 w 914304"/>
                  <a:gd name="connsiteY22" fmla="*/ 1117949 h 1117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14304" h="1117949">
                    <a:moveTo>
                      <a:pt x="78677" y="1117949"/>
                    </a:moveTo>
                    <a:lnTo>
                      <a:pt x="835628" y="1117949"/>
                    </a:lnTo>
                    <a:cubicBezTo>
                      <a:pt x="878967" y="1117949"/>
                      <a:pt x="914305" y="1082707"/>
                      <a:pt x="914305" y="1039368"/>
                    </a:cubicBezTo>
                    <a:lnTo>
                      <a:pt x="914305" y="675037"/>
                    </a:lnTo>
                    <a:cubicBezTo>
                      <a:pt x="914305" y="645414"/>
                      <a:pt x="890302" y="621411"/>
                      <a:pt x="860679" y="621411"/>
                    </a:cubicBezTo>
                    <a:cubicBezTo>
                      <a:pt x="831056" y="621411"/>
                      <a:pt x="807053" y="645414"/>
                      <a:pt x="807053" y="675037"/>
                    </a:cubicBezTo>
                    <a:lnTo>
                      <a:pt x="807053" y="1010793"/>
                    </a:lnTo>
                    <a:lnTo>
                      <a:pt x="107156" y="1010793"/>
                    </a:lnTo>
                    <a:lnTo>
                      <a:pt x="107156" y="239554"/>
                    </a:lnTo>
                    <a:lnTo>
                      <a:pt x="239554" y="107156"/>
                    </a:lnTo>
                    <a:lnTo>
                      <a:pt x="807053" y="107156"/>
                    </a:lnTo>
                    <a:lnTo>
                      <a:pt x="807053" y="425101"/>
                    </a:lnTo>
                    <a:cubicBezTo>
                      <a:pt x="807053" y="454724"/>
                      <a:pt x="831056" y="478727"/>
                      <a:pt x="860679" y="478727"/>
                    </a:cubicBezTo>
                    <a:cubicBezTo>
                      <a:pt x="890302" y="478727"/>
                      <a:pt x="914305" y="454724"/>
                      <a:pt x="914305" y="425101"/>
                    </a:cubicBezTo>
                    <a:lnTo>
                      <a:pt x="914305" y="78581"/>
                    </a:lnTo>
                    <a:cubicBezTo>
                      <a:pt x="914305" y="35243"/>
                      <a:pt x="879062" y="0"/>
                      <a:pt x="835724" y="0"/>
                    </a:cubicBezTo>
                    <a:lnTo>
                      <a:pt x="227838" y="0"/>
                    </a:lnTo>
                    <a:cubicBezTo>
                      <a:pt x="206788" y="0"/>
                      <a:pt x="187071" y="8192"/>
                      <a:pt x="172212" y="23051"/>
                    </a:cubicBezTo>
                    <a:lnTo>
                      <a:pt x="23051" y="172117"/>
                    </a:lnTo>
                    <a:cubicBezTo>
                      <a:pt x="8192" y="186976"/>
                      <a:pt x="0" y="206693"/>
                      <a:pt x="0" y="227743"/>
                    </a:cubicBezTo>
                    <a:lnTo>
                      <a:pt x="0" y="1039368"/>
                    </a:lnTo>
                    <a:cubicBezTo>
                      <a:pt x="0" y="1082707"/>
                      <a:pt x="35338" y="1117949"/>
                      <a:pt x="78677" y="1117949"/>
                    </a:cubicBezTo>
                    <a:lnTo>
                      <a:pt x="78677" y="111794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FA7B0D63-7B14-4B41-BF6F-71F582097BF7}"/>
                  </a:ext>
                </a:extLst>
              </p:cNvPr>
              <p:cNvSpPr/>
              <p:nvPr/>
            </p:nvSpPr>
            <p:spPr>
              <a:xfrm>
                <a:off x="4998148" y="2130170"/>
                <a:ext cx="445198" cy="107251"/>
              </a:xfrm>
              <a:custGeom>
                <a:avLst/>
                <a:gdLst>
                  <a:gd name="connsiteX0" fmla="*/ 391573 w 445198"/>
                  <a:gd name="connsiteY0" fmla="*/ 0 h 107251"/>
                  <a:gd name="connsiteX1" fmla="*/ 53626 w 445198"/>
                  <a:gd name="connsiteY1" fmla="*/ 0 h 107251"/>
                  <a:gd name="connsiteX2" fmla="*/ 0 w 445198"/>
                  <a:gd name="connsiteY2" fmla="*/ 53626 h 107251"/>
                  <a:gd name="connsiteX3" fmla="*/ 53626 w 445198"/>
                  <a:gd name="connsiteY3" fmla="*/ 107252 h 107251"/>
                  <a:gd name="connsiteX4" fmla="*/ 391573 w 445198"/>
                  <a:gd name="connsiteY4" fmla="*/ 107252 h 107251"/>
                  <a:gd name="connsiteX5" fmla="*/ 445199 w 445198"/>
                  <a:gd name="connsiteY5" fmla="*/ 53626 h 107251"/>
                  <a:gd name="connsiteX6" fmla="*/ 391573 w 445198"/>
                  <a:gd name="connsiteY6" fmla="*/ 0 h 107251"/>
                  <a:gd name="connsiteX7" fmla="*/ 391573 w 445198"/>
                  <a:gd name="connsiteY7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5198" h="107251">
                    <a:moveTo>
                      <a:pt x="391573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8"/>
                      <a:pt x="24003" y="107252"/>
                      <a:pt x="53626" y="107252"/>
                    </a:cubicBezTo>
                    <a:lnTo>
                      <a:pt x="391573" y="107252"/>
                    </a:lnTo>
                    <a:cubicBezTo>
                      <a:pt x="421196" y="107252"/>
                      <a:pt x="445199" y="83248"/>
                      <a:pt x="445199" y="53626"/>
                    </a:cubicBezTo>
                    <a:cubicBezTo>
                      <a:pt x="445199" y="24003"/>
                      <a:pt x="421196" y="0"/>
                      <a:pt x="391573" y="0"/>
                    </a:cubicBezTo>
                    <a:lnTo>
                      <a:pt x="39157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D9A75F20-1198-4EA1-BEA6-0E2CCA4D4FB7}"/>
                  </a:ext>
                </a:extLst>
              </p:cNvPr>
              <p:cNvSpPr/>
              <p:nvPr/>
            </p:nvSpPr>
            <p:spPr>
              <a:xfrm>
                <a:off x="4998148" y="2310669"/>
                <a:ext cx="445198" cy="107251"/>
              </a:xfrm>
              <a:custGeom>
                <a:avLst/>
                <a:gdLst>
                  <a:gd name="connsiteX0" fmla="*/ 391573 w 445198"/>
                  <a:gd name="connsiteY0" fmla="*/ 0 h 107251"/>
                  <a:gd name="connsiteX1" fmla="*/ 53626 w 445198"/>
                  <a:gd name="connsiteY1" fmla="*/ 0 h 107251"/>
                  <a:gd name="connsiteX2" fmla="*/ 0 w 445198"/>
                  <a:gd name="connsiteY2" fmla="*/ 53626 h 107251"/>
                  <a:gd name="connsiteX3" fmla="*/ 53626 w 445198"/>
                  <a:gd name="connsiteY3" fmla="*/ 107252 h 107251"/>
                  <a:gd name="connsiteX4" fmla="*/ 391573 w 445198"/>
                  <a:gd name="connsiteY4" fmla="*/ 107252 h 107251"/>
                  <a:gd name="connsiteX5" fmla="*/ 445199 w 445198"/>
                  <a:gd name="connsiteY5" fmla="*/ 53626 h 107251"/>
                  <a:gd name="connsiteX6" fmla="*/ 391573 w 445198"/>
                  <a:gd name="connsiteY6" fmla="*/ 0 h 107251"/>
                  <a:gd name="connsiteX7" fmla="*/ 391573 w 445198"/>
                  <a:gd name="connsiteY7" fmla="*/ 0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5198" h="107251">
                    <a:moveTo>
                      <a:pt x="391573" y="0"/>
                    </a:move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lnTo>
                      <a:pt x="391573" y="107252"/>
                    </a:lnTo>
                    <a:cubicBezTo>
                      <a:pt x="421196" y="107252"/>
                      <a:pt x="445199" y="83249"/>
                      <a:pt x="445199" y="53626"/>
                    </a:cubicBezTo>
                    <a:cubicBezTo>
                      <a:pt x="445199" y="23908"/>
                      <a:pt x="421196" y="0"/>
                      <a:pt x="391573" y="0"/>
                    </a:cubicBezTo>
                    <a:lnTo>
                      <a:pt x="39157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8EC607A3-001D-42B9-BB1C-800A28D0A213}"/>
                  </a:ext>
                </a:extLst>
              </p:cNvPr>
              <p:cNvSpPr/>
              <p:nvPr/>
            </p:nvSpPr>
            <p:spPr>
              <a:xfrm>
                <a:off x="4998148" y="2492692"/>
                <a:ext cx="445198" cy="107251"/>
              </a:xfrm>
              <a:custGeom>
                <a:avLst/>
                <a:gdLst>
                  <a:gd name="connsiteX0" fmla="*/ 445199 w 445198"/>
                  <a:gd name="connsiteY0" fmla="*/ 53626 h 107251"/>
                  <a:gd name="connsiteX1" fmla="*/ 391573 w 445198"/>
                  <a:gd name="connsiteY1" fmla="*/ 0 h 107251"/>
                  <a:gd name="connsiteX2" fmla="*/ 53626 w 445198"/>
                  <a:gd name="connsiteY2" fmla="*/ 0 h 107251"/>
                  <a:gd name="connsiteX3" fmla="*/ 0 w 445198"/>
                  <a:gd name="connsiteY3" fmla="*/ 53626 h 107251"/>
                  <a:gd name="connsiteX4" fmla="*/ 53626 w 445198"/>
                  <a:gd name="connsiteY4" fmla="*/ 107252 h 107251"/>
                  <a:gd name="connsiteX5" fmla="*/ 391573 w 445198"/>
                  <a:gd name="connsiteY5" fmla="*/ 107252 h 107251"/>
                  <a:gd name="connsiteX6" fmla="*/ 445199 w 445198"/>
                  <a:gd name="connsiteY6" fmla="*/ 53626 h 107251"/>
                  <a:gd name="connsiteX7" fmla="*/ 445199 w 445198"/>
                  <a:gd name="connsiteY7" fmla="*/ 53626 h 107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5198" h="107251">
                    <a:moveTo>
                      <a:pt x="445199" y="53626"/>
                    </a:moveTo>
                    <a:cubicBezTo>
                      <a:pt x="445199" y="24003"/>
                      <a:pt x="421196" y="0"/>
                      <a:pt x="391573" y="0"/>
                    </a:cubicBezTo>
                    <a:lnTo>
                      <a:pt x="53626" y="0"/>
                    </a:lnTo>
                    <a:cubicBezTo>
                      <a:pt x="24003" y="0"/>
                      <a:pt x="0" y="24003"/>
                      <a:pt x="0" y="53626"/>
                    </a:cubicBezTo>
                    <a:cubicBezTo>
                      <a:pt x="0" y="83249"/>
                      <a:pt x="24003" y="107252"/>
                      <a:pt x="53626" y="107252"/>
                    </a:cubicBezTo>
                    <a:lnTo>
                      <a:pt x="391573" y="107252"/>
                    </a:lnTo>
                    <a:cubicBezTo>
                      <a:pt x="421196" y="107156"/>
                      <a:pt x="445199" y="83249"/>
                      <a:pt x="445199" y="53626"/>
                    </a:cubicBezTo>
                    <a:lnTo>
                      <a:pt x="445199" y="536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58D21C45-783F-48B6-9AC4-13B7B7CA77E0}"/>
                  </a:ext>
                </a:extLst>
              </p:cNvPr>
              <p:cNvSpPr/>
              <p:nvPr/>
            </p:nvSpPr>
            <p:spPr>
              <a:xfrm>
                <a:off x="4998148" y="2673953"/>
                <a:ext cx="258794" cy="107156"/>
              </a:xfrm>
              <a:custGeom>
                <a:avLst/>
                <a:gdLst>
                  <a:gd name="connsiteX0" fmla="*/ 53626 w 258794"/>
                  <a:gd name="connsiteY0" fmla="*/ 0 h 107156"/>
                  <a:gd name="connsiteX1" fmla="*/ 0 w 258794"/>
                  <a:gd name="connsiteY1" fmla="*/ 53530 h 107156"/>
                  <a:gd name="connsiteX2" fmla="*/ 53626 w 258794"/>
                  <a:gd name="connsiteY2" fmla="*/ 107156 h 107156"/>
                  <a:gd name="connsiteX3" fmla="*/ 205169 w 258794"/>
                  <a:gd name="connsiteY3" fmla="*/ 107156 h 107156"/>
                  <a:gd name="connsiteX4" fmla="*/ 258794 w 258794"/>
                  <a:gd name="connsiteY4" fmla="*/ 53530 h 107156"/>
                  <a:gd name="connsiteX5" fmla="*/ 205169 w 258794"/>
                  <a:gd name="connsiteY5" fmla="*/ 0 h 107156"/>
                  <a:gd name="connsiteX6" fmla="*/ 53626 w 258794"/>
                  <a:gd name="connsiteY6" fmla="*/ 0 h 107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8794" h="107156">
                    <a:moveTo>
                      <a:pt x="53626" y="0"/>
                    </a:moveTo>
                    <a:cubicBezTo>
                      <a:pt x="24003" y="0"/>
                      <a:pt x="0" y="24003"/>
                      <a:pt x="0" y="53530"/>
                    </a:cubicBezTo>
                    <a:cubicBezTo>
                      <a:pt x="0" y="83153"/>
                      <a:pt x="24003" y="107156"/>
                      <a:pt x="53626" y="107156"/>
                    </a:cubicBezTo>
                    <a:lnTo>
                      <a:pt x="205169" y="107156"/>
                    </a:lnTo>
                    <a:cubicBezTo>
                      <a:pt x="234791" y="107156"/>
                      <a:pt x="258794" y="83248"/>
                      <a:pt x="258794" y="53530"/>
                    </a:cubicBezTo>
                    <a:cubicBezTo>
                      <a:pt x="258794" y="24003"/>
                      <a:pt x="234791" y="0"/>
                      <a:pt x="205169" y="0"/>
                    </a:cubicBezTo>
                    <a:lnTo>
                      <a:pt x="53626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0B25BC86-2001-4C92-9963-A6695C3DE704}"/>
              </a:ext>
            </a:extLst>
          </p:cNvPr>
          <p:cNvGrpSpPr/>
          <p:nvPr/>
        </p:nvGrpSpPr>
        <p:grpSpPr>
          <a:xfrm>
            <a:off x="266264" y="2837406"/>
            <a:ext cx="2658873" cy="2911032"/>
            <a:chOff x="846641" y="2379627"/>
            <a:chExt cx="1902970" cy="2911032"/>
          </a:xfrm>
          <a:scene3d>
            <a:camera prst="perspectiveLeft" fov="3000000">
              <a:rot lat="336000" lon="1998000" rev="21090000"/>
            </a:camera>
            <a:lightRig rig="contrasting" dir="t"/>
          </a:scene3d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632AB308-45D3-468C-A89F-388B714B623E}"/>
                </a:ext>
              </a:extLst>
            </p:cNvPr>
            <p:cNvSpPr/>
            <p:nvPr/>
          </p:nvSpPr>
          <p:spPr>
            <a:xfrm>
              <a:off x="846641" y="2379627"/>
              <a:ext cx="1902970" cy="2911032"/>
            </a:xfrm>
            <a:prstGeom prst="roundRect">
              <a:avLst>
                <a:gd name="adj" fmla="val 3500"/>
              </a:avLst>
            </a:prstGeom>
            <a:gradFill>
              <a:gsLst>
                <a:gs pos="63000">
                  <a:schemeClr val="accent1">
                    <a:lumMod val="10000"/>
                    <a:lumOff val="90000"/>
                    <a:alpha val="65000"/>
                  </a:schemeClr>
                </a:gs>
                <a:gs pos="0">
                  <a:schemeClr val="bg1"/>
                </a:gs>
                <a:gs pos="100000">
                  <a:schemeClr val="accent1">
                    <a:lumMod val="10000"/>
                    <a:lumOff val="90000"/>
                  </a:schemeClr>
                </a:gs>
              </a:gsLst>
              <a:lin ang="4200000" scaled="0"/>
            </a:gradFill>
            <a:ln>
              <a:noFill/>
            </a:ln>
            <a:effectLst>
              <a:reflection blurRad="6350" stA="0" endPos="35000" dir="5400000" sy="-100000" algn="bl" rotWithShape="0"/>
            </a:effectLst>
            <a:sp3d extrusionH="63500">
              <a:extrusionClr>
                <a:schemeClr val="accent1">
                  <a:lumMod val="20000"/>
                  <a:lumOff val="80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4CB9DAD-5C0E-49D3-97AC-79049A5D6A3A}"/>
                </a:ext>
              </a:extLst>
            </p:cNvPr>
            <p:cNvSpPr txBox="1"/>
            <p:nvPr/>
          </p:nvSpPr>
          <p:spPr>
            <a:xfrm>
              <a:off x="923071" y="4562115"/>
              <a:ext cx="14540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程序功能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5BC05EA-77F5-4F13-934E-FB8CDA369CB1}"/>
                </a:ext>
              </a:extLst>
            </p:cNvPr>
            <p:cNvSpPr txBox="1"/>
            <p:nvPr/>
          </p:nvSpPr>
          <p:spPr>
            <a:xfrm>
              <a:off x="974847" y="2510116"/>
              <a:ext cx="8159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+mj-lt"/>
                </a:rPr>
                <a:t>01</a:t>
              </a:r>
              <a:endParaRPr lang="zh-CN" altLang="en-US" sz="4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endParaRPr>
            </a:p>
          </p:txBody>
        </p:sp>
        <p:grpSp>
          <p:nvGrpSpPr>
            <p:cNvPr id="66" name="图形 3">
              <a:extLst>
                <a:ext uri="{FF2B5EF4-FFF2-40B4-BE49-F238E27FC236}">
                  <a16:creationId xmlns:a16="http://schemas.microsoft.com/office/drawing/2014/main" id="{A93B35C3-29E8-4064-9EFC-3DE51257B97D}"/>
                </a:ext>
              </a:extLst>
            </p:cNvPr>
            <p:cNvGrpSpPr/>
            <p:nvPr/>
          </p:nvGrpSpPr>
          <p:grpSpPr>
            <a:xfrm>
              <a:off x="1049581" y="4060971"/>
              <a:ext cx="431653" cy="415241"/>
              <a:chOff x="837223" y="2527857"/>
              <a:chExt cx="583356" cy="561176"/>
            </a:xfrm>
            <a:solidFill>
              <a:schemeClr val="accent1">
                <a:lumMod val="50000"/>
                <a:alpha val="18000"/>
              </a:schemeClr>
            </a:solidFill>
          </p:grpSpPr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9762B241-B183-43DC-ADB5-BECFC0368D5A}"/>
                  </a:ext>
                </a:extLst>
              </p:cNvPr>
              <p:cNvSpPr/>
              <p:nvPr/>
            </p:nvSpPr>
            <p:spPr>
              <a:xfrm>
                <a:off x="837223" y="2615118"/>
                <a:ext cx="583356" cy="473916"/>
              </a:xfrm>
              <a:custGeom>
                <a:avLst/>
                <a:gdLst>
                  <a:gd name="connsiteX0" fmla="*/ 562954 w 583356"/>
                  <a:gd name="connsiteY0" fmla="*/ 23836 h 473916"/>
                  <a:gd name="connsiteX1" fmla="*/ 523608 w 583356"/>
                  <a:gd name="connsiteY1" fmla="*/ 23836 h 473916"/>
                  <a:gd name="connsiteX2" fmla="*/ 523608 w 583356"/>
                  <a:gd name="connsiteY2" fmla="*/ 18731 h 473916"/>
                  <a:gd name="connsiteX3" fmla="*/ 504892 w 583356"/>
                  <a:gd name="connsiteY3" fmla="*/ 15 h 473916"/>
                  <a:gd name="connsiteX4" fmla="*/ 472701 w 583356"/>
                  <a:gd name="connsiteY4" fmla="*/ 15 h 473916"/>
                  <a:gd name="connsiteX5" fmla="*/ 464011 w 583356"/>
                  <a:gd name="connsiteY5" fmla="*/ 8705 h 473916"/>
                  <a:gd name="connsiteX6" fmla="*/ 472701 w 583356"/>
                  <a:gd name="connsiteY6" fmla="*/ 17379 h 473916"/>
                  <a:gd name="connsiteX7" fmla="*/ 504892 w 583356"/>
                  <a:gd name="connsiteY7" fmla="*/ 17379 h 473916"/>
                  <a:gd name="connsiteX8" fmla="*/ 506244 w 583356"/>
                  <a:gd name="connsiteY8" fmla="*/ 18731 h 473916"/>
                  <a:gd name="connsiteX9" fmla="*/ 506244 w 583356"/>
                  <a:gd name="connsiteY9" fmla="*/ 353401 h 473916"/>
                  <a:gd name="connsiteX10" fmla="*/ 352201 w 583356"/>
                  <a:gd name="connsiteY10" fmla="*/ 353401 h 473916"/>
                  <a:gd name="connsiteX11" fmla="*/ 300413 w 583356"/>
                  <a:gd name="connsiteY11" fmla="*/ 377100 h 473916"/>
                  <a:gd name="connsiteX12" fmla="*/ 300413 w 583356"/>
                  <a:gd name="connsiteY12" fmla="*/ 34622 h 473916"/>
                  <a:gd name="connsiteX13" fmla="*/ 318051 w 583356"/>
                  <a:gd name="connsiteY13" fmla="*/ 17364 h 473916"/>
                  <a:gd name="connsiteX14" fmla="*/ 350181 w 583356"/>
                  <a:gd name="connsiteY14" fmla="*/ 17364 h 473916"/>
                  <a:gd name="connsiteX15" fmla="*/ 358870 w 583356"/>
                  <a:gd name="connsiteY15" fmla="*/ 8690 h 473916"/>
                  <a:gd name="connsiteX16" fmla="*/ 350181 w 583356"/>
                  <a:gd name="connsiteY16" fmla="*/ 0 h 473916"/>
                  <a:gd name="connsiteX17" fmla="*/ 318051 w 583356"/>
                  <a:gd name="connsiteY17" fmla="*/ 0 h 473916"/>
                  <a:gd name="connsiteX18" fmla="*/ 291784 w 583356"/>
                  <a:gd name="connsiteY18" fmla="*/ 11971 h 473916"/>
                  <a:gd name="connsiteX19" fmla="*/ 265245 w 583356"/>
                  <a:gd name="connsiteY19" fmla="*/ 0 h 473916"/>
                  <a:gd name="connsiteX20" fmla="*/ 79725 w 583356"/>
                  <a:gd name="connsiteY20" fmla="*/ 0 h 473916"/>
                  <a:gd name="connsiteX21" fmla="*/ 61009 w 583356"/>
                  <a:gd name="connsiteY21" fmla="*/ 18716 h 473916"/>
                  <a:gd name="connsiteX22" fmla="*/ 61009 w 583356"/>
                  <a:gd name="connsiteY22" fmla="*/ 23820 h 473916"/>
                  <a:gd name="connsiteX23" fmla="*/ 20402 w 583356"/>
                  <a:gd name="connsiteY23" fmla="*/ 23820 h 473916"/>
                  <a:gd name="connsiteX24" fmla="*/ 0 w 583356"/>
                  <a:gd name="connsiteY24" fmla="*/ 44223 h 473916"/>
                  <a:gd name="connsiteX25" fmla="*/ 0 w 583356"/>
                  <a:gd name="connsiteY25" fmla="*/ 428402 h 473916"/>
                  <a:gd name="connsiteX26" fmla="*/ 45514 w 583356"/>
                  <a:gd name="connsiteY26" fmla="*/ 473916 h 473916"/>
                  <a:gd name="connsiteX27" fmla="*/ 537842 w 583356"/>
                  <a:gd name="connsiteY27" fmla="*/ 473916 h 473916"/>
                  <a:gd name="connsiteX28" fmla="*/ 583356 w 583356"/>
                  <a:gd name="connsiteY28" fmla="*/ 428402 h 473916"/>
                  <a:gd name="connsiteX29" fmla="*/ 583356 w 583356"/>
                  <a:gd name="connsiteY29" fmla="*/ 44223 h 473916"/>
                  <a:gd name="connsiteX30" fmla="*/ 562954 w 583356"/>
                  <a:gd name="connsiteY30" fmla="*/ 23836 h 473916"/>
                  <a:gd name="connsiteX31" fmla="*/ 562954 w 583356"/>
                  <a:gd name="connsiteY31" fmla="*/ 23836 h 473916"/>
                  <a:gd name="connsiteX32" fmla="*/ 78373 w 583356"/>
                  <a:gd name="connsiteY32" fmla="*/ 370765 h 473916"/>
                  <a:gd name="connsiteX33" fmla="*/ 232416 w 583356"/>
                  <a:gd name="connsiteY33" fmla="*/ 370765 h 473916"/>
                  <a:gd name="connsiteX34" fmla="*/ 282943 w 583356"/>
                  <a:gd name="connsiteY34" fmla="*/ 413697 h 473916"/>
                  <a:gd name="connsiteX35" fmla="*/ 84450 w 583356"/>
                  <a:gd name="connsiteY35" fmla="*/ 413697 h 473916"/>
                  <a:gd name="connsiteX36" fmla="*/ 78373 w 583356"/>
                  <a:gd name="connsiteY36" fmla="*/ 407620 h 473916"/>
                  <a:gd name="connsiteX37" fmla="*/ 78373 w 583356"/>
                  <a:gd name="connsiteY37" fmla="*/ 370765 h 473916"/>
                  <a:gd name="connsiteX38" fmla="*/ 79725 w 583356"/>
                  <a:gd name="connsiteY38" fmla="*/ 17379 h 473916"/>
                  <a:gd name="connsiteX39" fmla="*/ 265245 w 583356"/>
                  <a:gd name="connsiteY39" fmla="*/ 17379 h 473916"/>
                  <a:gd name="connsiteX40" fmla="*/ 283034 w 583356"/>
                  <a:gd name="connsiteY40" fmla="*/ 34652 h 473916"/>
                  <a:gd name="connsiteX41" fmla="*/ 283034 w 583356"/>
                  <a:gd name="connsiteY41" fmla="*/ 375779 h 473916"/>
                  <a:gd name="connsiteX42" fmla="*/ 232416 w 583356"/>
                  <a:gd name="connsiteY42" fmla="*/ 353417 h 473916"/>
                  <a:gd name="connsiteX43" fmla="*/ 78373 w 583356"/>
                  <a:gd name="connsiteY43" fmla="*/ 353417 h 473916"/>
                  <a:gd name="connsiteX44" fmla="*/ 78373 w 583356"/>
                  <a:gd name="connsiteY44" fmla="*/ 18731 h 473916"/>
                  <a:gd name="connsiteX45" fmla="*/ 79725 w 583356"/>
                  <a:gd name="connsiteY45" fmla="*/ 17379 h 473916"/>
                  <a:gd name="connsiteX46" fmla="*/ 79725 w 583356"/>
                  <a:gd name="connsiteY46" fmla="*/ 17379 h 473916"/>
                  <a:gd name="connsiteX47" fmla="*/ 565992 w 583356"/>
                  <a:gd name="connsiteY47" fmla="*/ 428402 h 473916"/>
                  <a:gd name="connsiteX48" fmla="*/ 537842 w 583356"/>
                  <a:gd name="connsiteY48" fmla="*/ 456552 h 473916"/>
                  <a:gd name="connsiteX49" fmla="*/ 45514 w 583356"/>
                  <a:gd name="connsiteY49" fmla="*/ 456552 h 473916"/>
                  <a:gd name="connsiteX50" fmla="*/ 17364 w 583356"/>
                  <a:gd name="connsiteY50" fmla="*/ 428402 h 473916"/>
                  <a:gd name="connsiteX51" fmla="*/ 17364 w 583356"/>
                  <a:gd name="connsiteY51" fmla="*/ 44223 h 473916"/>
                  <a:gd name="connsiteX52" fmla="*/ 20387 w 583356"/>
                  <a:gd name="connsiteY52" fmla="*/ 41200 h 473916"/>
                  <a:gd name="connsiteX53" fmla="*/ 61009 w 583356"/>
                  <a:gd name="connsiteY53" fmla="*/ 41200 h 473916"/>
                  <a:gd name="connsiteX54" fmla="*/ 61009 w 583356"/>
                  <a:gd name="connsiteY54" fmla="*/ 407635 h 473916"/>
                  <a:gd name="connsiteX55" fmla="*/ 84450 w 583356"/>
                  <a:gd name="connsiteY55" fmla="*/ 431076 h 473916"/>
                  <a:gd name="connsiteX56" fmla="*/ 367317 w 583356"/>
                  <a:gd name="connsiteY56" fmla="*/ 431076 h 473916"/>
                  <a:gd name="connsiteX57" fmla="*/ 376006 w 583356"/>
                  <a:gd name="connsiteY57" fmla="*/ 422386 h 473916"/>
                  <a:gd name="connsiteX58" fmla="*/ 367317 w 583356"/>
                  <a:gd name="connsiteY58" fmla="*/ 413712 h 473916"/>
                  <a:gd name="connsiteX59" fmla="*/ 301674 w 583356"/>
                  <a:gd name="connsiteY59" fmla="*/ 413712 h 473916"/>
                  <a:gd name="connsiteX60" fmla="*/ 352201 w 583356"/>
                  <a:gd name="connsiteY60" fmla="*/ 370780 h 473916"/>
                  <a:gd name="connsiteX61" fmla="*/ 506228 w 583356"/>
                  <a:gd name="connsiteY61" fmla="*/ 370780 h 473916"/>
                  <a:gd name="connsiteX62" fmla="*/ 506228 w 583356"/>
                  <a:gd name="connsiteY62" fmla="*/ 407650 h 473916"/>
                  <a:gd name="connsiteX63" fmla="*/ 500167 w 583356"/>
                  <a:gd name="connsiteY63" fmla="*/ 413727 h 473916"/>
                  <a:gd name="connsiteX64" fmla="*/ 404323 w 583356"/>
                  <a:gd name="connsiteY64" fmla="*/ 413727 h 473916"/>
                  <a:gd name="connsiteX65" fmla="*/ 395649 w 583356"/>
                  <a:gd name="connsiteY65" fmla="*/ 422401 h 473916"/>
                  <a:gd name="connsiteX66" fmla="*/ 404323 w 583356"/>
                  <a:gd name="connsiteY66" fmla="*/ 431091 h 473916"/>
                  <a:gd name="connsiteX67" fmla="*/ 500167 w 583356"/>
                  <a:gd name="connsiteY67" fmla="*/ 431091 h 473916"/>
                  <a:gd name="connsiteX68" fmla="*/ 523608 w 583356"/>
                  <a:gd name="connsiteY68" fmla="*/ 407650 h 473916"/>
                  <a:gd name="connsiteX69" fmla="*/ 523608 w 583356"/>
                  <a:gd name="connsiteY69" fmla="*/ 41200 h 473916"/>
                  <a:gd name="connsiteX70" fmla="*/ 562954 w 583356"/>
                  <a:gd name="connsiteY70" fmla="*/ 41200 h 473916"/>
                  <a:gd name="connsiteX71" fmla="*/ 565992 w 583356"/>
                  <a:gd name="connsiteY71" fmla="*/ 44223 h 473916"/>
                  <a:gd name="connsiteX72" fmla="*/ 565992 w 583356"/>
                  <a:gd name="connsiteY72" fmla="*/ 428402 h 473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583356" h="473916">
                    <a:moveTo>
                      <a:pt x="562954" y="23836"/>
                    </a:moveTo>
                    <a:lnTo>
                      <a:pt x="523608" y="23836"/>
                    </a:lnTo>
                    <a:lnTo>
                      <a:pt x="523608" y="18731"/>
                    </a:lnTo>
                    <a:cubicBezTo>
                      <a:pt x="523608" y="8401"/>
                      <a:pt x="515207" y="15"/>
                      <a:pt x="504892" y="15"/>
                    </a:cubicBezTo>
                    <a:lnTo>
                      <a:pt x="472701" y="15"/>
                    </a:lnTo>
                    <a:cubicBezTo>
                      <a:pt x="467900" y="15"/>
                      <a:pt x="464011" y="3904"/>
                      <a:pt x="464011" y="8705"/>
                    </a:cubicBezTo>
                    <a:cubicBezTo>
                      <a:pt x="464011" y="13505"/>
                      <a:pt x="467900" y="17379"/>
                      <a:pt x="472701" y="17379"/>
                    </a:cubicBezTo>
                    <a:lnTo>
                      <a:pt x="504892" y="17379"/>
                    </a:lnTo>
                    <a:cubicBezTo>
                      <a:pt x="505636" y="17379"/>
                      <a:pt x="506244" y="17987"/>
                      <a:pt x="506244" y="18731"/>
                    </a:cubicBezTo>
                    <a:lnTo>
                      <a:pt x="506244" y="353401"/>
                    </a:lnTo>
                    <a:lnTo>
                      <a:pt x="352201" y="353401"/>
                    </a:lnTo>
                    <a:cubicBezTo>
                      <a:pt x="331541" y="353401"/>
                      <a:pt x="312992" y="362592"/>
                      <a:pt x="300413" y="377100"/>
                    </a:cubicBezTo>
                    <a:lnTo>
                      <a:pt x="300413" y="34622"/>
                    </a:lnTo>
                    <a:cubicBezTo>
                      <a:pt x="300626" y="25096"/>
                      <a:pt x="308525" y="17364"/>
                      <a:pt x="318051" y="17364"/>
                    </a:cubicBezTo>
                    <a:lnTo>
                      <a:pt x="350181" y="17364"/>
                    </a:lnTo>
                    <a:cubicBezTo>
                      <a:pt x="354981" y="17364"/>
                      <a:pt x="358870" y="13475"/>
                      <a:pt x="358870" y="8690"/>
                    </a:cubicBezTo>
                    <a:cubicBezTo>
                      <a:pt x="358870" y="3889"/>
                      <a:pt x="354981" y="0"/>
                      <a:pt x="350181" y="0"/>
                    </a:cubicBezTo>
                    <a:lnTo>
                      <a:pt x="318051" y="0"/>
                    </a:lnTo>
                    <a:cubicBezTo>
                      <a:pt x="307660" y="0"/>
                      <a:pt x="298241" y="4649"/>
                      <a:pt x="291784" y="11971"/>
                    </a:cubicBezTo>
                    <a:cubicBezTo>
                      <a:pt x="285358" y="4603"/>
                      <a:pt x="275879" y="0"/>
                      <a:pt x="265245" y="0"/>
                    </a:cubicBezTo>
                    <a:lnTo>
                      <a:pt x="79725" y="0"/>
                    </a:lnTo>
                    <a:cubicBezTo>
                      <a:pt x="69410" y="0"/>
                      <a:pt x="61009" y="8401"/>
                      <a:pt x="61009" y="18716"/>
                    </a:cubicBezTo>
                    <a:lnTo>
                      <a:pt x="61009" y="23820"/>
                    </a:lnTo>
                    <a:lnTo>
                      <a:pt x="20402" y="23820"/>
                    </a:lnTo>
                    <a:cubicBezTo>
                      <a:pt x="9145" y="23836"/>
                      <a:pt x="0" y="32981"/>
                      <a:pt x="0" y="44223"/>
                    </a:cubicBezTo>
                    <a:lnTo>
                      <a:pt x="0" y="428402"/>
                    </a:lnTo>
                    <a:cubicBezTo>
                      <a:pt x="0" y="453499"/>
                      <a:pt x="20417" y="473916"/>
                      <a:pt x="45514" y="473916"/>
                    </a:cubicBezTo>
                    <a:lnTo>
                      <a:pt x="537842" y="473916"/>
                    </a:lnTo>
                    <a:cubicBezTo>
                      <a:pt x="562939" y="473916"/>
                      <a:pt x="583356" y="453499"/>
                      <a:pt x="583356" y="428402"/>
                    </a:cubicBezTo>
                    <a:lnTo>
                      <a:pt x="583356" y="44223"/>
                    </a:lnTo>
                    <a:cubicBezTo>
                      <a:pt x="583356" y="32981"/>
                      <a:pt x="574211" y="23836"/>
                      <a:pt x="562954" y="23836"/>
                    </a:cubicBezTo>
                    <a:lnTo>
                      <a:pt x="562954" y="23836"/>
                    </a:lnTo>
                    <a:close/>
                    <a:moveTo>
                      <a:pt x="78373" y="370765"/>
                    </a:moveTo>
                    <a:lnTo>
                      <a:pt x="232416" y="370765"/>
                    </a:lnTo>
                    <a:cubicBezTo>
                      <a:pt x="257846" y="370765"/>
                      <a:pt x="278978" y="389390"/>
                      <a:pt x="282943" y="413697"/>
                    </a:cubicBezTo>
                    <a:lnTo>
                      <a:pt x="84450" y="413697"/>
                    </a:lnTo>
                    <a:cubicBezTo>
                      <a:pt x="81108" y="413697"/>
                      <a:pt x="78373" y="410977"/>
                      <a:pt x="78373" y="407620"/>
                    </a:cubicBezTo>
                    <a:lnTo>
                      <a:pt x="78373" y="370765"/>
                    </a:lnTo>
                    <a:close/>
                    <a:moveTo>
                      <a:pt x="79725" y="17379"/>
                    </a:moveTo>
                    <a:lnTo>
                      <a:pt x="265245" y="17379"/>
                    </a:lnTo>
                    <a:cubicBezTo>
                      <a:pt x="274952" y="17379"/>
                      <a:pt x="282745" y="24960"/>
                      <a:pt x="283034" y="34652"/>
                    </a:cubicBezTo>
                    <a:lnTo>
                      <a:pt x="283034" y="375779"/>
                    </a:lnTo>
                    <a:cubicBezTo>
                      <a:pt x="270486" y="362045"/>
                      <a:pt x="252438" y="353417"/>
                      <a:pt x="232416" y="353417"/>
                    </a:cubicBezTo>
                    <a:lnTo>
                      <a:pt x="78373" y="353417"/>
                    </a:lnTo>
                    <a:lnTo>
                      <a:pt x="78373" y="18731"/>
                    </a:lnTo>
                    <a:cubicBezTo>
                      <a:pt x="78373" y="17972"/>
                      <a:pt x="78996" y="17379"/>
                      <a:pt x="79725" y="17379"/>
                    </a:cubicBezTo>
                    <a:lnTo>
                      <a:pt x="79725" y="17379"/>
                    </a:lnTo>
                    <a:close/>
                    <a:moveTo>
                      <a:pt x="565992" y="428402"/>
                    </a:moveTo>
                    <a:cubicBezTo>
                      <a:pt x="565992" y="443928"/>
                      <a:pt x="553368" y="456552"/>
                      <a:pt x="537842" y="456552"/>
                    </a:cubicBezTo>
                    <a:lnTo>
                      <a:pt x="45514" y="456552"/>
                    </a:lnTo>
                    <a:cubicBezTo>
                      <a:pt x="30003" y="456552"/>
                      <a:pt x="17364" y="443928"/>
                      <a:pt x="17364" y="428402"/>
                    </a:cubicBezTo>
                    <a:lnTo>
                      <a:pt x="17364" y="44223"/>
                    </a:lnTo>
                    <a:cubicBezTo>
                      <a:pt x="17364" y="42552"/>
                      <a:pt x="18716" y="41200"/>
                      <a:pt x="20387" y="41200"/>
                    </a:cubicBezTo>
                    <a:lnTo>
                      <a:pt x="61009" y="41200"/>
                    </a:lnTo>
                    <a:lnTo>
                      <a:pt x="61009" y="407635"/>
                    </a:lnTo>
                    <a:cubicBezTo>
                      <a:pt x="61009" y="420563"/>
                      <a:pt x="71522" y="431076"/>
                      <a:pt x="84450" y="431076"/>
                    </a:cubicBezTo>
                    <a:lnTo>
                      <a:pt x="367317" y="431076"/>
                    </a:lnTo>
                    <a:cubicBezTo>
                      <a:pt x="372117" y="431076"/>
                      <a:pt x="376006" y="427187"/>
                      <a:pt x="376006" y="422386"/>
                    </a:cubicBezTo>
                    <a:cubicBezTo>
                      <a:pt x="376006" y="417586"/>
                      <a:pt x="372117" y="413712"/>
                      <a:pt x="367317" y="413712"/>
                    </a:cubicBezTo>
                    <a:lnTo>
                      <a:pt x="301674" y="413712"/>
                    </a:lnTo>
                    <a:cubicBezTo>
                      <a:pt x="305639" y="389405"/>
                      <a:pt x="326786" y="370780"/>
                      <a:pt x="352201" y="370780"/>
                    </a:cubicBezTo>
                    <a:lnTo>
                      <a:pt x="506228" y="370780"/>
                    </a:lnTo>
                    <a:lnTo>
                      <a:pt x="506228" y="407650"/>
                    </a:lnTo>
                    <a:cubicBezTo>
                      <a:pt x="506228" y="410993"/>
                      <a:pt x="503509" y="413727"/>
                      <a:pt x="500167" y="413727"/>
                    </a:cubicBezTo>
                    <a:lnTo>
                      <a:pt x="404323" y="413727"/>
                    </a:lnTo>
                    <a:cubicBezTo>
                      <a:pt x="399523" y="413727"/>
                      <a:pt x="395649" y="417616"/>
                      <a:pt x="395649" y="422401"/>
                    </a:cubicBezTo>
                    <a:cubicBezTo>
                      <a:pt x="395649" y="427202"/>
                      <a:pt x="399538" y="431091"/>
                      <a:pt x="404323" y="431091"/>
                    </a:cubicBezTo>
                    <a:lnTo>
                      <a:pt x="500167" y="431091"/>
                    </a:lnTo>
                    <a:cubicBezTo>
                      <a:pt x="513095" y="431091"/>
                      <a:pt x="523608" y="420578"/>
                      <a:pt x="523608" y="407650"/>
                    </a:cubicBezTo>
                    <a:lnTo>
                      <a:pt x="523608" y="41200"/>
                    </a:lnTo>
                    <a:lnTo>
                      <a:pt x="562954" y="41200"/>
                    </a:lnTo>
                    <a:cubicBezTo>
                      <a:pt x="564625" y="41200"/>
                      <a:pt x="565992" y="42552"/>
                      <a:pt x="565992" y="44223"/>
                    </a:cubicBezTo>
                    <a:lnTo>
                      <a:pt x="565992" y="428402"/>
                    </a:lnTo>
                    <a:close/>
                  </a:path>
                </a:pathLst>
              </a:custGeom>
              <a:grpFill/>
              <a:ln w="15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66B28C25-D77A-42F7-85B8-0DE23ABFE55A}"/>
                  </a:ext>
                </a:extLst>
              </p:cNvPr>
              <p:cNvSpPr/>
              <p:nvPr/>
            </p:nvSpPr>
            <p:spPr>
              <a:xfrm>
                <a:off x="1213457" y="2527857"/>
                <a:ext cx="70397" cy="424847"/>
              </a:xfrm>
              <a:custGeom>
                <a:avLst/>
                <a:gdLst>
                  <a:gd name="connsiteX0" fmla="*/ 21982 w 70397"/>
                  <a:gd name="connsiteY0" fmla="*/ 418391 h 424847"/>
                  <a:gd name="connsiteX1" fmla="*/ 35214 w 70397"/>
                  <a:gd name="connsiteY1" fmla="*/ 424847 h 424847"/>
                  <a:gd name="connsiteX2" fmla="*/ 48431 w 70397"/>
                  <a:gd name="connsiteY2" fmla="*/ 418391 h 424847"/>
                  <a:gd name="connsiteX3" fmla="*/ 66873 w 70397"/>
                  <a:gd name="connsiteY3" fmla="*/ 394677 h 424847"/>
                  <a:gd name="connsiteX4" fmla="*/ 70398 w 70397"/>
                  <a:gd name="connsiteY4" fmla="*/ 384392 h 424847"/>
                  <a:gd name="connsiteX5" fmla="*/ 70398 w 70397"/>
                  <a:gd name="connsiteY5" fmla="*/ 29593 h 424847"/>
                  <a:gd name="connsiteX6" fmla="*/ 40805 w 70397"/>
                  <a:gd name="connsiteY6" fmla="*/ 0 h 424847"/>
                  <a:gd name="connsiteX7" fmla="*/ 29593 w 70397"/>
                  <a:gd name="connsiteY7" fmla="*/ 0 h 424847"/>
                  <a:gd name="connsiteX8" fmla="*/ 0 w 70397"/>
                  <a:gd name="connsiteY8" fmla="*/ 29593 h 424847"/>
                  <a:gd name="connsiteX9" fmla="*/ 0 w 70397"/>
                  <a:gd name="connsiteY9" fmla="*/ 224364 h 424847"/>
                  <a:gd name="connsiteX10" fmla="*/ 8674 w 70397"/>
                  <a:gd name="connsiteY10" fmla="*/ 233054 h 424847"/>
                  <a:gd name="connsiteX11" fmla="*/ 17364 w 70397"/>
                  <a:gd name="connsiteY11" fmla="*/ 224364 h 424847"/>
                  <a:gd name="connsiteX12" fmla="*/ 17364 w 70397"/>
                  <a:gd name="connsiteY12" fmla="*/ 61374 h 424847"/>
                  <a:gd name="connsiteX13" fmla="*/ 53034 w 70397"/>
                  <a:gd name="connsiteY13" fmla="*/ 61374 h 424847"/>
                  <a:gd name="connsiteX14" fmla="*/ 53034 w 70397"/>
                  <a:gd name="connsiteY14" fmla="*/ 384164 h 424847"/>
                  <a:gd name="connsiteX15" fmla="*/ 35199 w 70397"/>
                  <a:gd name="connsiteY15" fmla="*/ 407088 h 424847"/>
                  <a:gd name="connsiteX16" fmla="*/ 17364 w 70397"/>
                  <a:gd name="connsiteY16" fmla="*/ 384164 h 424847"/>
                  <a:gd name="connsiteX17" fmla="*/ 17364 w 70397"/>
                  <a:gd name="connsiteY17" fmla="*/ 261356 h 424847"/>
                  <a:gd name="connsiteX18" fmla="*/ 8690 w 70397"/>
                  <a:gd name="connsiteY18" fmla="*/ 252666 h 424847"/>
                  <a:gd name="connsiteX19" fmla="*/ 0 w 70397"/>
                  <a:gd name="connsiteY19" fmla="*/ 261356 h 424847"/>
                  <a:gd name="connsiteX20" fmla="*/ 0 w 70397"/>
                  <a:gd name="connsiteY20" fmla="*/ 384377 h 424847"/>
                  <a:gd name="connsiteX21" fmla="*/ 3524 w 70397"/>
                  <a:gd name="connsiteY21" fmla="*/ 394662 h 424847"/>
                  <a:gd name="connsiteX22" fmla="*/ 21982 w 70397"/>
                  <a:gd name="connsiteY22" fmla="*/ 418391 h 424847"/>
                  <a:gd name="connsiteX23" fmla="*/ 17379 w 70397"/>
                  <a:gd name="connsiteY23" fmla="*/ 44010 h 424847"/>
                  <a:gd name="connsiteX24" fmla="*/ 17379 w 70397"/>
                  <a:gd name="connsiteY24" fmla="*/ 29593 h 424847"/>
                  <a:gd name="connsiteX25" fmla="*/ 29608 w 70397"/>
                  <a:gd name="connsiteY25" fmla="*/ 17364 h 424847"/>
                  <a:gd name="connsiteX26" fmla="*/ 40805 w 70397"/>
                  <a:gd name="connsiteY26" fmla="*/ 17364 h 424847"/>
                  <a:gd name="connsiteX27" fmla="*/ 53034 w 70397"/>
                  <a:gd name="connsiteY27" fmla="*/ 29593 h 424847"/>
                  <a:gd name="connsiteX28" fmla="*/ 53034 w 70397"/>
                  <a:gd name="connsiteY28" fmla="*/ 44010 h 424847"/>
                  <a:gd name="connsiteX29" fmla="*/ 17379 w 70397"/>
                  <a:gd name="connsiteY29" fmla="*/ 44010 h 42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70397" h="424847">
                    <a:moveTo>
                      <a:pt x="21982" y="418391"/>
                    </a:moveTo>
                    <a:cubicBezTo>
                      <a:pt x="25188" y="422493"/>
                      <a:pt x="30003" y="424847"/>
                      <a:pt x="35214" y="424847"/>
                    </a:cubicBezTo>
                    <a:cubicBezTo>
                      <a:pt x="40425" y="424847"/>
                      <a:pt x="45240" y="422493"/>
                      <a:pt x="48431" y="418391"/>
                    </a:cubicBezTo>
                    <a:lnTo>
                      <a:pt x="66873" y="394677"/>
                    </a:lnTo>
                    <a:cubicBezTo>
                      <a:pt x="69152" y="391745"/>
                      <a:pt x="70398" y="388099"/>
                      <a:pt x="70398" y="384392"/>
                    </a:cubicBezTo>
                    <a:lnTo>
                      <a:pt x="70398" y="29593"/>
                    </a:lnTo>
                    <a:cubicBezTo>
                      <a:pt x="70398" y="13277"/>
                      <a:pt x="57120" y="0"/>
                      <a:pt x="40805" y="0"/>
                    </a:cubicBezTo>
                    <a:lnTo>
                      <a:pt x="29593" y="0"/>
                    </a:lnTo>
                    <a:cubicBezTo>
                      <a:pt x="13262" y="0"/>
                      <a:pt x="0" y="13277"/>
                      <a:pt x="0" y="29593"/>
                    </a:cubicBezTo>
                    <a:lnTo>
                      <a:pt x="0" y="224364"/>
                    </a:lnTo>
                    <a:cubicBezTo>
                      <a:pt x="0" y="229165"/>
                      <a:pt x="3889" y="233054"/>
                      <a:pt x="8674" y="233054"/>
                    </a:cubicBezTo>
                    <a:cubicBezTo>
                      <a:pt x="13475" y="233054"/>
                      <a:pt x="17364" y="229165"/>
                      <a:pt x="17364" y="224364"/>
                    </a:cubicBezTo>
                    <a:lnTo>
                      <a:pt x="17364" y="61374"/>
                    </a:lnTo>
                    <a:lnTo>
                      <a:pt x="53034" y="61374"/>
                    </a:lnTo>
                    <a:lnTo>
                      <a:pt x="53034" y="384164"/>
                    </a:lnTo>
                    <a:lnTo>
                      <a:pt x="35199" y="407088"/>
                    </a:lnTo>
                    <a:lnTo>
                      <a:pt x="17364" y="384164"/>
                    </a:lnTo>
                    <a:lnTo>
                      <a:pt x="17364" y="261356"/>
                    </a:lnTo>
                    <a:cubicBezTo>
                      <a:pt x="17364" y="256555"/>
                      <a:pt x="13475" y="252666"/>
                      <a:pt x="8690" y="252666"/>
                    </a:cubicBezTo>
                    <a:cubicBezTo>
                      <a:pt x="3889" y="252666"/>
                      <a:pt x="0" y="256555"/>
                      <a:pt x="0" y="261356"/>
                    </a:cubicBezTo>
                    <a:lnTo>
                      <a:pt x="0" y="384377"/>
                    </a:lnTo>
                    <a:cubicBezTo>
                      <a:pt x="0" y="388084"/>
                      <a:pt x="1246" y="391730"/>
                      <a:pt x="3524" y="394662"/>
                    </a:cubicBezTo>
                    <a:lnTo>
                      <a:pt x="21982" y="418391"/>
                    </a:lnTo>
                    <a:close/>
                    <a:moveTo>
                      <a:pt x="17379" y="44010"/>
                    </a:moveTo>
                    <a:lnTo>
                      <a:pt x="17379" y="29593"/>
                    </a:lnTo>
                    <a:cubicBezTo>
                      <a:pt x="17379" y="22848"/>
                      <a:pt x="22863" y="17364"/>
                      <a:pt x="29608" y="17364"/>
                    </a:cubicBezTo>
                    <a:lnTo>
                      <a:pt x="40805" y="17364"/>
                    </a:lnTo>
                    <a:cubicBezTo>
                      <a:pt x="47550" y="17364"/>
                      <a:pt x="53034" y="22848"/>
                      <a:pt x="53034" y="29593"/>
                    </a:cubicBezTo>
                    <a:lnTo>
                      <a:pt x="53034" y="44010"/>
                    </a:lnTo>
                    <a:lnTo>
                      <a:pt x="17379" y="44010"/>
                    </a:lnTo>
                    <a:close/>
                  </a:path>
                </a:pathLst>
              </a:custGeom>
              <a:grpFill/>
              <a:ln w="15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06AF46CD-B16A-48F4-8614-8391148B050D}"/>
                  </a:ext>
                </a:extLst>
              </p:cNvPr>
              <p:cNvSpPr/>
              <p:nvPr/>
            </p:nvSpPr>
            <p:spPr>
              <a:xfrm>
                <a:off x="938991" y="2693810"/>
                <a:ext cx="153860" cy="153844"/>
              </a:xfrm>
              <a:custGeom>
                <a:avLst/>
                <a:gdLst>
                  <a:gd name="connsiteX0" fmla="*/ 76915 w 153860"/>
                  <a:gd name="connsiteY0" fmla="*/ 153845 h 153844"/>
                  <a:gd name="connsiteX1" fmla="*/ 102710 w 153860"/>
                  <a:gd name="connsiteY1" fmla="*/ 149394 h 153844"/>
                  <a:gd name="connsiteX2" fmla="*/ 107982 w 153860"/>
                  <a:gd name="connsiteY2" fmla="*/ 138304 h 153844"/>
                  <a:gd name="connsiteX3" fmla="*/ 96892 w 153860"/>
                  <a:gd name="connsiteY3" fmla="*/ 133033 h 153844"/>
                  <a:gd name="connsiteX4" fmla="*/ 76915 w 153860"/>
                  <a:gd name="connsiteY4" fmla="*/ 136481 h 153844"/>
                  <a:gd name="connsiteX5" fmla="*/ 41412 w 153860"/>
                  <a:gd name="connsiteY5" fmla="*/ 124708 h 153844"/>
                  <a:gd name="connsiteX6" fmla="*/ 83052 w 153860"/>
                  <a:gd name="connsiteY6" fmla="*/ 83067 h 153844"/>
                  <a:gd name="connsiteX7" fmla="*/ 85604 w 153860"/>
                  <a:gd name="connsiteY7" fmla="*/ 76930 h 153844"/>
                  <a:gd name="connsiteX8" fmla="*/ 85604 w 153860"/>
                  <a:gd name="connsiteY8" fmla="*/ 18002 h 153844"/>
                  <a:gd name="connsiteX9" fmla="*/ 136481 w 153860"/>
                  <a:gd name="connsiteY9" fmla="*/ 76915 h 153844"/>
                  <a:gd name="connsiteX10" fmla="*/ 123340 w 153860"/>
                  <a:gd name="connsiteY10" fmla="*/ 114225 h 153844"/>
                  <a:gd name="connsiteX11" fmla="*/ 124662 w 153860"/>
                  <a:gd name="connsiteY11" fmla="*/ 126439 h 153844"/>
                  <a:gd name="connsiteX12" fmla="*/ 136876 w 153860"/>
                  <a:gd name="connsiteY12" fmla="*/ 125118 h 153844"/>
                  <a:gd name="connsiteX13" fmla="*/ 153860 w 153860"/>
                  <a:gd name="connsiteY13" fmla="*/ 76930 h 153844"/>
                  <a:gd name="connsiteX14" fmla="*/ 76930 w 153860"/>
                  <a:gd name="connsiteY14" fmla="*/ 0 h 153844"/>
                  <a:gd name="connsiteX15" fmla="*/ 0 w 153860"/>
                  <a:gd name="connsiteY15" fmla="*/ 76930 h 153844"/>
                  <a:gd name="connsiteX16" fmla="*/ 76915 w 153860"/>
                  <a:gd name="connsiteY16" fmla="*/ 153845 h 153844"/>
                  <a:gd name="connsiteX17" fmla="*/ 76915 w 153860"/>
                  <a:gd name="connsiteY17" fmla="*/ 153845 h 153844"/>
                  <a:gd name="connsiteX18" fmla="*/ 68241 w 153860"/>
                  <a:gd name="connsiteY18" fmla="*/ 18002 h 153844"/>
                  <a:gd name="connsiteX19" fmla="*/ 68241 w 153860"/>
                  <a:gd name="connsiteY19" fmla="*/ 73330 h 153844"/>
                  <a:gd name="connsiteX20" fmla="*/ 29137 w 153860"/>
                  <a:gd name="connsiteY20" fmla="*/ 112433 h 153844"/>
                  <a:gd name="connsiteX21" fmla="*/ 17364 w 153860"/>
                  <a:gd name="connsiteY21" fmla="*/ 76930 h 153844"/>
                  <a:gd name="connsiteX22" fmla="*/ 68241 w 153860"/>
                  <a:gd name="connsiteY22" fmla="*/ 18002 h 153844"/>
                  <a:gd name="connsiteX23" fmla="*/ 68241 w 153860"/>
                  <a:gd name="connsiteY23" fmla="*/ 18002 h 153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3860" h="153844">
                    <a:moveTo>
                      <a:pt x="76915" y="153845"/>
                    </a:moveTo>
                    <a:cubicBezTo>
                      <a:pt x="85741" y="153845"/>
                      <a:pt x="94416" y="152356"/>
                      <a:pt x="102710" y="149394"/>
                    </a:cubicBezTo>
                    <a:cubicBezTo>
                      <a:pt x="107222" y="147784"/>
                      <a:pt x="109592" y="142816"/>
                      <a:pt x="107982" y="138304"/>
                    </a:cubicBezTo>
                    <a:cubicBezTo>
                      <a:pt x="106371" y="133792"/>
                      <a:pt x="101404" y="131422"/>
                      <a:pt x="96892" y="133033"/>
                    </a:cubicBezTo>
                    <a:cubicBezTo>
                      <a:pt x="90481" y="135311"/>
                      <a:pt x="83751" y="136481"/>
                      <a:pt x="76915" y="136481"/>
                    </a:cubicBezTo>
                    <a:cubicBezTo>
                      <a:pt x="63622" y="136481"/>
                      <a:pt x="51332" y="132106"/>
                      <a:pt x="41412" y="124708"/>
                    </a:cubicBezTo>
                    <a:lnTo>
                      <a:pt x="83052" y="83067"/>
                    </a:lnTo>
                    <a:cubicBezTo>
                      <a:pt x="84678" y="81442"/>
                      <a:pt x="85604" y="79224"/>
                      <a:pt x="85604" y="76930"/>
                    </a:cubicBezTo>
                    <a:lnTo>
                      <a:pt x="85604" y="18002"/>
                    </a:lnTo>
                    <a:cubicBezTo>
                      <a:pt x="114332" y="22225"/>
                      <a:pt x="136481" y="47033"/>
                      <a:pt x="136481" y="76915"/>
                    </a:cubicBezTo>
                    <a:cubicBezTo>
                      <a:pt x="136481" y="90648"/>
                      <a:pt x="131939" y="103531"/>
                      <a:pt x="123340" y="114225"/>
                    </a:cubicBezTo>
                    <a:cubicBezTo>
                      <a:pt x="120332" y="117962"/>
                      <a:pt x="120925" y="123431"/>
                      <a:pt x="124662" y="126439"/>
                    </a:cubicBezTo>
                    <a:cubicBezTo>
                      <a:pt x="128399" y="129447"/>
                      <a:pt x="133868" y="128855"/>
                      <a:pt x="136876" y="125118"/>
                    </a:cubicBezTo>
                    <a:cubicBezTo>
                      <a:pt x="147829" y="111521"/>
                      <a:pt x="153860" y="94400"/>
                      <a:pt x="153860" y="76930"/>
                    </a:cubicBezTo>
                    <a:cubicBezTo>
                      <a:pt x="153860" y="34515"/>
                      <a:pt x="119345" y="0"/>
                      <a:pt x="76930" y="0"/>
                    </a:cubicBezTo>
                    <a:cubicBezTo>
                      <a:pt x="34515" y="0"/>
                      <a:pt x="0" y="34515"/>
                      <a:pt x="0" y="76930"/>
                    </a:cubicBezTo>
                    <a:cubicBezTo>
                      <a:pt x="-15" y="119330"/>
                      <a:pt x="34500" y="153845"/>
                      <a:pt x="76915" y="153845"/>
                    </a:cubicBezTo>
                    <a:lnTo>
                      <a:pt x="76915" y="153845"/>
                    </a:lnTo>
                    <a:close/>
                    <a:moveTo>
                      <a:pt x="68241" y="18002"/>
                    </a:moveTo>
                    <a:lnTo>
                      <a:pt x="68241" y="73330"/>
                    </a:lnTo>
                    <a:lnTo>
                      <a:pt x="29137" y="112433"/>
                    </a:lnTo>
                    <a:cubicBezTo>
                      <a:pt x="21739" y="102513"/>
                      <a:pt x="17364" y="90223"/>
                      <a:pt x="17364" y="76930"/>
                    </a:cubicBezTo>
                    <a:cubicBezTo>
                      <a:pt x="17364" y="47033"/>
                      <a:pt x="39498" y="22210"/>
                      <a:pt x="68241" y="18002"/>
                    </a:cubicBezTo>
                    <a:lnTo>
                      <a:pt x="68241" y="18002"/>
                    </a:lnTo>
                    <a:close/>
                  </a:path>
                </a:pathLst>
              </a:custGeom>
              <a:grpFill/>
              <a:ln w="15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AF90C34D-151D-49E0-995A-18BC03F0BA0C}"/>
                  </a:ext>
                </a:extLst>
              </p:cNvPr>
              <p:cNvSpPr/>
              <p:nvPr/>
            </p:nvSpPr>
            <p:spPr>
              <a:xfrm>
                <a:off x="942986" y="2657320"/>
                <a:ext cx="149864" cy="17363"/>
              </a:xfrm>
              <a:custGeom>
                <a:avLst/>
                <a:gdLst>
                  <a:gd name="connsiteX0" fmla="*/ 8690 w 149864"/>
                  <a:gd name="connsiteY0" fmla="*/ 17364 h 17363"/>
                  <a:gd name="connsiteX1" fmla="*/ 141175 w 149864"/>
                  <a:gd name="connsiteY1" fmla="*/ 17364 h 17363"/>
                  <a:gd name="connsiteX2" fmla="*/ 149865 w 149864"/>
                  <a:gd name="connsiteY2" fmla="*/ 8690 h 17363"/>
                  <a:gd name="connsiteX3" fmla="*/ 141175 w 149864"/>
                  <a:gd name="connsiteY3" fmla="*/ 0 h 17363"/>
                  <a:gd name="connsiteX4" fmla="*/ 8690 w 149864"/>
                  <a:gd name="connsiteY4" fmla="*/ 0 h 17363"/>
                  <a:gd name="connsiteX5" fmla="*/ 0 w 149864"/>
                  <a:gd name="connsiteY5" fmla="*/ 8690 h 17363"/>
                  <a:gd name="connsiteX6" fmla="*/ 8690 w 149864"/>
                  <a:gd name="connsiteY6" fmla="*/ 17364 h 17363"/>
                  <a:gd name="connsiteX7" fmla="*/ 8690 w 149864"/>
                  <a:gd name="connsiteY7" fmla="*/ 17364 h 17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9864" h="17363">
                    <a:moveTo>
                      <a:pt x="8690" y="17364"/>
                    </a:moveTo>
                    <a:lnTo>
                      <a:pt x="141175" y="17364"/>
                    </a:lnTo>
                    <a:cubicBezTo>
                      <a:pt x="145976" y="17364"/>
                      <a:pt x="149865" y="13475"/>
                      <a:pt x="149865" y="8690"/>
                    </a:cubicBezTo>
                    <a:cubicBezTo>
                      <a:pt x="149865" y="3889"/>
                      <a:pt x="145976" y="0"/>
                      <a:pt x="141175" y="0"/>
                    </a:cubicBezTo>
                    <a:lnTo>
                      <a:pt x="8690" y="0"/>
                    </a:lnTo>
                    <a:cubicBezTo>
                      <a:pt x="3889" y="0"/>
                      <a:pt x="0" y="3889"/>
                      <a:pt x="0" y="8690"/>
                    </a:cubicBezTo>
                    <a:cubicBezTo>
                      <a:pt x="0" y="13475"/>
                      <a:pt x="3889" y="17364"/>
                      <a:pt x="8690" y="17364"/>
                    </a:cubicBezTo>
                    <a:lnTo>
                      <a:pt x="8690" y="17364"/>
                    </a:lnTo>
                    <a:close/>
                  </a:path>
                </a:pathLst>
              </a:custGeom>
              <a:grpFill/>
              <a:ln w="15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567CCA84-4926-4604-90C3-C180B442720C}"/>
                  </a:ext>
                </a:extLst>
              </p:cNvPr>
              <p:cNvSpPr/>
              <p:nvPr/>
            </p:nvSpPr>
            <p:spPr>
              <a:xfrm>
                <a:off x="942986" y="2870670"/>
                <a:ext cx="149864" cy="17379"/>
              </a:xfrm>
              <a:custGeom>
                <a:avLst/>
                <a:gdLst>
                  <a:gd name="connsiteX0" fmla="*/ 141160 w 149864"/>
                  <a:gd name="connsiteY0" fmla="*/ 0 h 17379"/>
                  <a:gd name="connsiteX1" fmla="*/ 8690 w 149864"/>
                  <a:gd name="connsiteY1" fmla="*/ 0 h 17379"/>
                  <a:gd name="connsiteX2" fmla="*/ 0 w 149864"/>
                  <a:gd name="connsiteY2" fmla="*/ 8690 h 17379"/>
                  <a:gd name="connsiteX3" fmla="*/ 8690 w 149864"/>
                  <a:gd name="connsiteY3" fmla="*/ 17379 h 17379"/>
                  <a:gd name="connsiteX4" fmla="*/ 141175 w 149864"/>
                  <a:gd name="connsiteY4" fmla="*/ 17379 h 17379"/>
                  <a:gd name="connsiteX5" fmla="*/ 149865 w 149864"/>
                  <a:gd name="connsiteY5" fmla="*/ 8690 h 17379"/>
                  <a:gd name="connsiteX6" fmla="*/ 141160 w 149864"/>
                  <a:gd name="connsiteY6" fmla="*/ 0 h 17379"/>
                  <a:gd name="connsiteX7" fmla="*/ 141160 w 149864"/>
                  <a:gd name="connsiteY7" fmla="*/ 0 h 17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9864" h="17379">
                    <a:moveTo>
                      <a:pt x="141160" y="0"/>
                    </a:moveTo>
                    <a:lnTo>
                      <a:pt x="8690" y="0"/>
                    </a:lnTo>
                    <a:cubicBezTo>
                      <a:pt x="3889" y="0"/>
                      <a:pt x="0" y="3889"/>
                      <a:pt x="0" y="8690"/>
                    </a:cubicBezTo>
                    <a:cubicBezTo>
                      <a:pt x="0" y="13490"/>
                      <a:pt x="3889" y="17379"/>
                      <a:pt x="8690" y="17379"/>
                    </a:cubicBezTo>
                    <a:lnTo>
                      <a:pt x="141175" y="17379"/>
                    </a:lnTo>
                    <a:cubicBezTo>
                      <a:pt x="145976" y="17379"/>
                      <a:pt x="149865" y="13490"/>
                      <a:pt x="149865" y="8690"/>
                    </a:cubicBezTo>
                    <a:cubicBezTo>
                      <a:pt x="149850" y="3889"/>
                      <a:pt x="145961" y="0"/>
                      <a:pt x="141160" y="0"/>
                    </a:cubicBezTo>
                    <a:lnTo>
                      <a:pt x="141160" y="0"/>
                    </a:lnTo>
                    <a:close/>
                  </a:path>
                </a:pathLst>
              </a:custGeom>
              <a:grpFill/>
              <a:ln w="15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3856EF18-940A-4ECE-9CD9-4DF460C8AB0F}"/>
                  </a:ext>
                </a:extLst>
              </p:cNvPr>
              <p:cNvSpPr/>
              <p:nvPr/>
            </p:nvSpPr>
            <p:spPr>
              <a:xfrm>
                <a:off x="942986" y="2915075"/>
                <a:ext cx="149864" cy="17363"/>
              </a:xfrm>
              <a:custGeom>
                <a:avLst/>
                <a:gdLst>
                  <a:gd name="connsiteX0" fmla="*/ 141160 w 149864"/>
                  <a:gd name="connsiteY0" fmla="*/ 0 h 17363"/>
                  <a:gd name="connsiteX1" fmla="*/ 8690 w 149864"/>
                  <a:gd name="connsiteY1" fmla="*/ 0 h 17363"/>
                  <a:gd name="connsiteX2" fmla="*/ 0 w 149864"/>
                  <a:gd name="connsiteY2" fmla="*/ 8690 h 17363"/>
                  <a:gd name="connsiteX3" fmla="*/ 8690 w 149864"/>
                  <a:gd name="connsiteY3" fmla="*/ 17364 h 17363"/>
                  <a:gd name="connsiteX4" fmla="*/ 141175 w 149864"/>
                  <a:gd name="connsiteY4" fmla="*/ 17364 h 17363"/>
                  <a:gd name="connsiteX5" fmla="*/ 149865 w 149864"/>
                  <a:gd name="connsiteY5" fmla="*/ 8690 h 17363"/>
                  <a:gd name="connsiteX6" fmla="*/ 141160 w 149864"/>
                  <a:gd name="connsiteY6" fmla="*/ 0 h 17363"/>
                  <a:gd name="connsiteX7" fmla="*/ 141160 w 149864"/>
                  <a:gd name="connsiteY7" fmla="*/ 0 h 17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9864" h="17363">
                    <a:moveTo>
                      <a:pt x="141160" y="0"/>
                    </a:moveTo>
                    <a:lnTo>
                      <a:pt x="8690" y="0"/>
                    </a:lnTo>
                    <a:cubicBezTo>
                      <a:pt x="3889" y="0"/>
                      <a:pt x="0" y="3889"/>
                      <a:pt x="0" y="8690"/>
                    </a:cubicBezTo>
                    <a:cubicBezTo>
                      <a:pt x="0" y="13490"/>
                      <a:pt x="3889" y="17364"/>
                      <a:pt x="8690" y="17364"/>
                    </a:cubicBezTo>
                    <a:lnTo>
                      <a:pt x="141175" y="17364"/>
                    </a:lnTo>
                    <a:cubicBezTo>
                      <a:pt x="145976" y="17364"/>
                      <a:pt x="149865" y="13475"/>
                      <a:pt x="149865" y="8690"/>
                    </a:cubicBezTo>
                    <a:cubicBezTo>
                      <a:pt x="149850" y="3889"/>
                      <a:pt x="145961" y="0"/>
                      <a:pt x="141160" y="0"/>
                    </a:cubicBezTo>
                    <a:lnTo>
                      <a:pt x="141160" y="0"/>
                    </a:lnTo>
                    <a:close/>
                  </a:path>
                </a:pathLst>
              </a:custGeom>
              <a:grpFill/>
              <a:ln w="15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101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2D0239C-1045-4E61-9A6F-7C6163588013}"/>
              </a:ext>
            </a:extLst>
          </p:cNvPr>
          <p:cNvSpPr/>
          <p:nvPr/>
        </p:nvSpPr>
        <p:spPr>
          <a:xfrm>
            <a:off x="0" y="0"/>
            <a:ext cx="12192000" cy="557506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1" name="Picture 4">
            <a:extLst>
              <a:ext uri="{FF2B5EF4-FFF2-40B4-BE49-F238E27FC236}">
                <a16:creationId xmlns:a16="http://schemas.microsoft.com/office/drawing/2014/main" id="{E0083685-4438-431C-9FE5-CD7E43CA19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94"/>
          <a:stretch/>
        </p:blipFill>
        <p:spPr>
          <a:xfrm>
            <a:off x="3049583" y="-271588"/>
            <a:ext cx="9142418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1BC857B-A390-47E1-A2F8-E3FDA44F98C7}"/>
              </a:ext>
            </a:extLst>
          </p:cNvPr>
          <p:cNvSpPr txBox="1"/>
          <p:nvPr/>
        </p:nvSpPr>
        <p:spPr>
          <a:xfrm>
            <a:off x="779782" y="451796"/>
            <a:ext cx="6337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程序功能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5FE42952-A6EB-4460-B07B-A7C80E83332C}"/>
              </a:ext>
            </a:extLst>
          </p:cNvPr>
          <p:cNvGrpSpPr/>
          <p:nvPr/>
        </p:nvGrpSpPr>
        <p:grpSpPr>
          <a:xfrm>
            <a:off x="9460695" y="1404890"/>
            <a:ext cx="1927089" cy="2559020"/>
            <a:chOff x="6666328" y="1348167"/>
            <a:chExt cx="1927089" cy="2559020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B6AEECFE-E7A1-4A35-A198-F3D3F90472F6}"/>
                </a:ext>
              </a:extLst>
            </p:cNvPr>
            <p:cNvGrpSpPr/>
            <p:nvPr/>
          </p:nvGrpSpPr>
          <p:grpSpPr>
            <a:xfrm>
              <a:off x="6857107" y="1348167"/>
              <a:ext cx="1538287" cy="477053"/>
              <a:chOff x="6825268" y="1348167"/>
              <a:chExt cx="1538287" cy="477053"/>
            </a:xfrm>
          </p:grpSpPr>
          <p:sp>
            <p:nvSpPr>
              <p:cNvPr id="141" name="矩形: 圆角 140">
                <a:extLst>
                  <a:ext uri="{FF2B5EF4-FFF2-40B4-BE49-F238E27FC236}">
                    <a16:creationId xmlns:a16="http://schemas.microsoft.com/office/drawing/2014/main" id="{9E475E16-FC70-4414-AA07-3BBCA2FB6708}"/>
                  </a:ext>
                </a:extLst>
              </p:cNvPr>
              <p:cNvSpPr/>
              <p:nvPr/>
            </p:nvSpPr>
            <p:spPr>
              <a:xfrm>
                <a:off x="6825268" y="1348167"/>
                <a:ext cx="1538287" cy="477053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35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368300" dist="127000" dir="7800000" sx="98000" sy="98000" algn="tl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文本框 141">
                <a:extLst>
                  <a:ext uri="{FF2B5EF4-FFF2-40B4-BE49-F238E27FC236}">
                    <a16:creationId xmlns:a16="http://schemas.microsoft.com/office/drawing/2014/main" id="{CBE66AE0-0707-4485-A8B9-05F61E28D886}"/>
                  </a:ext>
                </a:extLst>
              </p:cNvPr>
              <p:cNvSpPr txBox="1"/>
              <p:nvPr/>
            </p:nvSpPr>
            <p:spPr>
              <a:xfrm>
                <a:off x="6988719" y="1410812"/>
                <a:ext cx="12113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+mj-ea"/>
                    <a:ea typeface="+mj-ea"/>
                  </a:rPr>
                  <a:t>文件读写</a:t>
                </a:r>
              </a:p>
            </p:txBody>
          </p:sp>
        </p:grpSp>
        <p:grpSp>
          <p:nvGrpSpPr>
            <p:cNvPr id="160" name="组合 159">
              <a:extLst>
                <a:ext uri="{FF2B5EF4-FFF2-40B4-BE49-F238E27FC236}">
                  <a16:creationId xmlns:a16="http://schemas.microsoft.com/office/drawing/2014/main" id="{3C3B84B3-B969-4113-9B7E-6D3A8EA78147}"/>
                </a:ext>
              </a:extLst>
            </p:cNvPr>
            <p:cNvGrpSpPr/>
            <p:nvPr/>
          </p:nvGrpSpPr>
          <p:grpSpPr>
            <a:xfrm>
              <a:off x="6669669" y="2041632"/>
              <a:ext cx="1923748" cy="397105"/>
              <a:chOff x="9272418" y="2153055"/>
              <a:chExt cx="2049175" cy="397105"/>
            </a:xfrm>
          </p:grpSpPr>
          <p:sp>
            <p:nvSpPr>
              <p:cNvPr id="161" name="矩形: 圆角 160">
                <a:extLst>
                  <a:ext uri="{FF2B5EF4-FFF2-40B4-BE49-F238E27FC236}">
                    <a16:creationId xmlns:a16="http://schemas.microsoft.com/office/drawing/2014/main" id="{84D6E97F-8895-4AC5-A20F-20E36FE21CB7}"/>
                  </a:ext>
                </a:extLst>
              </p:cNvPr>
              <p:cNvSpPr/>
              <p:nvPr/>
            </p:nvSpPr>
            <p:spPr>
              <a:xfrm>
                <a:off x="9299027" y="2153055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62" name="文本框 161">
                <a:extLst>
                  <a:ext uri="{FF2B5EF4-FFF2-40B4-BE49-F238E27FC236}">
                    <a16:creationId xmlns:a16="http://schemas.microsoft.com/office/drawing/2014/main" id="{35AD9E4B-F3E0-4E1E-9447-438D2E049249}"/>
                  </a:ext>
                </a:extLst>
              </p:cNvPr>
              <p:cNvSpPr txBox="1"/>
              <p:nvPr/>
            </p:nvSpPr>
            <p:spPr>
              <a:xfrm>
                <a:off x="9272418" y="2212148"/>
                <a:ext cx="2049175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TXT</a:t>
                </a:r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文本读入存档信息</a:t>
                </a:r>
              </a:p>
            </p:txBody>
          </p:sp>
        </p:grpSp>
        <p:grpSp>
          <p:nvGrpSpPr>
            <p:cNvPr id="163" name="组合 162">
              <a:extLst>
                <a:ext uri="{FF2B5EF4-FFF2-40B4-BE49-F238E27FC236}">
                  <a16:creationId xmlns:a16="http://schemas.microsoft.com/office/drawing/2014/main" id="{D51B1F0A-B3A3-4793-886F-143551F8476A}"/>
                </a:ext>
              </a:extLst>
            </p:cNvPr>
            <p:cNvGrpSpPr/>
            <p:nvPr/>
          </p:nvGrpSpPr>
          <p:grpSpPr>
            <a:xfrm>
              <a:off x="6694654" y="2531115"/>
              <a:ext cx="1863192" cy="397105"/>
              <a:chOff x="9299027" y="2642111"/>
              <a:chExt cx="1984670" cy="397105"/>
            </a:xfrm>
          </p:grpSpPr>
          <p:sp>
            <p:nvSpPr>
              <p:cNvPr id="164" name="矩形: 圆角 163">
                <a:extLst>
                  <a:ext uri="{FF2B5EF4-FFF2-40B4-BE49-F238E27FC236}">
                    <a16:creationId xmlns:a16="http://schemas.microsoft.com/office/drawing/2014/main" id="{B59AAB21-B9B4-4087-B88D-86EA758E0C5B}"/>
                  </a:ext>
                </a:extLst>
              </p:cNvPr>
              <p:cNvSpPr/>
              <p:nvPr/>
            </p:nvSpPr>
            <p:spPr>
              <a:xfrm>
                <a:off x="9299027" y="2642111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65" name="文本框 164">
                <a:extLst>
                  <a:ext uri="{FF2B5EF4-FFF2-40B4-BE49-F238E27FC236}">
                    <a16:creationId xmlns:a16="http://schemas.microsoft.com/office/drawing/2014/main" id="{AAE80856-CE46-4B53-841D-BF37FADF2EEE}"/>
                  </a:ext>
                </a:extLst>
              </p:cNvPr>
              <p:cNvSpPr txBox="1"/>
              <p:nvPr/>
            </p:nvSpPr>
            <p:spPr>
              <a:xfrm>
                <a:off x="9353891" y="2701204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自动保存用户分数</a:t>
                </a:r>
              </a:p>
            </p:txBody>
          </p:sp>
        </p:grpSp>
        <p:grpSp>
          <p:nvGrpSpPr>
            <p:cNvPr id="166" name="组合 165">
              <a:extLst>
                <a:ext uri="{FF2B5EF4-FFF2-40B4-BE49-F238E27FC236}">
                  <a16:creationId xmlns:a16="http://schemas.microsoft.com/office/drawing/2014/main" id="{DBEB92AD-6CC6-406C-B88A-34F66941B056}"/>
                </a:ext>
              </a:extLst>
            </p:cNvPr>
            <p:cNvGrpSpPr/>
            <p:nvPr/>
          </p:nvGrpSpPr>
          <p:grpSpPr>
            <a:xfrm>
              <a:off x="6666328" y="3020598"/>
              <a:ext cx="1923749" cy="397105"/>
              <a:chOff x="9268860" y="3122276"/>
              <a:chExt cx="2049176" cy="397105"/>
            </a:xfrm>
          </p:grpSpPr>
          <p:sp>
            <p:nvSpPr>
              <p:cNvPr id="167" name="矩形: 圆角 166">
                <a:extLst>
                  <a:ext uri="{FF2B5EF4-FFF2-40B4-BE49-F238E27FC236}">
                    <a16:creationId xmlns:a16="http://schemas.microsoft.com/office/drawing/2014/main" id="{8E1655B7-6B36-45E2-9304-E10F04C40D46}"/>
                  </a:ext>
                </a:extLst>
              </p:cNvPr>
              <p:cNvSpPr/>
              <p:nvPr/>
            </p:nvSpPr>
            <p:spPr>
              <a:xfrm>
                <a:off x="9299027" y="3122276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 dirty="0"/>
              </a:p>
            </p:txBody>
          </p:sp>
          <p:sp>
            <p:nvSpPr>
              <p:cNvPr id="168" name="文本框 167">
                <a:extLst>
                  <a:ext uri="{FF2B5EF4-FFF2-40B4-BE49-F238E27FC236}">
                    <a16:creationId xmlns:a16="http://schemas.microsoft.com/office/drawing/2014/main" id="{D343B3A7-132E-47B8-994F-14EBE8E1BE1C}"/>
                  </a:ext>
                </a:extLst>
              </p:cNvPr>
              <p:cNvSpPr txBox="1"/>
              <p:nvPr/>
            </p:nvSpPr>
            <p:spPr>
              <a:xfrm>
                <a:off x="9268860" y="3181369"/>
                <a:ext cx="2049176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链表信息存入</a:t>
                </a:r>
                <a:r>
                  <a:rPr lang="en-US" altLang="zh-CN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TXT</a:t>
                </a:r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文本</a:t>
                </a:r>
              </a:p>
            </p:txBody>
          </p:sp>
        </p:grpSp>
        <p:grpSp>
          <p:nvGrpSpPr>
            <p:cNvPr id="169" name="组合 168">
              <a:extLst>
                <a:ext uri="{FF2B5EF4-FFF2-40B4-BE49-F238E27FC236}">
                  <a16:creationId xmlns:a16="http://schemas.microsoft.com/office/drawing/2014/main" id="{76BFE245-91D1-48EA-ABC0-BDDBA6947C7D}"/>
                </a:ext>
              </a:extLst>
            </p:cNvPr>
            <p:cNvGrpSpPr/>
            <p:nvPr/>
          </p:nvGrpSpPr>
          <p:grpSpPr>
            <a:xfrm>
              <a:off x="6694654" y="3510082"/>
              <a:ext cx="1863192" cy="397105"/>
              <a:chOff x="9299027" y="3621505"/>
              <a:chExt cx="1984670" cy="397105"/>
            </a:xfrm>
          </p:grpSpPr>
          <p:sp>
            <p:nvSpPr>
              <p:cNvPr id="170" name="矩形: 圆角 169">
                <a:extLst>
                  <a:ext uri="{FF2B5EF4-FFF2-40B4-BE49-F238E27FC236}">
                    <a16:creationId xmlns:a16="http://schemas.microsoft.com/office/drawing/2014/main" id="{A9710DCB-FF0C-4D78-8D56-7AD194E65453}"/>
                  </a:ext>
                </a:extLst>
              </p:cNvPr>
              <p:cNvSpPr/>
              <p:nvPr/>
            </p:nvSpPr>
            <p:spPr>
              <a:xfrm>
                <a:off x="9299027" y="3621505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71" name="文本框 170">
                <a:extLst>
                  <a:ext uri="{FF2B5EF4-FFF2-40B4-BE49-F238E27FC236}">
                    <a16:creationId xmlns:a16="http://schemas.microsoft.com/office/drawing/2014/main" id="{403CD521-7066-4EF8-A59A-CF003B655120}"/>
                  </a:ext>
                </a:extLst>
              </p:cNvPr>
              <p:cNvSpPr txBox="1"/>
              <p:nvPr/>
            </p:nvSpPr>
            <p:spPr>
              <a:xfrm>
                <a:off x="9353891" y="3680598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留存用户最高分</a:t>
                </a:r>
              </a:p>
            </p:txBody>
          </p:sp>
        </p:grp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8CB69A7-B30B-4156-9539-2F9B6E21B3F7}"/>
              </a:ext>
            </a:extLst>
          </p:cNvPr>
          <p:cNvGrpSpPr/>
          <p:nvPr/>
        </p:nvGrpSpPr>
        <p:grpSpPr>
          <a:xfrm>
            <a:off x="7331284" y="1404890"/>
            <a:ext cx="1863192" cy="2069536"/>
            <a:chOff x="9359766" y="1348167"/>
            <a:chExt cx="1863192" cy="2069536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25375EF-A473-4F1E-9FE4-8D63925F526A}"/>
                </a:ext>
              </a:extLst>
            </p:cNvPr>
            <p:cNvGrpSpPr/>
            <p:nvPr/>
          </p:nvGrpSpPr>
          <p:grpSpPr>
            <a:xfrm>
              <a:off x="9522219" y="1348167"/>
              <a:ext cx="1538287" cy="477053"/>
              <a:chOff x="9522218" y="1348167"/>
              <a:chExt cx="1538287" cy="477053"/>
            </a:xfrm>
          </p:grpSpPr>
          <p:sp>
            <p:nvSpPr>
              <p:cNvPr id="144" name="矩形: 圆角 143">
                <a:extLst>
                  <a:ext uri="{FF2B5EF4-FFF2-40B4-BE49-F238E27FC236}">
                    <a16:creationId xmlns:a16="http://schemas.microsoft.com/office/drawing/2014/main" id="{D6B4D331-DB74-4AD8-B460-E43DA367B1CB}"/>
                  </a:ext>
                </a:extLst>
              </p:cNvPr>
              <p:cNvSpPr/>
              <p:nvPr/>
            </p:nvSpPr>
            <p:spPr>
              <a:xfrm>
                <a:off x="9522218" y="1348167"/>
                <a:ext cx="1538287" cy="477053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35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368300" dist="127000" dir="7800000" sx="98000" sy="98000" algn="tl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文本框 144">
                <a:extLst>
                  <a:ext uri="{FF2B5EF4-FFF2-40B4-BE49-F238E27FC236}">
                    <a16:creationId xmlns:a16="http://schemas.microsoft.com/office/drawing/2014/main" id="{729CC61E-A26D-44BE-8961-54AE5E9D354D}"/>
                  </a:ext>
                </a:extLst>
              </p:cNvPr>
              <p:cNvSpPr txBox="1"/>
              <p:nvPr/>
            </p:nvSpPr>
            <p:spPr>
              <a:xfrm>
                <a:off x="9685669" y="1410812"/>
                <a:ext cx="12113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+mj-ea"/>
                    <a:ea typeface="+mj-ea"/>
                  </a:rPr>
                  <a:t>排行榜</a:t>
                </a: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5E99389F-2B16-49A2-8504-4E944A565056}"/>
                </a:ext>
              </a:extLst>
            </p:cNvPr>
            <p:cNvGrpSpPr/>
            <p:nvPr/>
          </p:nvGrpSpPr>
          <p:grpSpPr>
            <a:xfrm>
              <a:off x="9359766" y="2041632"/>
              <a:ext cx="1863192" cy="397105"/>
              <a:chOff x="9299027" y="2153055"/>
              <a:chExt cx="1984670" cy="397105"/>
            </a:xfrm>
          </p:grpSpPr>
          <p:sp>
            <p:nvSpPr>
              <p:cNvPr id="148" name="矩形: 圆角 147">
                <a:extLst>
                  <a:ext uri="{FF2B5EF4-FFF2-40B4-BE49-F238E27FC236}">
                    <a16:creationId xmlns:a16="http://schemas.microsoft.com/office/drawing/2014/main" id="{6521E7B4-B7D4-4E54-88E1-688E31C05B5D}"/>
                  </a:ext>
                </a:extLst>
              </p:cNvPr>
              <p:cNvSpPr/>
              <p:nvPr/>
            </p:nvSpPr>
            <p:spPr>
              <a:xfrm>
                <a:off x="9299027" y="2153055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46" name="文本框 145">
                <a:extLst>
                  <a:ext uri="{FF2B5EF4-FFF2-40B4-BE49-F238E27FC236}">
                    <a16:creationId xmlns:a16="http://schemas.microsoft.com/office/drawing/2014/main" id="{F249EBEA-1ADB-476B-9EB1-3541A7773585}"/>
                  </a:ext>
                </a:extLst>
              </p:cNvPr>
              <p:cNvSpPr txBox="1"/>
              <p:nvPr/>
            </p:nvSpPr>
            <p:spPr>
              <a:xfrm>
                <a:off x="9353891" y="2212148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链表架构、排序</a:t>
                </a: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0B34E7DC-C63D-43CC-8D93-33E9A452FECA}"/>
                </a:ext>
              </a:extLst>
            </p:cNvPr>
            <p:cNvGrpSpPr/>
            <p:nvPr/>
          </p:nvGrpSpPr>
          <p:grpSpPr>
            <a:xfrm>
              <a:off x="9359766" y="2531115"/>
              <a:ext cx="1863192" cy="551536"/>
              <a:chOff x="9299027" y="2642111"/>
              <a:chExt cx="1984670" cy="551536"/>
            </a:xfrm>
          </p:grpSpPr>
          <p:sp>
            <p:nvSpPr>
              <p:cNvPr id="150" name="矩形: 圆角 149">
                <a:extLst>
                  <a:ext uri="{FF2B5EF4-FFF2-40B4-BE49-F238E27FC236}">
                    <a16:creationId xmlns:a16="http://schemas.microsoft.com/office/drawing/2014/main" id="{2A59D15E-A34C-400F-8CC7-00F8EFF3E27A}"/>
                  </a:ext>
                </a:extLst>
              </p:cNvPr>
              <p:cNvSpPr/>
              <p:nvPr/>
            </p:nvSpPr>
            <p:spPr>
              <a:xfrm>
                <a:off x="9299027" y="2642111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51" name="文本框 150">
                <a:extLst>
                  <a:ext uri="{FF2B5EF4-FFF2-40B4-BE49-F238E27FC236}">
                    <a16:creationId xmlns:a16="http://schemas.microsoft.com/office/drawing/2014/main" id="{EC274DEF-D906-4C64-9BE6-6E36873C999B}"/>
                  </a:ext>
                </a:extLst>
              </p:cNvPr>
              <p:cNvSpPr txBox="1"/>
              <p:nvPr/>
            </p:nvSpPr>
            <p:spPr>
              <a:xfrm>
                <a:off x="9353891" y="2701204"/>
                <a:ext cx="1874942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直接打开文本文件</a:t>
                </a:r>
              </a:p>
              <a:p>
                <a:pPr algn="ctr"/>
                <a:endParaRPr lang="zh-CN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15F02C8A-E419-4B68-B558-3B8B9A169BBF}"/>
                </a:ext>
              </a:extLst>
            </p:cNvPr>
            <p:cNvGrpSpPr/>
            <p:nvPr/>
          </p:nvGrpSpPr>
          <p:grpSpPr>
            <a:xfrm>
              <a:off x="9359766" y="3020598"/>
              <a:ext cx="1863192" cy="397105"/>
              <a:chOff x="9299027" y="3122276"/>
              <a:chExt cx="1984670" cy="397105"/>
            </a:xfrm>
          </p:grpSpPr>
          <p:sp>
            <p:nvSpPr>
              <p:cNvPr id="152" name="矩形: 圆角 151">
                <a:extLst>
                  <a:ext uri="{FF2B5EF4-FFF2-40B4-BE49-F238E27FC236}">
                    <a16:creationId xmlns:a16="http://schemas.microsoft.com/office/drawing/2014/main" id="{47633849-53E7-43A3-9D4D-4F2BA8A99057}"/>
                  </a:ext>
                </a:extLst>
              </p:cNvPr>
              <p:cNvSpPr/>
              <p:nvPr/>
            </p:nvSpPr>
            <p:spPr>
              <a:xfrm>
                <a:off x="9299027" y="3122276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53" name="文本框 152">
                <a:extLst>
                  <a:ext uri="{FF2B5EF4-FFF2-40B4-BE49-F238E27FC236}">
                    <a16:creationId xmlns:a16="http://schemas.microsoft.com/office/drawing/2014/main" id="{749B17F6-FEFE-42CC-8EE8-B643245835BE}"/>
                  </a:ext>
                </a:extLst>
              </p:cNvPr>
              <p:cNvSpPr txBox="1"/>
              <p:nvPr/>
            </p:nvSpPr>
            <p:spPr>
              <a:xfrm>
                <a:off x="9353891" y="3181369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在应用内显示</a:t>
                </a: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7395872-398B-4109-9658-8F0B76186CDB}"/>
              </a:ext>
            </a:extLst>
          </p:cNvPr>
          <p:cNvGrpSpPr/>
          <p:nvPr/>
        </p:nvGrpSpPr>
        <p:grpSpPr>
          <a:xfrm>
            <a:off x="3015808" y="1404890"/>
            <a:ext cx="1863192" cy="2069536"/>
            <a:chOff x="3706074" y="1348167"/>
            <a:chExt cx="1863192" cy="2069536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64C20516-3397-4731-A275-F661DF9C7F55}"/>
                </a:ext>
              </a:extLst>
            </p:cNvPr>
            <p:cNvGrpSpPr/>
            <p:nvPr/>
          </p:nvGrpSpPr>
          <p:grpSpPr>
            <a:xfrm>
              <a:off x="3868527" y="1348167"/>
              <a:ext cx="1538287" cy="477053"/>
              <a:chOff x="3877373" y="1348167"/>
              <a:chExt cx="1538287" cy="477053"/>
            </a:xfrm>
          </p:grpSpPr>
          <p:sp>
            <p:nvSpPr>
              <p:cNvPr id="138" name="矩形: 圆角 137">
                <a:extLst>
                  <a:ext uri="{FF2B5EF4-FFF2-40B4-BE49-F238E27FC236}">
                    <a16:creationId xmlns:a16="http://schemas.microsoft.com/office/drawing/2014/main" id="{DE2F2656-757A-46E7-9855-43E095C642F2}"/>
                  </a:ext>
                </a:extLst>
              </p:cNvPr>
              <p:cNvSpPr/>
              <p:nvPr/>
            </p:nvSpPr>
            <p:spPr>
              <a:xfrm>
                <a:off x="3877373" y="1348167"/>
                <a:ext cx="1538287" cy="477053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35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368300" dist="127000" dir="7800000" sx="98000" sy="98000" algn="tl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文本框 138">
                <a:extLst>
                  <a:ext uri="{FF2B5EF4-FFF2-40B4-BE49-F238E27FC236}">
                    <a16:creationId xmlns:a16="http://schemas.microsoft.com/office/drawing/2014/main" id="{83A623DA-C80B-409A-86DF-82F4BC3505FB}"/>
                  </a:ext>
                </a:extLst>
              </p:cNvPr>
              <p:cNvSpPr txBox="1"/>
              <p:nvPr/>
            </p:nvSpPr>
            <p:spPr>
              <a:xfrm>
                <a:off x="4040824" y="1410812"/>
                <a:ext cx="12113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+mj-ea"/>
                    <a:ea typeface="+mj-ea"/>
                  </a:rPr>
                  <a:t>具体功能</a:t>
                </a:r>
              </a:p>
            </p:txBody>
          </p:sp>
        </p:grpSp>
        <p:grpSp>
          <p:nvGrpSpPr>
            <p:cNvPr id="172" name="组合 171">
              <a:extLst>
                <a:ext uri="{FF2B5EF4-FFF2-40B4-BE49-F238E27FC236}">
                  <a16:creationId xmlns:a16="http://schemas.microsoft.com/office/drawing/2014/main" id="{8E3513E8-ADEE-495C-A717-D47BB03C90D7}"/>
                </a:ext>
              </a:extLst>
            </p:cNvPr>
            <p:cNvGrpSpPr/>
            <p:nvPr/>
          </p:nvGrpSpPr>
          <p:grpSpPr>
            <a:xfrm>
              <a:off x="3706074" y="2041632"/>
              <a:ext cx="1863192" cy="397105"/>
              <a:chOff x="9299027" y="2153055"/>
              <a:chExt cx="1984670" cy="397105"/>
            </a:xfrm>
          </p:grpSpPr>
          <p:sp>
            <p:nvSpPr>
              <p:cNvPr id="173" name="矩形: 圆角 172">
                <a:extLst>
                  <a:ext uri="{FF2B5EF4-FFF2-40B4-BE49-F238E27FC236}">
                    <a16:creationId xmlns:a16="http://schemas.microsoft.com/office/drawing/2014/main" id="{A89B3662-4411-4FDA-83DC-25FB2212CB3B}"/>
                  </a:ext>
                </a:extLst>
              </p:cNvPr>
              <p:cNvSpPr/>
              <p:nvPr/>
            </p:nvSpPr>
            <p:spPr>
              <a:xfrm>
                <a:off x="9299027" y="2153055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74" name="文本框 173">
                <a:extLst>
                  <a:ext uri="{FF2B5EF4-FFF2-40B4-BE49-F238E27FC236}">
                    <a16:creationId xmlns:a16="http://schemas.microsoft.com/office/drawing/2014/main" id="{EF2D6E75-0C66-41A4-8891-7E275F57D5D7}"/>
                  </a:ext>
                </a:extLst>
              </p:cNvPr>
              <p:cNvSpPr txBox="1"/>
              <p:nvPr/>
            </p:nvSpPr>
            <p:spPr>
              <a:xfrm>
                <a:off x="9353891" y="2212148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重新开始、暂停</a:t>
                </a:r>
                <a:r>
                  <a:rPr lang="en-US" altLang="zh-CN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……</a:t>
                </a:r>
                <a:endParaRPr lang="zh-CN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id="{534B65E5-67D1-431D-96C1-4042BD076564}"/>
                </a:ext>
              </a:extLst>
            </p:cNvPr>
            <p:cNvGrpSpPr/>
            <p:nvPr/>
          </p:nvGrpSpPr>
          <p:grpSpPr>
            <a:xfrm>
              <a:off x="3706074" y="2531115"/>
              <a:ext cx="1863192" cy="397105"/>
              <a:chOff x="9299027" y="2642111"/>
              <a:chExt cx="1984670" cy="397105"/>
            </a:xfrm>
          </p:grpSpPr>
          <p:sp>
            <p:nvSpPr>
              <p:cNvPr id="176" name="矩形: 圆角 175">
                <a:extLst>
                  <a:ext uri="{FF2B5EF4-FFF2-40B4-BE49-F238E27FC236}">
                    <a16:creationId xmlns:a16="http://schemas.microsoft.com/office/drawing/2014/main" id="{CC1040F6-0C34-48C3-837D-5FE57DBDFD21}"/>
                  </a:ext>
                </a:extLst>
              </p:cNvPr>
              <p:cNvSpPr/>
              <p:nvPr/>
            </p:nvSpPr>
            <p:spPr>
              <a:xfrm>
                <a:off x="9299027" y="2642111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77" name="文本框 176">
                <a:extLst>
                  <a:ext uri="{FF2B5EF4-FFF2-40B4-BE49-F238E27FC236}">
                    <a16:creationId xmlns:a16="http://schemas.microsoft.com/office/drawing/2014/main" id="{C1925760-B051-4215-920A-92DCF6288C86}"/>
                  </a:ext>
                </a:extLst>
              </p:cNvPr>
              <p:cNvSpPr txBox="1"/>
              <p:nvPr/>
            </p:nvSpPr>
            <p:spPr>
              <a:xfrm>
                <a:off x="9353891" y="2701204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打开排行榜</a:t>
                </a:r>
              </a:p>
            </p:txBody>
          </p:sp>
        </p:grpSp>
        <p:grpSp>
          <p:nvGrpSpPr>
            <p:cNvPr id="178" name="组合 177">
              <a:extLst>
                <a:ext uri="{FF2B5EF4-FFF2-40B4-BE49-F238E27FC236}">
                  <a16:creationId xmlns:a16="http://schemas.microsoft.com/office/drawing/2014/main" id="{5B025A51-DCDD-4FA8-81FF-C6D4A024CAE2}"/>
                </a:ext>
              </a:extLst>
            </p:cNvPr>
            <p:cNvGrpSpPr/>
            <p:nvPr/>
          </p:nvGrpSpPr>
          <p:grpSpPr>
            <a:xfrm>
              <a:off x="3706074" y="3020598"/>
              <a:ext cx="1863192" cy="397105"/>
              <a:chOff x="9299027" y="3122276"/>
              <a:chExt cx="1984670" cy="397105"/>
            </a:xfrm>
          </p:grpSpPr>
          <p:sp>
            <p:nvSpPr>
              <p:cNvPr id="179" name="矩形: 圆角 178">
                <a:extLst>
                  <a:ext uri="{FF2B5EF4-FFF2-40B4-BE49-F238E27FC236}">
                    <a16:creationId xmlns:a16="http://schemas.microsoft.com/office/drawing/2014/main" id="{5732317B-CB28-412C-8C60-8D17DFBB0F9B}"/>
                  </a:ext>
                </a:extLst>
              </p:cNvPr>
              <p:cNvSpPr/>
              <p:nvPr/>
            </p:nvSpPr>
            <p:spPr>
              <a:xfrm>
                <a:off x="9299027" y="3122276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80" name="文本框 179">
                <a:extLst>
                  <a:ext uri="{FF2B5EF4-FFF2-40B4-BE49-F238E27FC236}">
                    <a16:creationId xmlns:a16="http://schemas.microsoft.com/office/drawing/2014/main" id="{3E92BAEA-2E89-4964-8341-BC5C62FCC61C}"/>
                  </a:ext>
                </a:extLst>
              </p:cNvPr>
              <p:cNvSpPr txBox="1"/>
              <p:nvPr/>
            </p:nvSpPr>
            <p:spPr>
              <a:xfrm>
                <a:off x="9353891" y="3181369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选择难度等级</a:t>
                </a:r>
              </a:p>
            </p:txBody>
          </p: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7699152-C8D9-4104-B1F6-097641E36661}"/>
              </a:ext>
            </a:extLst>
          </p:cNvPr>
          <p:cNvGrpSpPr/>
          <p:nvPr/>
        </p:nvGrpSpPr>
        <p:grpSpPr>
          <a:xfrm>
            <a:off x="858071" y="1404890"/>
            <a:ext cx="1863192" cy="2559020"/>
            <a:chOff x="858071" y="1348167"/>
            <a:chExt cx="1863192" cy="2559020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A7C2A82-6A84-445D-8D07-964BB4E37B30}"/>
                </a:ext>
              </a:extLst>
            </p:cNvPr>
            <p:cNvGrpSpPr/>
            <p:nvPr/>
          </p:nvGrpSpPr>
          <p:grpSpPr>
            <a:xfrm>
              <a:off x="1020524" y="1348167"/>
              <a:ext cx="1538287" cy="477053"/>
              <a:chOff x="952418" y="1348167"/>
              <a:chExt cx="1538287" cy="477053"/>
            </a:xfrm>
          </p:grpSpPr>
          <p:sp>
            <p:nvSpPr>
              <p:cNvPr id="5" name="矩形: 圆角 4">
                <a:extLst>
                  <a:ext uri="{FF2B5EF4-FFF2-40B4-BE49-F238E27FC236}">
                    <a16:creationId xmlns:a16="http://schemas.microsoft.com/office/drawing/2014/main" id="{7EC37BDF-622A-4997-8BBD-D77D2EDED4DF}"/>
                  </a:ext>
                </a:extLst>
              </p:cNvPr>
              <p:cNvSpPr/>
              <p:nvPr/>
            </p:nvSpPr>
            <p:spPr>
              <a:xfrm>
                <a:off x="952418" y="1348167"/>
                <a:ext cx="1538287" cy="477053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35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368300" dist="127000" dir="7800000" sx="98000" sy="98000" algn="tl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8731C19A-3F22-4487-BB87-96FF7FA7BE96}"/>
                  </a:ext>
                </a:extLst>
              </p:cNvPr>
              <p:cNvSpPr txBox="1"/>
              <p:nvPr/>
            </p:nvSpPr>
            <p:spPr>
              <a:xfrm>
                <a:off x="1115869" y="1410812"/>
                <a:ext cx="12113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+mj-ea"/>
                    <a:ea typeface="+mj-ea"/>
                  </a:rPr>
                  <a:t>菜单系统</a:t>
                </a:r>
              </a:p>
            </p:txBody>
          </p:sp>
        </p:grpSp>
        <p:grpSp>
          <p:nvGrpSpPr>
            <p:cNvPr id="184" name="组合 183">
              <a:extLst>
                <a:ext uri="{FF2B5EF4-FFF2-40B4-BE49-F238E27FC236}">
                  <a16:creationId xmlns:a16="http://schemas.microsoft.com/office/drawing/2014/main" id="{46853811-36B5-491A-8789-E81106B19C55}"/>
                </a:ext>
              </a:extLst>
            </p:cNvPr>
            <p:cNvGrpSpPr/>
            <p:nvPr/>
          </p:nvGrpSpPr>
          <p:grpSpPr>
            <a:xfrm>
              <a:off x="858071" y="2041632"/>
              <a:ext cx="1863192" cy="397105"/>
              <a:chOff x="9299027" y="2153055"/>
              <a:chExt cx="1984670" cy="397105"/>
            </a:xfrm>
          </p:grpSpPr>
          <p:sp>
            <p:nvSpPr>
              <p:cNvPr id="185" name="矩形: 圆角 184">
                <a:extLst>
                  <a:ext uri="{FF2B5EF4-FFF2-40B4-BE49-F238E27FC236}">
                    <a16:creationId xmlns:a16="http://schemas.microsoft.com/office/drawing/2014/main" id="{5D87B0DB-CBFD-4972-8592-0C4AB945B64D}"/>
                  </a:ext>
                </a:extLst>
              </p:cNvPr>
              <p:cNvSpPr/>
              <p:nvPr/>
            </p:nvSpPr>
            <p:spPr>
              <a:xfrm>
                <a:off x="9299027" y="2153055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86" name="文本框 185">
                <a:extLst>
                  <a:ext uri="{FF2B5EF4-FFF2-40B4-BE49-F238E27FC236}">
                    <a16:creationId xmlns:a16="http://schemas.microsoft.com/office/drawing/2014/main" id="{250D3E56-8F2D-4467-A973-092223C6BAB4}"/>
                  </a:ext>
                </a:extLst>
              </p:cNvPr>
              <p:cNvSpPr txBox="1"/>
              <p:nvPr/>
            </p:nvSpPr>
            <p:spPr>
              <a:xfrm>
                <a:off x="9353891" y="2212148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新建用户</a:t>
                </a:r>
                <a:r>
                  <a:rPr lang="en-US" altLang="zh-CN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or</a:t>
                </a:r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登录</a:t>
                </a:r>
              </a:p>
            </p:txBody>
          </p:sp>
        </p:grpSp>
        <p:grpSp>
          <p:nvGrpSpPr>
            <p:cNvPr id="187" name="组合 186">
              <a:extLst>
                <a:ext uri="{FF2B5EF4-FFF2-40B4-BE49-F238E27FC236}">
                  <a16:creationId xmlns:a16="http://schemas.microsoft.com/office/drawing/2014/main" id="{B7E2640D-3ABD-408A-A0D1-2C65B48F0523}"/>
                </a:ext>
              </a:extLst>
            </p:cNvPr>
            <p:cNvGrpSpPr/>
            <p:nvPr/>
          </p:nvGrpSpPr>
          <p:grpSpPr>
            <a:xfrm>
              <a:off x="858071" y="2531115"/>
              <a:ext cx="1863192" cy="397105"/>
              <a:chOff x="9299027" y="2642111"/>
              <a:chExt cx="1984670" cy="397105"/>
            </a:xfrm>
          </p:grpSpPr>
          <p:sp>
            <p:nvSpPr>
              <p:cNvPr id="188" name="矩形: 圆角 187">
                <a:extLst>
                  <a:ext uri="{FF2B5EF4-FFF2-40B4-BE49-F238E27FC236}">
                    <a16:creationId xmlns:a16="http://schemas.microsoft.com/office/drawing/2014/main" id="{9B2CAA8C-6D76-40D5-8914-5A6C1125D93F}"/>
                  </a:ext>
                </a:extLst>
              </p:cNvPr>
              <p:cNvSpPr/>
              <p:nvPr/>
            </p:nvSpPr>
            <p:spPr>
              <a:xfrm>
                <a:off x="9299027" y="2642111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89" name="文本框 188">
                <a:extLst>
                  <a:ext uri="{FF2B5EF4-FFF2-40B4-BE49-F238E27FC236}">
                    <a16:creationId xmlns:a16="http://schemas.microsoft.com/office/drawing/2014/main" id="{754FC414-D9FC-4275-A40F-EE6E440DFB7E}"/>
                  </a:ext>
                </a:extLst>
              </p:cNvPr>
              <p:cNvSpPr txBox="1"/>
              <p:nvPr/>
            </p:nvSpPr>
            <p:spPr>
              <a:xfrm>
                <a:off x="9353891" y="2701204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重新开始、暂停</a:t>
                </a:r>
                <a:r>
                  <a:rPr lang="en-US" altLang="zh-CN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……</a:t>
                </a:r>
                <a:endParaRPr lang="zh-CN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190" name="组合 189">
              <a:extLst>
                <a:ext uri="{FF2B5EF4-FFF2-40B4-BE49-F238E27FC236}">
                  <a16:creationId xmlns:a16="http://schemas.microsoft.com/office/drawing/2014/main" id="{90E0CB48-9FDA-4E6F-8315-B626258C09C6}"/>
                </a:ext>
              </a:extLst>
            </p:cNvPr>
            <p:cNvGrpSpPr/>
            <p:nvPr/>
          </p:nvGrpSpPr>
          <p:grpSpPr>
            <a:xfrm>
              <a:off x="858071" y="3020598"/>
              <a:ext cx="1863192" cy="397105"/>
              <a:chOff x="9299027" y="3122276"/>
              <a:chExt cx="1984670" cy="397105"/>
            </a:xfrm>
          </p:grpSpPr>
          <p:sp>
            <p:nvSpPr>
              <p:cNvPr id="191" name="矩形: 圆角 190">
                <a:extLst>
                  <a:ext uri="{FF2B5EF4-FFF2-40B4-BE49-F238E27FC236}">
                    <a16:creationId xmlns:a16="http://schemas.microsoft.com/office/drawing/2014/main" id="{BC3DF241-4DE4-42D5-8F3B-AAADC5410590}"/>
                  </a:ext>
                </a:extLst>
              </p:cNvPr>
              <p:cNvSpPr/>
              <p:nvPr/>
            </p:nvSpPr>
            <p:spPr>
              <a:xfrm>
                <a:off x="9299027" y="3122276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92" name="文本框 191">
                <a:extLst>
                  <a:ext uri="{FF2B5EF4-FFF2-40B4-BE49-F238E27FC236}">
                    <a16:creationId xmlns:a16="http://schemas.microsoft.com/office/drawing/2014/main" id="{09217710-E8B3-4BD8-88C6-7D06E19A1E3C}"/>
                  </a:ext>
                </a:extLst>
              </p:cNvPr>
              <p:cNvSpPr txBox="1"/>
              <p:nvPr/>
            </p:nvSpPr>
            <p:spPr>
              <a:xfrm>
                <a:off x="9353891" y="3181369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保存、退出游戏</a:t>
                </a:r>
              </a:p>
            </p:txBody>
          </p:sp>
        </p:grpSp>
        <p:grpSp>
          <p:nvGrpSpPr>
            <p:cNvPr id="193" name="组合 192">
              <a:extLst>
                <a:ext uri="{FF2B5EF4-FFF2-40B4-BE49-F238E27FC236}">
                  <a16:creationId xmlns:a16="http://schemas.microsoft.com/office/drawing/2014/main" id="{1674D6AB-2D40-420F-9B53-D05093FAC9F8}"/>
                </a:ext>
              </a:extLst>
            </p:cNvPr>
            <p:cNvGrpSpPr/>
            <p:nvPr/>
          </p:nvGrpSpPr>
          <p:grpSpPr>
            <a:xfrm>
              <a:off x="858071" y="3510082"/>
              <a:ext cx="1863192" cy="397105"/>
              <a:chOff x="9299027" y="3621505"/>
              <a:chExt cx="1984670" cy="397105"/>
            </a:xfrm>
          </p:grpSpPr>
          <p:sp>
            <p:nvSpPr>
              <p:cNvPr id="194" name="矩形: 圆角 193">
                <a:extLst>
                  <a:ext uri="{FF2B5EF4-FFF2-40B4-BE49-F238E27FC236}">
                    <a16:creationId xmlns:a16="http://schemas.microsoft.com/office/drawing/2014/main" id="{3983A2B9-009C-4836-8532-292D6E51E97D}"/>
                  </a:ext>
                </a:extLst>
              </p:cNvPr>
              <p:cNvSpPr/>
              <p:nvPr/>
            </p:nvSpPr>
            <p:spPr>
              <a:xfrm>
                <a:off x="9299027" y="3621505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195" name="文本框 194">
                <a:extLst>
                  <a:ext uri="{FF2B5EF4-FFF2-40B4-BE49-F238E27FC236}">
                    <a16:creationId xmlns:a16="http://schemas.microsoft.com/office/drawing/2014/main" id="{A22416F3-ACB1-4F72-819F-E3B209B067CA}"/>
                  </a:ext>
                </a:extLst>
              </p:cNvPr>
              <p:cNvSpPr txBox="1"/>
              <p:nvPr/>
            </p:nvSpPr>
            <p:spPr>
              <a:xfrm>
                <a:off x="9353891" y="3680598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关于我们</a:t>
                </a:r>
              </a:p>
            </p:txBody>
          </p:sp>
        </p:grpSp>
      </p:grpSp>
      <p:sp>
        <p:nvSpPr>
          <p:cNvPr id="25" name="Freeform 21">
            <a:extLst>
              <a:ext uri="{FF2B5EF4-FFF2-40B4-BE49-F238E27FC236}">
                <a16:creationId xmlns:a16="http://schemas.microsoft.com/office/drawing/2014/main" id="{898FCF1F-9D5B-44C8-9751-2EA798324CCD}"/>
              </a:ext>
            </a:extLst>
          </p:cNvPr>
          <p:cNvSpPr/>
          <p:nvPr/>
        </p:nvSpPr>
        <p:spPr>
          <a:xfrm>
            <a:off x="1778001" y="4135120"/>
            <a:ext cx="3058160" cy="1209040"/>
          </a:xfrm>
          <a:custGeom>
            <a:avLst/>
            <a:gdLst>
              <a:gd name="connsiteX0" fmla="*/ 0 w 3058160"/>
              <a:gd name="connsiteY0" fmla="*/ 0 h 1209040"/>
              <a:gd name="connsiteX1" fmla="*/ 0 w 3058160"/>
              <a:gd name="connsiteY1" fmla="*/ 1137040 h 1209040"/>
              <a:gd name="connsiteX2" fmla="*/ 72000 w 3058160"/>
              <a:gd name="connsiteY2" fmla="*/ 1209040 h 1209040"/>
              <a:gd name="connsiteX3" fmla="*/ 3058160 w 3058160"/>
              <a:gd name="connsiteY3" fmla="*/ 1206500 h 120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8160" h="1209040">
                <a:moveTo>
                  <a:pt x="0" y="0"/>
                </a:moveTo>
                <a:lnTo>
                  <a:pt x="0" y="1137040"/>
                </a:lnTo>
                <a:cubicBezTo>
                  <a:pt x="0" y="1176784"/>
                  <a:pt x="32256" y="1209040"/>
                  <a:pt x="72000" y="1209040"/>
                </a:cubicBezTo>
                <a:lnTo>
                  <a:pt x="3058160" y="1206500"/>
                </a:lnTo>
              </a:path>
            </a:pathLst>
          </a:custGeom>
          <a:noFill/>
          <a:ln w="9525" cap="rnd">
            <a:solidFill>
              <a:schemeClr val="accent1"/>
            </a:solidFill>
            <a:prstDash val="sysDash"/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6" name="Freeform 23">
            <a:extLst>
              <a:ext uri="{FF2B5EF4-FFF2-40B4-BE49-F238E27FC236}">
                <a16:creationId xmlns:a16="http://schemas.microsoft.com/office/drawing/2014/main" id="{06B5DFE1-3C30-4BCA-9F78-53C896C2317E}"/>
              </a:ext>
            </a:extLst>
          </p:cNvPr>
          <p:cNvSpPr/>
          <p:nvPr/>
        </p:nvSpPr>
        <p:spPr>
          <a:xfrm>
            <a:off x="3947404" y="3601815"/>
            <a:ext cx="724524" cy="1032356"/>
          </a:xfrm>
          <a:custGeom>
            <a:avLst/>
            <a:gdLst/>
            <a:ahLst/>
            <a:cxnLst/>
            <a:rect l="0" t="0" r="0" b="0"/>
            <a:pathLst>
              <a:path w="172721" h="975361">
                <a:moveTo>
                  <a:pt x="0" y="0"/>
                </a:moveTo>
                <a:lnTo>
                  <a:pt x="0" y="903360"/>
                </a:lnTo>
                <a:cubicBezTo>
                  <a:pt x="0" y="943104"/>
                  <a:pt x="32256" y="975360"/>
                  <a:pt x="72000" y="975360"/>
                </a:cubicBezTo>
                <a:lnTo>
                  <a:pt x="172720" y="975360"/>
                </a:lnTo>
              </a:path>
            </a:pathLst>
          </a:custGeom>
          <a:noFill/>
          <a:ln w="9525" cap="rnd">
            <a:solidFill>
              <a:schemeClr val="accent1"/>
            </a:solidFill>
            <a:prstDash val="sysDash"/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2" name="Freeform 21">
            <a:extLst>
              <a:ext uri="{FF2B5EF4-FFF2-40B4-BE49-F238E27FC236}">
                <a16:creationId xmlns:a16="http://schemas.microsoft.com/office/drawing/2014/main" id="{136BA61A-AD1F-4281-BB61-F9EEF80DF18D}"/>
              </a:ext>
            </a:extLst>
          </p:cNvPr>
          <p:cNvSpPr/>
          <p:nvPr/>
        </p:nvSpPr>
        <p:spPr>
          <a:xfrm flipH="1">
            <a:off x="7415464" y="4135120"/>
            <a:ext cx="3058160" cy="1209040"/>
          </a:xfrm>
          <a:custGeom>
            <a:avLst/>
            <a:gdLst>
              <a:gd name="connsiteX0" fmla="*/ 0 w 3058160"/>
              <a:gd name="connsiteY0" fmla="*/ 0 h 1209040"/>
              <a:gd name="connsiteX1" fmla="*/ 0 w 3058160"/>
              <a:gd name="connsiteY1" fmla="*/ 1137040 h 1209040"/>
              <a:gd name="connsiteX2" fmla="*/ 72000 w 3058160"/>
              <a:gd name="connsiteY2" fmla="*/ 1209040 h 1209040"/>
              <a:gd name="connsiteX3" fmla="*/ 3058160 w 3058160"/>
              <a:gd name="connsiteY3" fmla="*/ 1206500 h 120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8160" h="1209040">
                <a:moveTo>
                  <a:pt x="0" y="0"/>
                </a:moveTo>
                <a:lnTo>
                  <a:pt x="0" y="1137040"/>
                </a:lnTo>
                <a:cubicBezTo>
                  <a:pt x="0" y="1176784"/>
                  <a:pt x="32256" y="1209040"/>
                  <a:pt x="72000" y="1209040"/>
                </a:cubicBezTo>
                <a:lnTo>
                  <a:pt x="3058160" y="1206500"/>
                </a:lnTo>
              </a:path>
            </a:pathLst>
          </a:custGeom>
          <a:noFill/>
          <a:ln w="9525" cap="rnd">
            <a:solidFill>
              <a:schemeClr val="accent1"/>
            </a:solidFill>
            <a:prstDash val="sysDash"/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13" name="Freeform 23">
            <a:extLst>
              <a:ext uri="{FF2B5EF4-FFF2-40B4-BE49-F238E27FC236}">
                <a16:creationId xmlns:a16="http://schemas.microsoft.com/office/drawing/2014/main" id="{08F7F0ED-C590-45AA-82CB-A55EF6ACE041}"/>
              </a:ext>
            </a:extLst>
          </p:cNvPr>
          <p:cNvSpPr/>
          <p:nvPr/>
        </p:nvSpPr>
        <p:spPr>
          <a:xfrm flipH="1">
            <a:off x="7458313" y="3637280"/>
            <a:ext cx="808871" cy="975361"/>
          </a:xfrm>
          <a:custGeom>
            <a:avLst/>
            <a:gdLst/>
            <a:ahLst/>
            <a:cxnLst/>
            <a:rect l="0" t="0" r="0" b="0"/>
            <a:pathLst>
              <a:path w="172721" h="975361">
                <a:moveTo>
                  <a:pt x="0" y="0"/>
                </a:moveTo>
                <a:lnTo>
                  <a:pt x="0" y="903360"/>
                </a:lnTo>
                <a:cubicBezTo>
                  <a:pt x="0" y="943104"/>
                  <a:pt x="32256" y="975360"/>
                  <a:pt x="72000" y="975360"/>
                </a:cubicBezTo>
                <a:lnTo>
                  <a:pt x="172720" y="975360"/>
                </a:lnTo>
              </a:path>
            </a:pathLst>
          </a:custGeom>
          <a:noFill/>
          <a:ln w="9525" cap="rnd">
            <a:solidFill>
              <a:schemeClr val="accent1"/>
            </a:solidFill>
            <a:prstDash val="sysDash"/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1" name="Freeform 23">
            <a:extLst>
              <a:ext uri="{FF2B5EF4-FFF2-40B4-BE49-F238E27FC236}">
                <a16:creationId xmlns:a16="http://schemas.microsoft.com/office/drawing/2014/main" id="{A67DFC11-072A-4366-94F1-4BE4B413226C}"/>
              </a:ext>
            </a:extLst>
          </p:cNvPr>
          <p:cNvSpPr/>
          <p:nvPr/>
        </p:nvSpPr>
        <p:spPr>
          <a:xfrm>
            <a:off x="6066564" y="3566139"/>
            <a:ext cx="58124" cy="1032356"/>
          </a:xfrm>
          <a:custGeom>
            <a:avLst/>
            <a:gdLst/>
            <a:ahLst/>
            <a:cxnLst/>
            <a:rect l="0" t="0" r="0" b="0"/>
            <a:pathLst>
              <a:path w="172721" h="975361">
                <a:moveTo>
                  <a:pt x="0" y="0"/>
                </a:moveTo>
                <a:lnTo>
                  <a:pt x="0" y="903360"/>
                </a:lnTo>
                <a:cubicBezTo>
                  <a:pt x="0" y="943104"/>
                  <a:pt x="32256" y="975360"/>
                  <a:pt x="72000" y="975360"/>
                </a:cubicBezTo>
                <a:lnTo>
                  <a:pt x="172720" y="975360"/>
                </a:lnTo>
              </a:path>
            </a:pathLst>
          </a:custGeom>
          <a:noFill/>
          <a:ln w="9525" cap="rnd">
            <a:solidFill>
              <a:schemeClr val="accent1"/>
            </a:solidFill>
            <a:prstDash val="sysDash"/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EBCF241-79DC-4495-89E1-9F6D89AB6097}"/>
              </a:ext>
            </a:extLst>
          </p:cNvPr>
          <p:cNvGrpSpPr/>
          <p:nvPr/>
        </p:nvGrpSpPr>
        <p:grpSpPr>
          <a:xfrm>
            <a:off x="4726329" y="3680881"/>
            <a:ext cx="2739342" cy="3195807"/>
            <a:chOff x="4480560" y="3223706"/>
            <a:chExt cx="3230880" cy="3769251"/>
          </a:xfrm>
        </p:grpSpPr>
        <p:grpSp>
          <p:nvGrpSpPr>
            <p:cNvPr id="7730" name="组合 7729">
              <a:extLst>
                <a:ext uri="{FF2B5EF4-FFF2-40B4-BE49-F238E27FC236}">
                  <a16:creationId xmlns:a16="http://schemas.microsoft.com/office/drawing/2014/main" id="{8FE68620-7F6B-4DEE-8F57-0BB7CC0990C7}"/>
                </a:ext>
              </a:extLst>
            </p:cNvPr>
            <p:cNvGrpSpPr/>
            <p:nvPr/>
          </p:nvGrpSpPr>
          <p:grpSpPr>
            <a:xfrm>
              <a:off x="4480560" y="4872752"/>
              <a:ext cx="3230880" cy="2061888"/>
              <a:chOff x="952060" y="4872752"/>
              <a:chExt cx="3230880" cy="2061888"/>
            </a:xfrm>
          </p:grpSpPr>
          <p:grpSp>
            <p:nvGrpSpPr>
              <p:cNvPr id="648" name="图形 5">
                <a:extLst>
                  <a:ext uri="{FF2B5EF4-FFF2-40B4-BE49-F238E27FC236}">
                    <a16:creationId xmlns:a16="http://schemas.microsoft.com/office/drawing/2014/main" id="{DAF76DE5-84A3-4C09-8077-F7452D589039}"/>
                  </a:ext>
                </a:extLst>
              </p:cNvPr>
              <p:cNvGrpSpPr/>
              <p:nvPr/>
            </p:nvGrpSpPr>
            <p:grpSpPr>
              <a:xfrm>
                <a:off x="2164521" y="4872752"/>
                <a:ext cx="892898" cy="892898"/>
                <a:chOff x="5778768" y="3136900"/>
                <a:chExt cx="723900" cy="723900"/>
              </a:xfrm>
            </p:grpSpPr>
            <p:sp>
              <p:nvSpPr>
                <p:cNvPr id="721" name="任意多边形: 形状 720">
                  <a:extLst>
                    <a:ext uri="{FF2B5EF4-FFF2-40B4-BE49-F238E27FC236}">
                      <a16:creationId xmlns:a16="http://schemas.microsoft.com/office/drawing/2014/main" id="{38E2FFBC-13EA-4BE7-9A8C-7DE635857B82}"/>
                    </a:ext>
                  </a:extLst>
                </p:cNvPr>
                <p:cNvSpPr/>
                <p:nvPr/>
              </p:nvSpPr>
              <p:spPr>
                <a:xfrm>
                  <a:off x="5778768" y="3136900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100000"/>
                      </a:schemeClr>
                    </a:gs>
                    <a:gs pos="100000">
                      <a:schemeClr val="accent1">
                        <a:lumMod val="80000"/>
                        <a:lumOff val="2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2" name="任意多边形: 形状 721">
                  <a:extLst>
                    <a:ext uri="{FF2B5EF4-FFF2-40B4-BE49-F238E27FC236}">
                      <a16:creationId xmlns:a16="http://schemas.microsoft.com/office/drawing/2014/main" id="{49EECC62-AB80-4826-A13D-DE8F85591F7F}"/>
                    </a:ext>
                  </a:extLst>
                </p:cNvPr>
                <p:cNvSpPr/>
                <p:nvPr/>
              </p:nvSpPr>
              <p:spPr>
                <a:xfrm>
                  <a:off x="6140718" y="3317875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723" name="任意多边形: 形状 722">
                  <a:extLst>
                    <a:ext uri="{FF2B5EF4-FFF2-40B4-BE49-F238E27FC236}">
                      <a16:creationId xmlns:a16="http://schemas.microsoft.com/office/drawing/2014/main" id="{6E9885F4-B8E5-4A3B-BB34-E623E522FB96}"/>
                    </a:ext>
                  </a:extLst>
                </p:cNvPr>
                <p:cNvSpPr/>
                <p:nvPr/>
              </p:nvSpPr>
              <p:spPr>
                <a:xfrm>
                  <a:off x="5778768" y="3317875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49" name="图形 5">
                <a:extLst>
                  <a:ext uri="{FF2B5EF4-FFF2-40B4-BE49-F238E27FC236}">
                    <a16:creationId xmlns:a16="http://schemas.microsoft.com/office/drawing/2014/main" id="{609AF3DA-977C-4239-ADDF-F00969E8ED0A}"/>
                  </a:ext>
                </a:extLst>
              </p:cNvPr>
              <p:cNvGrpSpPr/>
              <p:nvPr/>
            </p:nvGrpSpPr>
            <p:grpSpPr>
              <a:xfrm>
                <a:off x="1558290" y="5175866"/>
                <a:ext cx="892898" cy="892898"/>
                <a:chOff x="5287278" y="3382644"/>
                <a:chExt cx="723900" cy="723900"/>
              </a:xfrm>
            </p:grpSpPr>
            <p:sp>
              <p:nvSpPr>
                <p:cNvPr id="718" name="任意多边形: 形状 717">
                  <a:extLst>
                    <a:ext uri="{FF2B5EF4-FFF2-40B4-BE49-F238E27FC236}">
                      <a16:creationId xmlns:a16="http://schemas.microsoft.com/office/drawing/2014/main" id="{29F6D4C1-7630-4B56-A342-365B62A7B5FF}"/>
                    </a:ext>
                  </a:extLst>
                </p:cNvPr>
                <p:cNvSpPr/>
                <p:nvPr/>
              </p:nvSpPr>
              <p:spPr>
                <a:xfrm>
                  <a:off x="5287278" y="3382644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9" name="任意多边形: 形状 718">
                  <a:extLst>
                    <a:ext uri="{FF2B5EF4-FFF2-40B4-BE49-F238E27FC236}">
                      <a16:creationId xmlns:a16="http://schemas.microsoft.com/office/drawing/2014/main" id="{689EEB49-06D9-4D69-A627-BF69A9992B64}"/>
                    </a:ext>
                  </a:extLst>
                </p:cNvPr>
                <p:cNvSpPr/>
                <p:nvPr/>
              </p:nvSpPr>
              <p:spPr>
                <a:xfrm>
                  <a:off x="564922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0000"/>
                        <a:lumOff val="3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0" name="任意多边形: 形状 719">
                  <a:extLst>
                    <a:ext uri="{FF2B5EF4-FFF2-40B4-BE49-F238E27FC236}">
                      <a16:creationId xmlns:a16="http://schemas.microsoft.com/office/drawing/2014/main" id="{744966D3-CC76-4CC2-9E4E-30577A1436A0}"/>
                    </a:ext>
                  </a:extLst>
                </p:cNvPr>
                <p:cNvSpPr/>
                <p:nvPr/>
              </p:nvSpPr>
              <p:spPr>
                <a:xfrm>
                  <a:off x="528727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80000"/>
                        <a:lumOff val="2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720000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706" name="图形 5">
                <a:extLst>
                  <a:ext uri="{FF2B5EF4-FFF2-40B4-BE49-F238E27FC236}">
                    <a16:creationId xmlns:a16="http://schemas.microsoft.com/office/drawing/2014/main" id="{D7D97211-8ABA-42DD-BE4D-333A858B8257}"/>
                  </a:ext>
                </a:extLst>
              </p:cNvPr>
              <p:cNvGrpSpPr/>
              <p:nvPr/>
            </p:nvGrpSpPr>
            <p:grpSpPr>
              <a:xfrm>
                <a:off x="952060" y="5478980"/>
                <a:ext cx="892898" cy="892899"/>
                <a:chOff x="4795788" y="3628389"/>
                <a:chExt cx="723900" cy="723901"/>
              </a:xfrm>
            </p:grpSpPr>
            <p:sp>
              <p:nvSpPr>
                <p:cNvPr id="707" name="任意多边形: 形状 706">
                  <a:extLst>
                    <a:ext uri="{FF2B5EF4-FFF2-40B4-BE49-F238E27FC236}">
                      <a16:creationId xmlns:a16="http://schemas.microsoft.com/office/drawing/2014/main" id="{F155D5B2-594A-498A-9C3C-C7EF4BB5C259}"/>
                    </a:ext>
                  </a:extLst>
                </p:cNvPr>
                <p:cNvSpPr/>
                <p:nvPr/>
              </p:nvSpPr>
              <p:spPr>
                <a:xfrm>
                  <a:off x="4795788" y="3628389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100000"/>
                      </a:schemeClr>
                    </a:gs>
                    <a:gs pos="100000">
                      <a:schemeClr val="accent1">
                        <a:lumMod val="80000"/>
                        <a:lumOff val="20000"/>
                      </a:schemeClr>
                    </a:gs>
                  </a:gsLst>
                  <a:lin ang="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8" name="任意多边形: 形状 707">
                  <a:extLst>
                    <a:ext uri="{FF2B5EF4-FFF2-40B4-BE49-F238E27FC236}">
                      <a16:creationId xmlns:a16="http://schemas.microsoft.com/office/drawing/2014/main" id="{95857F5D-41F3-4224-806B-F4F220EE2923}"/>
                    </a:ext>
                  </a:extLst>
                </p:cNvPr>
                <p:cNvSpPr/>
                <p:nvPr/>
              </p:nvSpPr>
              <p:spPr>
                <a:xfrm>
                  <a:off x="5157738" y="3809364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9" name="任意多边形: 形状 708">
                  <a:extLst>
                    <a:ext uri="{FF2B5EF4-FFF2-40B4-BE49-F238E27FC236}">
                      <a16:creationId xmlns:a16="http://schemas.microsoft.com/office/drawing/2014/main" id="{58F7AFB7-DB89-40B4-9570-B3B99610822B}"/>
                    </a:ext>
                  </a:extLst>
                </p:cNvPr>
                <p:cNvSpPr/>
                <p:nvPr/>
              </p:nvSpPr>
              <p:spPr>
                <a:xfrm>
                  <a:off x="4795788" y="3809364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  <a:lin ang="18900000" scaled="1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0" name="任意多边形: 形状 709">
                  <a:extLst>
                    <a:ext uri="{FF2B5EF4-FFF2-40B4-BE49-F238E27FC236}">
                      <a16:creationId xmlns:a16="http://schemas.microsoft.com/office/drawing/2014/main" id="{CFB25B50-2A41-48B0-A9E4-EEF4F01CBEB6}"/>
                    </a:ext>
                  </a:extLst>
                </p:cNvPr>
                <p:cNvSpPr/>
                <p:nvPr/>
              </p:nvSpPr>
              <p:spPr>
                <a:xfrm>
                  <a:off x="4795789" y="3990340"/>
                  <a:ext cx="361950" cy="361950"/>
                </a:xfrm>
                <a:custGeom>
                  <a:avLst/>
                  <a:gdLst>
                    <a:gd name="connsiteX0" fmla="*/ 361950 w 361950"/>
                    <a:gd name="connsiteY0" fmla="*/ 361950 h 361950"/>
                    <a:gd name="connsiteX1" fmla="*/ 0 w 361950"/>
                    <a:gd name="connsiteY1" fmla="*/ 180975 h 361950"/>
                    <a:gd name="connsiteX2" fmla="*/ 361950 w 361950"/>
                    <a:gd name="connsiteY2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1950" h="361950">
                      <a:moveTo>
                        <a:pt x="361950" y="361950"/>
                      </a:move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1">
                        <a:lumMod val="60000"/>
                        <a:lumOff val="40000"/>
                        <a:alpha val="0"/>
                      </a:schemeClr>
                    </a:gs>
                  </a:gsLst>
                  <a:lin ang="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51" name="图形 5">
                <a:extLst>
                  <a:ext uri="{FF2B5EF4-FFF2-40B4-BE49-F238E27FC236}">
                    <a16:creationId xmlns:a16="http://schemas.microsoft.com/office/drawing/2014/main" id="{8D635C8D-A03F-491D-866A-762A930B7411}"/>
                  </a:ext>
                </a:extLst>
              </p:cNvPr>
              <p:cNvGrpSpPr/>
              <p:nvPr/>
            </p:nvGrpSpPr>
            <p:grpSpPr>
              <a:xfrm>
                <a:off x="2727282" y="5154720"/>
                <a:ext cx="892898" cy="892898"/>
                <a:chOff x="6235016" y="3365500"/>
                <a:chExt cx="723900" cy="723900"/>
              </a:xfrm>
            </p:grpSpPr>
            <p:sp>
              <p:nvSpPr>
                <p:cNvPr id="701" name="任意多边形: 形状 700">
                  <a:extLst>
                    <a:ext uri="{FF2B5EF4-FFF2-40B4-BE49-F238E27FC236}">
                      <a16:creationId xmlns:a16="http://schemas.microsoft.com/office/drawing/2014/main" id="{B978F34F-81C4-427F-9803-52A4E8C6EE71}"/>
                    </a:ext>
                  </a:extLst>
                </p:cNvPr>
                <p:cNvSpPr/>
                <p:nvPr/>
              </p:nvSpPr>
              <p:spPr>
                <a:xfrm>
                  <a:off x="6235016" y="3365500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2" name="任意多边形: 形状 701">
                  <a:extLst>
                    <a:ext uri="{FF2B5EF4-FFF2-40B4-BE49-F238E27FC236}">
                      <a16:creationId xmlns:a16="http://schemas.microsoft.com/office/drawing/2014/main" id="{F45C97EC-9037-42F7-A691-826F89A934DE}"/>
                    </a:ext>
                  </a:extLst>
                </p:cNvPr>
                <p:cNvSpPr/>
                <p:nvPr/>
              </p:nvSpPr>
              <p:spPr>
                <a:xfrm>
                  <a:off x="6596966" y="3546475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0000"/>
                        <a:lumOff val="3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703" name="任意多边形: 形状 702">
                  <a:extLst>
                    <a:ext uri="{FF2B5EF4-FFF2-40B4-BE49-F238E27FC236}">
                      <a16:creationId xmlns:a16="http://schemas.microsoft.com/office/drawing/2014/main" id="{8870F35E-86FB-4FCB-A65F-8A2269389375}"/>
                    </a:ext>
                  </a:extLst>
                </p:cNvPr>
                <p:cNvSpPr/>
                <p:nvPr/>
              </p:nvSpPr>
              <p:spPr>
                <a:xfrm>
                  <a:off x="6235016" y="3546475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80000"/>
                        <a:lumOff val="2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720000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94" name="图形 5">
                <a:extLst>
                  <a:ext uri="{FF2B5EF4-FFF2-40B4-BE49-F238E27FC236}">
                    <a16:creationId xmlns:a16="http://schemas.microsoft.com/office/drawing/2014/main" id="{D430FE2E-3522-4E3B-A3C0-23726AAD4C58}"/>
                  </a:ext>
                </a:extLst>
              </p:cNvPr>
              <p:cNvGrpSpPr/>
              <p:nvPr/>
            </p:nvGrpSpPr>
            <p:grpSpPr>
              <a:xfrm>
                <a:off x="1514821" y="5760949"/>
                <a:ext cx="892898" cy="892898"/>
                <a:chOff x="5252036" y="3856989"/>
                <a:chExt cx="723900" cy="723900"/>
              </a:xfrm>
            </p:grpSpPr>
            <p:sp>
              <p:nvSpPr>
                <p:cNvPr id="695" name="任意多边形: 形状 694">
                  <a:extLst>
                    <a:ext uri="{FF2B5EF4-FFF2-40B4-BE49-F238E27FC236}">
                      <a16:creationId xmlns:a16="http://schemas.microsoft.com/office/drawing/2014/main" id="{95FD09A3-5AFA-47A9-908D-6E6CE8973AB4}"/>
                    </a:ext>
                  </a:extLst>
                </p:cNvPr>
                <p:cNvSpPr/>
                <p:nvPr/>
              </p:nvSpPr>
              <p:spPr>
                <a:xfrm>
                  <a:off x="5252036" y="3856989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696" name="任意多边形: 形状 695">
                  <a:extLst>
                    <a:ext uri="{FF2B5EF4-FFF2-40B4-BE49-F238E27FC236}">
                      <a16:creationId xmlns:a16="http://schemas.microsoft.com/office/drawing/2014/main" id="{386664CA-718A-4EA0-8BD7-37486D271040}"/>
                    </a:ext>
                  </a:extLst>
                </p:cNvPr>
                <p:cNvSpPr/>
                <p:nvPr/>
              </p:nvSpPr>
              <p:spPr>
                <a:xfrm>
                  <a:off x="5613986" y="4037964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0000"/>
                        <a:lumOff val="3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697" name="任意多边形: 形状 696">
                  <a:extLst>
                    <a:ext uri="{FF2B5EF4-FFF2-40B4-BE49-F238E27FC236}">
                      <a16:creationId xmlns:a16="http://schemas.microsoft.com/office/drawing/2014/main" id="{F6B7155E-30E6-4E9E-9159-4618B332CCD6}"/>
                    </a:ext>
                  </a:extLst>
                </p:cNvPr>
                <p:cNvSpPr/>
                <p:nvPr/>
              </p:nvSpPr>
              <p:spPr>
                <a:xfrm>
                  <a:off x="5252036" y="4037964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80000"/>
                        <a:lumOff val="2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7200000" scaled="0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81" name="图形 5">
                <a:extLst>
                  <a:ext uri="{FF2B5EF4-FFF2-40B4-BE49-F238E27FC236}">
                    <a16:creationId xmlns:a16="http://schemas.microsoft.com/office/drawing/2014/main" id="{6EB6CF33-7964-44B6-98F9-CB02358643BB}"/>
                  </a:ext>
                </a:extLst>
              </p:cNvPr>
              <p:cNvGrpSpPr/>
              <p:nvPr/>
            </p:nvGrpSpPr>
            <p:grpSpPr>
              <a:xfrm>
                <a:off x="3290042" y="5435511"/>
                <a:ext cx="892898" cy="892898"/>
                <a:chOff x="6691263" y="3593147"/>
                <a:chExt cx="723900" cy="723900"/>
              </a:xfrm>
            </p:grpSpPr>
            <p:sp>
              <p:nvSpPr>
                <p:cNvPr id="682" name="任意多边形: 形状 681">
                  <a:extLst>
                    <a:ext uri="{FF2B5EF4-FFF2-40B4-BE49-F238E27FC236}">
                      <a16:creationId xmlns:a16="http://schemas.microsoft.com/office/drawing/2014/main" id="{86E7F5F6-B494-4B65-927F-98854DCA43A6}"/>
                    </a:ext>
                  </a:extLst>
                </p:cNvPr>
                <p:cNvSpPr/>
                <p:nvPr/>
              </p:nvSpPr>
              <p:spPr>
                <a:xfrm>
                  <a:off x="6691263" y="3593147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100000"/>
                      </a:schemeClr>
                    </a:gs>
                    <a:gs pos="100000">
                      <a:schemeClr val="accent1">
                        <a:lumMod val="80000"/>
                        <a:lumOff val="2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3" name="任意多边形: 形状 682">
                  <a:extLst>
                    <a:ext uri="{FF2B5EF4-FFF2-40B4-BE49-F238E27FC236}">
                      <a16:creationId xmlns:a16="http://schemas.microsoft.com/office/drawing/2014/main" id="{5260A6F4-94E0-4080-A83B-FCDF6831B1AD}"/>
                    </a:ext>
                  </a:extLst>
                </p:cNvPr>
                <p:cNvSpPr/>
                <p:nvPr/>
              </p:nvSpPr>
              <p:spPr>
                <a:xfrm>
                  <a:off x="7053213" y="3774122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4" name="任意多边形: 形状 683">
                  <a:extLst>
                    <a:ext uri="{FF2B5EF4-FFF2-40B4-BE49-F238E27FC236}">
                      <a16:creationId xmlns:a16="http://schemas.microsoft.com/office/drawing/2014/main" id="{1A22E7FB-A3DB-432F-ACA7-0152B3E79052}"/>
                    </a:ext>
                  </a:extLst>
                </p:cNvPr>
                <p:cNvSpPr/>
                <p:nvPr/>
              </p:nvSpPr>
              <p:spPr>
                <a:xfrm>
                  <a:off x="6691263" y="3774122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5" name="任意多边形: 形状 684">
                  <a:extLst>
                    <a:ext uri="{FF2B5EF4-FFF2-40B4-BE49-F238E27FC236}">
                      <a16:creationId xmlns:a16="http://schemas.microsoft.com/office/drawing/2014/main" id="{6DA70077-0612-4268-8FA1-5576EBB15CA0}"/>
                    </a:ext>
                  </a:extLst>
                </p:cNvPr>
                <p:cNvSpPr/>
                <p:nvPr/>
              </p:nvSpPr>
              <p:spPr>
                <a:xfrm>
                  <a:off x="6691263" y="3955097"/>
                  <a:ext cx="361950" cy="361950"/>
                </a:xfrm>
                <a:custGeom>
                  <a:avLst/>
                  <a:gdLst>
                    <a:gd name="connsiteX0" fmla="*/ 361950 w 361950"/>
                    <a:gd name="connsiteY0" fmla="*/ 361950 h 361950"/>
                    <a:gd name="connsiteX1" fmla="*/ 0 w 361950"/>
                    <a:gd name="connsiteY1" fmla="*/ 180975 h 361950"/>
                    <a:gd name="connsiteX2" fmla="*/ 361950 w 361950"/>
                    <a:gd name="connsiteY2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1950" h="361950">
                      <a:moveTo>
                        <a:pt x="361950" y="361950"/>
                      </a:move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60000"/>
                        <a:lumOff val="40000"/>
                        <a:alpha val="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72" name="图形 5">
                <a:extLst>
                  <a:ext uri="{FF2B5EF4-FFF2-40B4-BE49-F238E27FC236}">
                    <a16:creationId xmlns:a16="http://schemas.microsoft.com/office/drawing/2014/main" id="{341E3DBE-61B0-499F-B018-C1637115D98E}"/>
                  </a:ext>
                </a:extLst>
              </p:cNvPr>
              <p:cNvGrpSpPr/>
              <p:nvPr/>
            </p:nvGrpSpPr>
            <p:grpSpPr>
              <a:xfrm>
                <a:off x="2683812" y="5738628"/>
                <a:ext cx="892898" cy="892898"/>
                <a:chOff x="6199773" y="3838892"/>
                <a:chExt cx="723900" cy="723900"/>
              </a:xfrm>
            </p:grpSpPr>
            <p:sp>
              <p:nvSpPr>
                <p:cNvPr id="673" name="任意多边形: 形状 672">
                  <a:extLst>
                    <a:ext uri="{FF2B5EF4-FFF2-40B4-BE49-F238E27FC236}">
                      <a16:creationId xmlns:a16="http://schemas.microsoft.com/office/drawing/2014/main" id="{76D1B3FC-08BB-4FDB-AEF3-C28888CC8D05}"/>
                    </a:ext>
                  </a:extLst>
                </p:cNvPr>
                <p:cNvSpPr/>
                <p:nvPr/>
              </p:nvSpPr>
              <p:spPr>
                <a:xfrm>
                  <a:off x="6199773" y="3838892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4" name="任意多边形: 形状 673">
                  <a:extLst>
                    <a:ext uri="{FF2B5EF4-FFF2-40B4-BE49-F238E27FC236}">
                      <a16:creationId xmlns:a16="http://schemas.microsoft.com/office/drawing/2014/main" id="{0E5E44D8-2182-4EB8-8B5C-522FB4C93C64}"/>
                    </a:ext>
                  </a:extLst>
                </p:cNvPr>
                <p:cNvSpPr/>
                <p:nvPr/>
              </p:nvSpPr>
              <p:spPr>
                <a:xfrm>
                  <a:off x="6561723" y="4019867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0000"/>
                        <a:lumOff val="3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5" name="任意多边形: 形状 674">
                  <a:extLst>
                    <a:ext uri="{FF2B5EF4-FFF2-40B4-BE49-F238E27FC236}">
                      <a16:creationId xmlns:a16="http://schemas.microsoft.com/office/drawing/2014/main" id="{DCF91E09-FEB9-434C-9E8D-00923AF7C9EA}"/>
                    </a:ext>
                  </a:extLst>
                </p:cNvPr>
                <p:cNvSpPr/>
                <p:nvPr/>
              </p:nvSpPr>
              <p:spPr>
                <a:xfrm>
                  <a:off x="6199773" y="4019867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80000"/>
                        <a:lumOff val="2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720000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59" name="图形 5">
                <a:extLst>
                  <a:ext uri="{FF2B5EF4-FFF2-40B4-BE49-F238E27FC236}">
                    <a16:creationId xmlns:a16="http://schemas.microsoft.com/office/drawing/2014/main" id="{E0A3978B-578B-402F-A144-3E4D6E81763C}"/>
                  </a:ext>
                </a:extLst>
              </p:cNvPr>
              <p:cNvGrpSpPr/>
              <p:nvPr/>
            </p:nvGrpSpPr>
            <p:grpSpPr>
              <a:xfrm>
                <a:off x="2077581" y="6041742"/>
                <a:ext cx="892898" cy="892898"/>
                <a:chOff x="5708283" y="4084637"/>
                <a:chExt cx="723900" cy="723900"/>
              </a:xfrm>
            </p:grpSpPr>
            <p:sp>
              <p:nvSpPr>
                <p:cNvPr id="660" name="任意多边形: 形状 659">
                  <a:extLst>
                    <a:ext uri="{FF2B5EF4-FFF2-40B4-BE49-F238E27FC236}">
                      <a16:creationId xmlns:a16="http://schemas.microsoft.com/office/drawing/2014/main" id="{CC6AFE5F-D493-440B-B698-2C75684EE788}"/>
                    </a:ext>
                  </a:extLst>
                </p:cNvPr>
                <p:cNvSpPr/>
                <p:nvPr/>
              </p:nvSpPr>
              <p:spPr>
                <a:xfrm>
                  <a:off x="5708283" y="4084637"/>
                  <a:ext cx="723900" cy="362902"/>
                </a:xfrm>
                <a:custGeom>
                  <a:avLst/>
                  <a:gdLst>
                    <a:gd name="connsiteX0" fmla="*/ 723900 w 723900"/>
                    <a:gd name="connsiteY0" fmla="*/ 180975 h 362902"/>
                    <a:gd name="connsiteX1" fmla="*/ 361950 w 723900"/>
                    <a:gd name="connsiteY1" fmla="*/ 362903 h 362902"/>
                    <a:gd name="connsiteX2" fmla="*/ 0 w 723900"/>
                    <a:gd name="connsiteY2" fmla="*/ 180975 h 362902"/>
                    <a:gd name="connsiteX3" fmla="*/ 361950 w 723900"/>
                    <a:gd name="connsiteY3" fmla="*/ 0 h 3629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2902">
                      <a:moveTo>
                        <a:pt x="723900" y="180975"/>
                      </a:moveTo>
                      <a:lnTo>
                        <a:pt x="361950" y="362903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100000"/>
                      </a:schemeClr>
                    </a:gs>
                    <a:gs pos="100000">
                      <a:schemeClr val="accent1">
                        <a:lumMod val="80000"/>
                        <a:lumOff val="2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1" name="任意多边形: 形状 660">
                  <a:extLst>
                    <a:ext uri="{FF2B5EF4-FFF2-40B4-BE49-F238E27FC236}">
                      <a16:creationId xmlns:a16="http://schemas.microsoft.com/office/drawing/2014/main" id="{C7EF649E-9AFC-4C3D-876B-C4AEEBB0DA20}"/>
                    </a:ext>
                  </a:extLst>
                </p:cNvPr>
                <p:cNvSpPr/>
                <p:nvPr/>
              </p:nvSpPr>
              <p:spPr>
                <a:xfrm>
                  <a:off x="6070233" y="4265612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1928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1928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2" name="任意多边形: 形状 661">
                  <a:extLst>
                    <a:ext uri="{FF2B5EF4-FFF2-40B4-BE49-F238E27FC236}">
                      <a16:creationId xmlns:a16="http://schemas.microsoft.com/office/drawing/2014/main" id="{497133FB-5810-4A0F-89E3-FD74F57A3BF4}"/>
                    </a:ext>
                  </a:extLst>
                </p:cNvPr>
                <p:cNvSpPr/>
                <p:nvPr/>
              </p:nvSpPr>
              <p:spPr>
                <a:xfrm>
                  <a:off x="5708283" y="4265612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1928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192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663" name="任意多边形: 形状 662">
                  <a:extLst>
                    <a:ext uri="{FF2B5EF4-FFF2-40B4-BE49-F238E27FC236}">
                      <a16:creationId xmlns:a16="http://schemas.microsoft.com/office/drawing/2014/main" id="{0C76CAEE-BB91-48CD-8B84-58638B8ABF23}"/>
                    </a:ext>
                  </a:extLst>
                </p:cNvPr>
                <p:cNvSpPr/>
                <p:nvPr/>
              </p:nvSpPr>
              <p:spPr>
                <a:xfrm>
                  <a:off x="5708283" y="4447540"/>
                  <a:ext cx="361950" cy="360997"/>
                </a:xfrm>
                <a:custGeom>
                  <a:avLst/>
                  <a:gdLst>
                    <a:gd name="connsiteX0" fmla="*/ 361950 w 361950"/>
                    <a:gd name="connsiteY0" fmla="*/ 360997 h 360997"/>
                    <a:gd name="connsiteX1" fmla="*/ 0 w 361950"/>
                    <a:gd name="connsiteY1" fmla="*/ 180022 h 360997"/>
                    <a:gd name="connsiteX2" fmla="*/ 361950 w 361950"/>
                    <a:gd name="connsiteY2" fmla="*/ 0 h 360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1950" h="360997">
                      <a:moveTo>
                        <a:pt x="361950" y="360997"/>
                      </a:moveTo>
                      <a:lnTo>
                        <a:pt x="0" y="180022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60000"/>
                        <a:lumOff val="40000"/>
                        <a:alpha val="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7731" name="矩形 7730">
              <a:extLst>
                <a:ext uri="{FF2B5EF4-FFF2-40B4-BE49-F238E27FC236}">
                  <a16:creationId xmlns:a16="http://schemas.microsoft.com/office/drawing/2014/main" id="{50D82C5B-CFD1-4736-81F3-D654E33BAD38}"/>
                </a:ext>
              </a:extLst>
            </p:cNvPr>
            <p:cNvSpPr/>
            <p:nvPr/>
          </p:nvSpPr>
          <p:spPr>
            <a:xfrm>
              <a:off x="4480560" y="5563134"/>
              <a:ext cx="3230879" cy="1429823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59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729" name="组合 7728">
              <a:extLst>
                <a:ext uri="{FF2B5EF4-FFF2-40B4-BE49-F238E27FC236}">
                  <a16:creationId xmlns:a16="http://schemas.microsoft.com/office/drawing/2014/main" id="{2F38A6D8-8180-4CE8-8E63-42B73D14A9C2}"/>
                </a:ext>
              </a:extLst>
            </p:cNvPr>
            <p:cNvGrpSpPr/>
            <p:nvPr/>
          </p:nvGrpSpPr>
          <p:grpSpPr>
            <a:xfrm>
              <a:off x="4480560" y="3223706"/>
              <a:ext cx="3230880" cy="3186234"/>
              <a:chOff x="4217043" y="2963830"/>
              <a:chExt cx="3757914" cy="3705986"/>
            </a:xfrm>
          </p:grpSpPr>
          <p:grpSp>
            <p:nvGrpSpPr>
              <p:cNvPr id="35" name="图形 5">
                <a:extLst>
                  <a:ext uri="{FF2B5EF4-FFF2-40B4-BE49-F238E27FC236}">
                    <a16:creationId xmlns:a16="http://schemas.microsoft.com/office/drawing/2014/main" id="{15A2696E-4705-46D5-94BD-ADA15F98E1C5}"/>
                  </a:ext>
                </a:extLst>
              </p:cNvPr>
              <p:cNvGrpSpPr/>
              <p:nvPr/>
            </p:nvGrpSpPr>
            <p:grpSpPr>
              <a:xfrm>
                <a:off x="5627286" y="4271583"/>
                <a:ext cx="1038551" cy="1038551"/>
                <a:chOff x="5778768" y="4048442"/>
                <a:chExt cx="723900" cy="723900"/>
              </a:xfrm>
            </p:grpSpPr>
            <p:sp>
              <p:nvSpPr>
                <p:cNvPr id="36" name="任意多边形: 形状 35">
                  <a:extLst>
                    <a:ext uri="{FF2B5EF4-FFF2-40B4-BE49-F238E27FC236}">
                      <a16:creationId xmlns:a16="http://schemas.microsoft.com/office/drawing/2014/main" id="{5B0DE926-0984-469B-B2C9-5E7911CA9084}"/>
                    </a:ext>
                  </a:extLst>
                </p:cNvPr>
                <p:cNvSpPr/>
                <p:nvPr/>
              </p:nvSpPr>
              <p:spPr>
                <a:xfrm>
                  <a:off x="5778768" y="4048442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100000"/>
                      </a:schemeClr>
                    </a:gs>
                    <a:gs pos="100000">
                      <a:schemeClr val="accent1">
                        <a:lumMod val="80000"/>
                        <a:lumOff val="2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5F918803-AAE4-404A-9EE4-A64111831C1D}"/>
                    </a:ext>
                  </a:extLst>
                </p:cNvPr>
                <p:cNvSpPr/>
                <p:nvPr/>
              </p:nvSpPr>
              <p:spPr>
                <a:xfrm>
                  <a:off x="6140718" y="4229417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" name="任意多边形: 形状 37">
                  <a:extLst>
                    <a:ext uri="{FF2B5EF4-FFF2-40B4-BE49-F238E27FC236}">
                      <a16:creationId xmlns:a16="http://schemas.microsoft.com/office/drawing/2014/main" id="{26E624A6-B302-4682-BFA9-4AD6EB853E90}"/>
                    </a:ext>
                  </a:extLst>
                </p:cNvPr>
                <p:cNvSpPr/>
                <p:nvPr/>
              </p:nvSpPr>
              <p:spPr>
                <a:xfrm>
                  <a:off x="5778768" y="4229417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29" name="图形 5">
                <a:extLst>
                  <a:ext uri="{FF2B5EF4-FFF2-40B4-BE49-F238E27FC236}">
                    <a16:creationId xmlns:a16="http://schemas.microsoft.com/office/drawing/2014/main" id="{A09C940E-E1C8-45D0-A480-7B03CD7CDDB6}"/>
                  </a:ext>
                </a:extLst>
              </p:cNvPr>
              <p:cNvGrpSpPr/>
              <p:nvPr/>
            </p:nvGrpSpPr>
            <p:grpSpPr>
              <a:xfrm>
                <a:off x="4922164" y="4624144"/>
                <a:ext cx="1038551" cy="1038551"/>
                <a:chOff x="5287278" y="3382644"/>
                <a:chExt cx="723900" cy="723900"/>
              </a:xfrm>
            </p:grpSpPr>
            <p:sp>
              <p:nvSpPr>
                <p:cNvPr id="630" name="任意多边形: 形状 629">
                  <a:extLst>
                    <a:ext uri="{FF2B5EF4-FFF2-40B4-BE49-F238E27FC236}">
                      <a16:creationId xmlns:a16="http://schemas.microsoft.com/office/drawing/2014/main" id="{14A14CB0-0B92-4754-AF89-054A1BA5B241}"/>
                    </a:ext>
                  </a:extLst>
                </p:cNvPr>
                <p:cNvSpPr/>
                <p:nvPr/>
              </p:nvSpPr>
              <p:spPr>
                <a:xfrm>
                  <a:off x="5287278" y="3382644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1" name="任意多边形: 形状 630">
                  <a:extLst>
                    <a:ext uri="{FF2B5EF4-FFF2-40B4-BE49-F238E27FC236}">
                      <a16:creationId xmlns:a16="http://schemas.microsoft.com/office/drawing/2014/main" id="{EFEAE971-6B2C-425F-927B-3DAE05A8A16B}"/>
                    </a:ext>
                  </a:extLst>
                </p:cNvPr>
                <p:cNvSpPr/>
                <p:nvPr/>
              </p:nvSpPr>
              <p:spPr>
                <a:xfrm>
                  <a:off x="564922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0000"/>
                        <a:lumOff val="3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2" name="任意多边形: 形状 631">
                  <a:extLst>
                    <a:ext uri="{FF2B5EF4-FFF2-40B4-BE49-F238E27FC236}">
                      <a16:creationId xmlns:a16="http://schemas.microsoft.com/office/drawing/2014/main" id="{F3ABFFEC-5801-466B-956E-56AE2B95A262}"/>
                    </a:ext>
                  </a:extLst>
                </p:cNvPr>
                <p:cNvSpPr/>
                <p:nvPr/>
              </p:nvSpPr>
              <p:spPr>
                <a:xfrm>
                  <a:off x="528727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80000"/>
                        <a:lumOff val="2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720000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633" name="图形 5">
                <a:extLst>
                  <a:ext uri="{FF2B5EF4-FFF2-40B4-BE49-F238E27FC236}">
                    <a16:creationId xmlns:a16="http://schemas.microsoft.com/office/drawing/2014/main" id="{A1282D58-C641-48BD-A1CB-9D6360B8519E}"/>
                  </a:ext>
                </a:extLst>
              </p:cNvPr>
              <p:cNvGrpSpPr/>
              <p:nvPr/>
            </p:nvGrpSpPr>
            <p:grpSpPr>
              <a:xfrm>
                <a:off x="6281846" y="4599547"/>
                <a:ext cx="1038551" cy="1038551"/>
                <a:chOff x="5287278" y="3382644"/>
                <a:chExt cx="723900" cy="723900"/>
              </a:xfrm>
            </p:grpSpPr>
            <p:sp>
              <p:nvSpPr>
                <p:cNvPr id="634" name="任意多边形: 形状 633">
                  <a:extLst>
                    <a:ext uri="{FF2B5EF4-FFF2-40B4-BE49-F238E27FC236}">
                      <a16:creationId xmlns:a16="http://schemas.microsoft.com/office/drawing/2014/main" id="{AF4D5A13-8FA6-42B0-B398-0511C9C6C228}"/>
                    </a:ext>
                  </a:extLst>
                </p:cNvPr>
                <p:cNvSpPr/>
                <p:nvPr/>
              </p:nvSpPr>
              <p:spPr>
                <a:xfrm>
                  <a:off x="5287278" y="3382644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5" name="任意多边形: 形状 634">
                  <a:extLst>
                    <a:ext uri="{FF2B5EF4-FFF2-40B4-BE49-F238E27FC236}">
                      <a16:creationId xmlns:a16="http://schemas.microsoft.com/office/drawing/2014/main" id="{E9F53F8E-B54E-47F9-9524-7F1C49B464B0}"/>
                    </a:ext>
                  </a:extLst>
                </p:cNvPr>
                <p:cNvSpPr/>
                <p:nvPr/>
              </p:nvSpPr>
              <p:spPr>
                <a:xfrm>
                  <a:off x="564922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0000"/>
                        <a:lumOff val="3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6" name="任意多边形: 形状 635">
                  <a:extLst>
                    <a:ext uri="{FF2B5EF4-FFF2-40B4-BE49-F238E27FC236}">
                      <a16:creationId xmlns:a16="http://schemas.microsoft.com/office/drawing/2014/main" id="{346A49B6-A22B-49E6-828B-DD5A5EA6566A}"/>
                    </a:ext>
                  </a:extLst>
                </p:cNvPr>
                <p:cNvSpPr/>
                <p:nvPr/>
              </p:nvSpPr>
              <p:spPr>
                <a:xfrm>
                  <a:off x="528727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80000"/>
                        <a:lumOff val="2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720000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637" name="图形 5">
                <a:extLst>
                  <a:ext uri="{FF2B5EF4-FFF2-40B4-BE49-F238E27FC236}">
                    <a16:creationId xmlns:a16="http://schemas.microsoft.com/office/drawing/2014/main" id="{AD604709-13A8-4017-AD45-0F44E2884163}"/>
                  </a:ext>
                </a:extLst>
              </p:cNvPr>
              <p:cNvGrpSpPr/>
              <p:nvPr/>
            </p:nvGrpSpPr>
            <p:grpSpPr>
              <a:xfrm>
                <a:off x="5627286" y="3617022"/>
                <a:ext cx="1038551" cy="1038551"/>
                <a:chOff x="5287278" y="3382644"/>
                <a:chExt cx="723900" cy="723900"/>
              </a:xfrm>
            </p:grpSpPr>
            <p:sp>
              <p:nvSpPr>
                <p:cNvPr id="638" name="任意多边形: 形状 637">
                  <a:extLst>
                    <a:ext uri="{FF2B5EF4-FFF2-40B4-BE49-F238E27FC236}">
                      <a16:creationId xmlns:a16="http://schemas.microsoft.com/office/drawing/2014/main" id="{31FE6242-784D-4304-BD40-F14B9E393CCC}"/>
                    </a:ext>
                  </a:extLst>
                </p:cNvPr>
                <p:cNvSpPr/>
                <p:nvPr/>
              </p:nvSpPr>
              <p:spPr>
                <a:xfrm>
                  <a:off x="5287278" y="3382644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9" name="任意多边形: 形状 638">
                  <a:extLst>
                    <a:ext uri="{FF2B5EF4-FFF2-40B4-BE49-F238E27FC236}">
                      <a16:creationId xmlns:a16="http://schemas.microsoft.com/office/drawing/2014/main" id="{6F19C503-549B-4879-9B90-4760C6294F94}"/>
                    </a:ext>
                  </a:extLst>
                </p:cNvPr>
                <p:cNvSpPr/>
                <p:nvPr/>
              </p:nvSpPr>
              <p:spPr>
                <a:xfrm>
                  <a:off x="564922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0000"/>
                        <a:lumOff val="3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0" name="任意多边形: 形状 639">
                  <a:extLst>
                    <a:ext uri="{FF2B5EF4-FFF2-40B4-BE49-F238E27FC236}">
                      <a16:creationId xmlns:a16="http://schemas.microsoft.com/office/drawing/2014/main" id="{8CF159C1-931D-4711-8DE6-C8C23F7157E6}"/>
                    </a:ext>
                  </a:extLst>
                </p:cNvPr>
                <p:cNvSpPr/>
                <p:nvPr/>
              </p:nvSpPr>
              <p:spPr>
                <a:xfrm>
                  <a:off x="528727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80000"/>
                        <a:lumOff val="2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720000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43" name="图形 5">
                <a:extLst>
                  <a:ext uri="{FF2B5EF4-FFF2-40B4-BE49-F238E27FC236}">
                    <a16:creationId xmlns:a16="http://schemas.microsoft.com/office/drawing/2014/main" id="{2E593136-E63B-43AA-AE7F-DBE2A8D6AF78}"/>
                  </a:ext>
                </a:extLst>
              </p:cNvPr>
              <p:cNvGrpSpPr/>
              <p:nvPr/>
            </p:nvGrpSpPr>
            <p:grpSpPr>
              <a:xfrm>
                <a:off x="5627286" y="2963830"/>
                <a:ext cx="1038551" cy="1038551"/>
                <a:chOff x="5778768" y="3136900"/>
                <a:chExt cx="723900" cy="723900"/>
              </a:xfrm>
            </p:grpSpPr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7EF3E3E5-5F16-481F-83BF-29D68C6ADA7E}"/>
                    </a:ext>
                  </a:extLst>
                </p:cNvPr>
                <p:cNvSpPr/>
                <p:nvPr/>
              </p:nvSpPr>
              <p:spPr>
                <a:xfrm>
                  <a:off x="5778768" y="3136900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100000"/>
                      </a:schemeClr>
                    </a:gs>
                    <a:gs pos="100000">
                      <a:schemeClr val="accent1">
                        <a:lumMod val="80000"/>
                        <a:lumOff val="2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任意多边形: 形状 44">
                  <a:extLst>
                    <a:ext uri="{FF2B5EF4-FFF2-40B4-BE49-F238E27FC236}">
                      <a16:creationId xmlns:a16="http://schemas.microsoft.com/office/drawing/2014/main" id="{F7A978BD-4866-4FC4-8BA7-FF0EDE21F995}"/>
                    </a:ext>
                  </a:extLst>
                </p:cNvPr>
                <p:cNvSpPr/>
                <p:nvPr/>
              </p:nvSpPr>
              <p:spPr>
                <a:xfrm>
                  <a:off x="6140718" y="3317875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6" name="任意多边形: 形状 45">
                  <a:extLst>
                    <a:ext uri="{FF2B5EF4-FFF2-40B4-BE49-F238E27FC236}">
                      <a16:creationId xmlns:a16="http://schemas.microsoft.com/office/drawing/2014/main" id="{E512B26A-4DB9-415A-8FA0-882E0DA13491}"/>
                    </a:ext>
                  </a:extLst>
                </p:cNvPr>
                <p:cNvSpPr/>
                <p:nvPr/>
              </p:nvSpPr>
              <p:spPr>
                <a:xfrm>
                  <a:off x="5778768" y="3317875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6" name="图形 5">
                <a:extLst>
                  <a:ext uri="{FF2B5EF4-FFF2-40B4-BE49-F238E27FC236}">
                    <a16:creationId xmlns:a16="http://schemas.microsoft.com/office/drawing/2014/main" id="{34EC7891-2287-4931-A77F-B70423D5321F}"/>
                  </a:ext>
                </a:extLst>
              </p:cNvPr>
              <p:cNvGrpSpPr/>
              <p:nvPr/>
            </p:nvGrpSpPr>
            <p:grpSpPr>
              <a:xfrm>
                <a:off x="4922164" y="3316389"/>
                <a:ext cx="1038551" cy="1038551"/>
                <a:chOff x="5287278" y="3382644"/>
                <a:chExt cx="723900" cy="723900"/>
              </a:xfrm>
            </p:grpSpPr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D8DE765B-51C6-4862-955E-790EB1B9C426}"/>
                    </a:ext>
                  </a:extLst>
                </p:cNvPr>
                <p:cNvSpPr/>
                <p:nvPr/>
              </p:nvSpPr>
              <p:spPr>
                <a:xfrm>
                  <a:off x="5287278" y="3382644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2520436E-BA50-4983-AB9F-4B8E84546565}"/>
                    </a:ext>
                  </a:extLst>
                </p:cNvPr>
                <p:cNvSpPr/>
                <p:nvPr/>
              </p:nvSpPr>
              <p:spPr>
                <a:xfrm>
                  <a:off x="564922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0000"/>
                        <a:lumOff val="3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353C0760-DF68-4DC7-BF29-E47DBD75D2AE}"/>
                    </a:ext>
                  </a:extLst>
                </p:cNvPr>
                <p:cNvSpPr/>
                <p:nvPr/>
              </p:nvSpPr>
              <p:spPr>
                <a:xfrm>
                  <a:off x="5287278" y="3563619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80000"/>
                        <a:lumOff val="2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720000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60" name="图形 5">
                <a:extLst>
                  <a:ext uri="{FF2B5EF4-FFF2-40B4-BE49-F238E27FC236}">
                    <a16:creationId xmlns:a16="http://schemas.microsoft.com/office/drawing/2014/main" id="{AD1FB8FC-9C69-48E0-ACED-9BC1287359E1}"/>
                  </a:ext>
                </a:extLst>
              </p:cNvPr>
              <p:cNvGrpSpPr/>
              <p:nvPr/>
            </p:nvGrpSpPr>
            <p:grpSpPr>
              <a:xfrm>
                <a:off x="4217043" y="3668949"/>
                <a:ext cx="1038551" cy="2346305"/>
                <a:chOff x="4795788" y="3628389"/>
                <a:chExt cx="723900" cy="1635443"/>
              </a:xfrm>
            </p:grpSpPr>
            <p:grpSp>
              <p:nvGrpSpPr>
                <p:cNvPr id="61" name="图形 5">
                  <a:extLst>
                    <a:ext uri="{FF2B5EF4-FFF2-40B4-BE49-F238E27FC236}">
                      <a16:creationId xmlns:a16="http://schemas.microsoft.com/office/drawing/2014/main" id="{13E81CD3-5FED-4799-B0BD-61090322ABD5}"/>
                    </a:ext>
                  </a:extLst>
                </p:cNvPr>
                <p:cNvGrpSpPr/>
                <p:nvPr/>
              </p:nvGrpSpPr>
              <p:grpSpPr>
                <a:xfrm>
                  <a:off x="4795788" y="4539932"/>
                  <a:ext cx="723900" cy="723900"/>
                  <a:chOff x="4795788" y="4539932"/>
                  <a:chExt cx="723900" cy="723900"/>
                </a:xfrm>
              </p:grpSpPr>
              <p:sp>
                <p:nvSpPr>
                  <p:cNvPr id="62" name="任意多边形: 形状 61">
                    <a:extLst>
                      <a:ext uri="{FF2B5EF4-FFF2-40B4-BE49-F238E27FC236}">
                        <a16:creationId xmlns:a16="http://schemas.microsoft.com/office/drawing/2014/main" id="{7B9E0215-AA56-40D4-9034-329DA6E44840}"/>
                      </a:ext>
                    </a:extLst>
                  </p:cNvPr>
                  <p:cNvSpPr/>
                  <p:nvPr/>
                </p:nvSpPr>
                <p:spPr>
                  <a:xfrm>
                    <a:off x="4795788" y="4539932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100000"/>
                        </a:schemeClr>
                      </a:gs>
                      <a:gs pos="100000">
                        <a:schemeClr val="accent1">
                          <a:lumMod val="80000"/>
                          <a:lumOff val="2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3" name="任意多边形: 形状 62">
                    <a:extLst>
                      <a:ext uri="{FF2B5EF4-FFF2-40B4-BE49-F238E27FC236}">
                        <a16:creationId xmlns:a16="http://schemas.microsoft.com/office/drawing/2014/main" id="{A9E8BEB3-586A-4C4B-8886-C90DAA1B0596}"/>
                      </a:ext>
                    </a:extLst>
                  </p:cNvPr>
                  <p:cNvSpPr/>
                  <p:nvPr/>
                </p:nvSpPr>
                <p:spPr>
                  <a:xfrm>
                    <a:off x="5157738" y="4720907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  <p:sp>
                <p:nvSpPr>
                  <p:cNvPr id="7168" name="任意多边形: 形状 7167">
                    <a:extLst>
                      <a:ext uri="{FF2B5EF4-FFF2-40B4-BE49-F238E27FC236}">
                        <a16:creationId xmlns:a16="http://schemas.microsoft.com/office/drawing/2014/main" id="{CB77134E-D7D5-4B05-9026-FE64E1017F1C}"/>
                      </a:ext>
                    </a:extLst>
                  </p:cNvPr>
                  <p:cNvSpPr/>
                  <p:nvPr/>
                </p:nvSpPr>
                <p:spPr>
                  <a:xfrm>
                    <a:off x="4795788" y="4720907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69" name="任意多边形: 形状 7168">
                    <a:extLst>
                      <a:ext uri="{FF2B5EF4-FFF2-40B4-BE49-F238E27FC236}">
                        <a16:creationId xmlns:a16="http://schemas.microsoft.com/office/drawing/2014/main" id="{CD213DD6-DCFE-4F13-9E26-80D5AC8268BF}"/>
                      </a:ext>
                    </a:extLst>
                  </p:cNvPr>
                  <p:cNvSpPr/>
                  <p:nvPr/>
                </p:nvSpPr>
                <p:spPr>
                  <a:xfrm>
                    <a:off x="4795788" y="4901882"/>
                    <a:ext cx="361950" cy="361950"/>
                  </a:xfrm>
                  <a:custGeom>
                    <a:avLst/>
                    <a:gdLst>
                      <a:gd name="connsiteX0" fmla="*/ 361950 w 361950"/>
                      <a:gd name="connsiteY0" fmla="*/ 361950 h 361950"/>
                      <a:gd name="connsiteX1" fmla="*/ 0 w 361950"/>
                      <a:gd name="connsiteY1" fmla="*/ 180975 h 361950"/>
                      <a:gd name="connsiteX2" fmla="*/ 361950 w 361950"/>
                      <a:gd name="connsiteY2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61950" h="361950">
                        <a:moveTo>
                          <a:pt x="361950" y="361950"/>
                        </a:move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60000"/>
                          <a:lumOff val="40000"/>
                          <a:alpha val="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171" name="图形 5">
                  <a:extLst>
                    <a:ext uri="{FF2B5EF4-FFF2-40B4-BE49-F238E27FC236}">
                      <a16:creationId xmlns:a16="http://schemas.microsoft.com/office/drawing/2014/main" id="{C2EB3FEF-A244-4E9D-B332-50FD15A89726}"/>
                    </a:ext>
                  </a:extLst>
                </p:cNvPr>
                <p:cNvGrpSpPr/>
                <p:nvPr/>
              </p:nvGrpSpPr>
              <p:grpSpPr>
                <a:xfrm>
                  <a:off x="4795788" y="4083685"/>
                  <a:ext cx="723900" cy="723899"/>
                  <a:chOff x="4795788" y="4083685"/>
                  <a:chExt cx="723900" cy="723899"/>
                </a:xfrm>
              </p:grpSpPr>
              <p:sp>
                <p:nvSpPr>
                  <p:cNvPr id="7173" name="任意多边形: 形状 7172">
                    <a:extLst>
                      <a:ext uri="{FF2B5EF4-FFF2-40B4-BE49-F238E27FC236}">
                        <a16:creationId xmlns:a16="http://schemas.microsoft.com/office/drawing/2014/main" id="{EBFD8F4E-A3BE-4482-9E05-7A51C8A483F7}"/>
                      </a:ext>
                    </a:extLst>
                  </p:cNvPr>
                  <p:cNvSpPr/>
                  <p:nvPr/>
                </p:nvSpPr>
                <p:spPr>
                  <a:xfrm>
                    <a:off x="4795788" y="4083685"/>
                    <a:ext cx="723900" cy="361949"/>
                  </a:xfrm>
                  <a:custGeom>
                    <a:avLst/>
                    <a:gdLst>
                      <a:gd name="connsiteX0" fmla="*/ 723900 w 723900"/>
                      <a:gd name="connsiteY0" fmla="*/ 180975 h 361949"/>
                      <a:gd name="connsiteX1" fmla="*/ 361950 w 723900"/>
                      <a:gd name="connsiteY1" fmla="*/ 361950 h 361949"/>
                      <a:gd name="connsiteX2" fmla="*/ 0 w 723900"/>
                      <a:gd name="connsiteY2" fmla="*/ 180975 h 361949"/>
                      <a:gd name="connsiteX3" fmla="*/ 361950 w 723900"/>
                      <a:gd name="connsiteY3" fmla="*/ 0 h 3619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49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20000"/>
                          <a:lumOff val="8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74" name="任意多边形: 形状 7173">
                    <a:extLst>
                      <a:ext uri="{FF2B5EF4-FFF2-40B4-BE49-F238E27FC236}">
                        <a16:creationId xmlns:a16="http://schemas.microsoft.com/office/drawing/2014/main" id="{E06A9AE0-4A0E-4772-B56A-9C2285B9953E}"/>
                      </a:ext>
                    </a:extLst>
                  </p:cNvPr>
                  <p:cNvSpPr/>
                  <p:nvPr/>
                </p:nvSpPr>
                <p:spPr>
                  <a:xfrm>
                    <a:off x="5157738" y="4264660"/>
                    <a:ext cx="361950" cy="542924"/>
                  </a:xfrm>
                  <a:custGeom>
                    <a:avLst/>
                    <a:gdLst>
                      <a:gd name="connsiteX0" fmla="*/ 361950 w 361950"/>
                      <a:gd name="connsiteY0" fmla="*/ 361950 h 542924"/>
                      <a:gd name="connsiteX1" fmla="*/ 0 w 361950"/>
                      <a:gd name="connsiteY1" fmla="*/ 542925 h 542924"/>
                      <a:gd name="connsiteX2" fmla="*/ 0 w 361950"/>
                      <a:gd name="connsiteY2" fmla="*/ 180975 h 542924"/>
                      <a:gd name="connsiteX3" fmla="*/ 361950 w 361950"/>
                      <a:gd name="connsiteY3" fmla="*/ 0 h 5429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4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0000"/>
                          <a:lumOff val="3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75" name="任意多边形: 形状 7174">
                    <a:extLst>
                      <a:ext uri="{FF2B5EF4-FFF2-40B4-BE49-F238E27FC236}">
                        <a16:creationId xmlns:a16="http://schemas.microsoft.com/office/drawing/2014/main" id="{EE28B44C-5C98-4D07-B719-CFC720BD5D08}"/>
                      </a:ext>
                    </a:extLst>
                  </p:cNvPr>
                  <p:cNvSpPr/>
                  <p:nvPr/>
                </p:nvSpPr>
                <p:spPr>
                  <a:xfrm>
                    <a:off x="4795788" y="4264660"/>
                    <a:ext cx="361950" cy="542924"/>
                  </a:xfrm>
                  <a:custGeom>
                    <a:avLst/>
                    <a:gdLst>
                      <a:gd name="connsiteX0" fmla="*/ 361950 w 361950"/>
                      <a:gd name="connsiteY0" fmla="*/ 542925 h 542924"/>
                      <a:gd name="connsiteX1" fmla="*/ 0 w 361950"/>
                      <a:gd name="connsiteY1" fmla="*/ 361950 h 542924"/>
                      <a:gd name="connsiteX2" fmla="*/ 0 w 361950"/>
                      <a:gd name="connsiteY2" fmla="*/ 0 h 542924"/>
                      <a:gd name="connsiteX3" fmla="*/ 361950 w 361950"/>
                      <a:gd name="connsiteY3" fmla="*/ 180975 h 5429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4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7200000" scaled="0"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176" name="图形 5">
                  <a:extLst>
                    <a:ext uri="{FF2B5EF4-FFF2-40B4-BE49-F238E27FC236}">
                      <a16:creationId xmlns:a16="http://schemas.microsoft.com/office/drawing/2014/main" id="{761FAD5B-21B5-4A36-A205-AE0FE6A12739}"/>
                    </a:ext>
                  </a:extLst>
                </p:cNvPr>
                <p:cNvGrpSpPr/>
                <p:nvPr/>
              </p:nvGrpSpPr>
              <p:grpSpPr>
                <a:xfrm>
                  <a:off x="4795788" y="3628389"/>
                  <a:ext cx="723900" cy="723901"/>
                  <a:chOff x="4795788" y="3628389"/>
                  <a:chExt cx="723900" cy="723901"/>
                </a:xfrm>
              </p:grpSpPr>
              <p:sp>
                <p:nvSpPr>
                  <p:cNvPr id="7177" name="任意多边形: 形状 7176">
                    <a:extLst>
                      <a:ext uri="{FF2B5EF4-FFF2-40B4-BE49-F238E27FC236}">
                        <a16:creationId xmlns:a16="http://schemas.microsoft.com/office/drawing/2014/main" id="{9CA90DC8-B065-4BCD-8EF0-635A9D24E9C2}"/>
                      </a:ext>
                    </a:extLst>
                  </p:cNvPr>
                  <p:cNvSpPr/>
                  <p:nvPr/>
                </p:nvSpPr>
                <p:spPr>
                  <a:xfrm>
                    <a:off x="4795788" y="3628389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100000"/>
                        </a:schemeClr>
                      </a:gs>
                      <a:gs pos="100000">
                        <a:schemeClr val="accent1">
                          <a:lumMod val="80000"/>
                          <a:lumOff val="20000"/>
                        </a:schemeClr>
                      </a:gs>
                    </a:gsLst>
                    <a:lin ang="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78" name="任意多边形: 形状 7177">
                    <a:extLst>
                      <a:ext uri="{FF2B5EF4-FFF2-40B4-BE49-F238E27FC236}">
                        <a16:creationId xmlns:a16="http://schemas.microsoft.com/office/drawing/2014/main" id="{51F8CC59-7986-480D-A9D1-B30BC537A0A4}"/>
                      </a:ext>
                    </a:extLst>
                  </p:cNvPr>
                  <p:cNvSpPr/>
                  <p:nvPr/>
                </p:nvSpPr>
                <p:spPr>
                  <a:xfrm>
                    <a:off x="5157738" y="3809364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79" name="任意多边形: 形状 7178">
                    <a:extLst>
                      <a:ext uri="{FF2B5EF4-FFF2-40B4-BE49-F238E27FC236}">
                        <a16:creationId xmlns:a16="http://schemas.microsoft.com/office/drawing/2014/main" id="{4A5C65AA-6ABA-4082-8DC9-D8D0C99CA103}"/>
                      </a:ext>
                    </a:extLst>
                  </p:cNvPr>
                  <p:cNvSpPr/>
                  <p:nvPr/>
                </p:nvSpPr>
                <p:spPr>
                  <a:xfrm>
                    <a:off x="4795788" y="3809364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18900000" scaled="1"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80" name="任意多边形: 形状 7179">
                    <a:extLst>
                      <a:ext uri="{FF2B5EF4-FFF2-40B4-BE49-F238E27FC236}">
                        <a16:creationId xmlns:a16="http://schemas.microsoft.com/office/drawing/2014/main" id="{761885DF-FB26-4D43-88C2-A967DBFEFD9E}"/>
                      </a:ext>
                    </a:extLst>
                  </p:cNvPr>
                  <p:cNvSpPr/>
                  <p:nvPr/>
                </p:nvSpPr>
                <p:spPr>
                  <a:xfrm>
                    <a:off x="4795789" y="3990340"/>
                    <a:ext cx="361950" cy="361950"/>
                  </a:xfrm>
                  <a:custGeom>
                    <a:avLst/>
                    <a:gdLst>
                      <a:gd name="connsiteX0" fmla="*/ 361950 w 361950"/>
                      <a:gd name="connsiteY0" fmla="*/ 361950 h 361950"/>
                      <a:gd name="connsiteX1" fmla="*/ 0 w 361950"/>
                      <a:gd name="connsiteY1" fmla="*/ 180975 h 361950"/>
                      <a:gd name="connsiteX2" fmla="*/ 361950 w 361950"/>
                      <a:gd name="connsiteY2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61950" h="361950">
                        <a:moveTo>
                          <a:pt x="361950" y="361950"/>
                        </a:move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60000"/>
                          <a:lumOff val="40000"/>
                          <a:alpha val="0"/>
                        </a:schemeClr>
                      </a:gs>
                    </a:gsLst>
                    <a:lin ang="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7190" name="图形 5">
                <a:extLst>
                  <a:ext uri="{FF2B5EF4-FFF2-40B4-BE49-F238E27FC236}">
                    <a16:creationId xmlns:a16="http://schemas.microsoft.com/office/drawing/2014/main" id="{43E25123-B542-458D-8594-EFFE8CB2B441}"/>
                  </a:ext>
                </a:extLst>
              </p:cNvPr>
              <p:cNvGrpSpPr/>
              <p:nvPr/>
            </p:nvGrpSpPr>
            <p:grpSpPr>
              <a:xfrm>
                <a:off x="6281846" y="3291794"/>
                <a:ext cx="1038551" cy="1038551"/>
                <a:chOff x="6235016" y="3365500"/>
                <a:chExt cx="723900" cy="723900"/>
              </a:xfrm>
            </p:grpSpPr>
            <p:sp>
              <p:nvSpPr>
                <p:cNvPr id="7191" name="任意多边形: 形状 7190">
                  <a:extLst>
                    <a:ext uri="{FF2B5EF4-FFF2-40B4-BE49-F238E27FC236}">
                      <a16:creationId xmlns:a16="http://schemas.microsoft.com/office/drawing/2014/main" id="{3235C320-5312-4D18-B345-C43358D27705}"/>
                    </a:ext>
                  </a:extLst>
                </p:cNvPr>
                <p:cNvSpPr/>
                <p:nvPr/>
              </p:nvSpPr>
              <p:spPr>
                <a:xfrm>
                  <a:off x="6235016" y="3365500"/>
                  <a:ext cx="723900" cy="361950"/>
                </a:xfrm>
                <a:custGeom>
                  <a:avLst/>
                  <a:gdLst>
                    <a:gd name="connsiteX0" fmla="*/ 723900 w 723900"/>
                    <a:gd name="connsiteY0" fmla="*/ 180975 h 361950"/>
                    <a:gd name="connsiteX1" fmla="*/ 361950 w 723900"/>
                    <a:gd name="connsiteY1" fmla="*/ 361950 h 361950"/>
                    <a:gd name="connsiteX2" fmla="*/ 0 w 723900"/>
                    <a:gd name="connsiteY2" fmla="*/ 180975 h 361950"/>
                    <a:gd name="connsiteX3" fmla="*/ 361950 w 723900"/>
                    <a:gd name="connsiteY3" fmla="*/ 0 h 361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900" h="361950">
                      <a:moveTo>
                        <a:pt x="723900" y="180975"/>
                      </a:moveTo>
                      <a:lnTo>
                        <a:pt x="361950" y="361950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92" name="任意多边形: 形状 7191">
                  <a:extLst>
                    <a:ext uri="{FF2B5EF4-FFF2-40B4-BE49-F238E27FC236}">
                      <a16:creationId xmlns:a16="http://schemas.microsoft.com/office/drawing/2014/main" id="{29C55191-EC48-4BD8-AAAA-617A8442A5D6}"/>
                    </a:ext>
                  </a:extLst>
                </p:cNvPr>
                <p:cNvSpPr/>
                <p:nvPr/>
              </p:nvSpPr>
              <p:spPr>
                <a:xfrm>
                  <a:off x="6596966" y="3546475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361950 h 542925"/>
                    <a:gd name="connsiteX1" fmla="*/ 0 w 361950"/>
                    <a:gd name="connsiteY1" fmla="*/ 542925 h 542925"/>
                    <a:gd name="connsiteX2" fmla="*/ 0 w 361950"/>
                    <a:gd name="connsiteY2" fmla="*/ 180975 h 542925"/>
                    <a:gd name="connsiteX3" fmla="*/ 361950 w 361950"/>
                    <a:gd name="connsiteY3" fmla="*/ 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361950"/>
                      </a:moveTo>
                      <a:lnTo>
                        <a:pt x="0" y="542925"/>
                      </a:lnTo>
                      <a:lnTo>
                        <a:pt x="0" y="180975"/>
                      </a:lnTo>
                      <a:lnTo>
                        <a:pt x="36195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70000"/>
                        <a:lumOff val="3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1"/>
                  <a:tileRect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7193" name="任意多边形: 形状 7192">
                  <a:extLst>
                    <a:ext uri="{FF2B5EF4-FFF2-40B4-BE49-F238E27FC236}">
                      <a16:creationId xmlns:a16="http://schemas.microsoft.com/office/drawing/2014/main" id="{2E6E0408-FCEE-401D-B6A0-8AAC819EEF54}"/>
                    </a:ext>
                  </a:extLst>
                </p:cNvPr>
                <p:cNvSpPr/>
                <p:nvPr/>
              </p:nvSpPr>
              <p:spPr>
                <a:xfrm>
                  <a:off x="6235016" y="3546475"/>
                  <a:ext cx="361950" cy="542925"/>
                </a:xfrm>
                <a:custGeom>
                  <a:avLst/>
                  <a:gdLst>
                    <a:gd name="connsiteX0" fmla="*/ 361950 w 361950"/>
                    <a:gd name="connsiteY0" fmla="*/ 542925 h 542925"/>
                    <a:gd name="connsiteX1" fmla="*/ 0 w 361950"/>
                    <a:gd name="connsiteY1" fmla="*/ 361950 h 542925"/>
                    <a:gd name="connsiteX2" fmla="*/ 0 w 361950"/>
                    <a:gd name="connsiteY2" fmla="*/ 0 h 542925"/>
                    <a:gd name="connsiteX3" fmla="*/ 361950 w 361950"/>
                    <a:gd name="connsiteY3" fmla="*/ 180975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1950" h="542925">
                      <a:moveTo>
                        <a:pt x="361950" y="542925"/>
                      </a:moveTo>
                      <a:lnTo>
                        <a:pt x="0" y="361950"/>
                      </a:lnTo>
                      <a:lnTo>
                        <a:pt x="0" y="0"/>
                      </a:lnTo>
                      <a:lnTo>
                        <a:pt x="361950" y="18097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>
                        <a:lumMod val="80000"/>
                        <a:lumOff val="2000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720000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728" name="椭圆 7727">
                <a:extLst>
                  <a:ext uri="{FF2B5EF4-FFF2-40B4-BE49-F238E27FC236}">
                    <a16:creationId xmlns:a16="http://schemas.microsoft.com/office/drawing/2014/main" id="{80598E98-03AE-47DB-A966-37C50B7212EA}"/>
                  </a:ext>
                </a:extLst>
              </p:cNvPr>
              <p:cNvSpPr/>
              <p:nvPr/>
            </p:nvSpPr>
            <p:spPr>
              <a:xfrm>
                <a:off x="5107674" y="3877420"/>
                <a:ext cx="1893988" cy="1893988"/>
              </a:xfrm>
              <a:prstGeom prst="ellipse">
                <a:avLst/>
              </a:prstGeom>
              <a:gradFill flip="none" rotWithShape="1">
                <a:gsLst>
                  <a:gs pos="3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270000" sx="102000" sy="102000" algn="ctr" rotWithShape="0">
                  <a:schemeClr val="accent1">
                    <a:lumMod val="50000"/>
                    <a:alpha val="7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727" name="组合 7726">
                <a:extLst>
                  <a:ext uri="{FF2B5EF4-FFF2-40B4-BE49-F238E27FC236}">
                    <a16:creationId xmlns:a16="http://schemas.microsoft.com/office/drawing/2014/main" id="{780BCE7D-3596-4BE1-8129-81C8A221D44C}"/>
                  </a:ext>
                </a:extLst>
              </p:cNvPr>
              <p:cNvGrpSpPr/>
              <p:nvPr/>
            </p:nvGrpSpPr>
            <p:grpSpPr>
              <a:xfrm>
                <a:off x="4871604" y="3996914"/>
                <a:ext cx="1038551" cy="2346306"/>
                <a:chOff x="4871604" y="3996914"/>
                <a:chExt cx="1038551" cy="2346306"/>
              </a:xfrm>
            </p:grpSpPr>
            <p:grpSp>
              <p:nvGrpSpPr>
                <p:cNvPr id="7481" name="图形 5">
                  <a:extLst>
                    <a:ext uri="{FF2B5EF4-FFF2-40B4-BE49-F238E27FC236}">
                      <a16:creationId xmlns:a16="http://schemas.microsoft.com/office/drawing/2014/main" id="{A5862DE2-1C2E-47E2-B75C-0BF5EE7BA8A6}"/>
                    </a:ext>
                  </a:extLst>
                </p:cNvPr>
                <p:cNvGrpSpPr/>
                <p:nvPr/>
              </p:nvGrpSpPr>
              <p:grpSpPr>
                <a:xfrm>
                  <a:off x="4871604" y="5304669"/>
                  <a:ext cx="1038551" cy="1038551"/>
                  <a:chOff x="5252036" y="4768532"/>
                  <a:chExt cx="723900" cy="723900"/>
                </a:xfrm>
              </p:grpSpPr>
              <p:sp>
                <p:nvSpPr>
                  <p:cNvPr id="7482" name="任意多边形: 形状 7481">
                    <a:extLst>
                      <a:ext uri="{FF2B5EF4-FFF2-40B4-BE49-F238E27FC236}">
                        <a16:creationId xmlns:a16="http://schemas.microsoft.com/office/drawing/2014/main" id="{767ECA36-B60D-47B9-9440-CB0D0A956EC1}"/>
                      </a:ext>
                    </a:extLst>
                  </p:cNvPr>
                  <p:cNvSpPr/>
                  <p:nvPr/>
                </p:nvSpPr>
                <p:spPr>
                  <a:xfrm>
                    <a:off x="5252036" y="4768532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20000"/>
                          <a:lumOff val="8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483" name="任意多边形: 形状 7482">
                    <a:extLst>
                      <a:ext uri="{FF2B5EF4-FFF2-40B4-BE49-F238E27FC236}">
                        <a16:creationId xmlns:a16="http://schemas.microsoft.com/office/drawing/2014/main" id="{FAD5D441-EEFC-4C48-9191-B4161BD6505C}"/>
                      </a:ext>
                    </a:extLst>
                  </p:cNvPr>
                  <p:cNvSpPr/>
                  <p:nvPr/>
                </p:nvSpPr>
                <p:spPr>
                  <a:xfrm>
                    <a:off x="5613986" y="4949507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0000"/>
                          <a:lumOff val="3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484" name="任意多边形: 形状 7483">
                    <a:extLst>
                      <a:ext uri="{FF2B5EF4-FFF2-40B4-BE49-F238E27FC236}">
                        <a16:creationId xmlns:a16="http://schemas.microsoft.com/office/drawing/2014/main" id="{875AE8EA-6B47-48B7-871A-15343D3DBE6D}"/>
                      </a:ext>
                    </a:extLst>
                  </p:cNvPr>
                  <p:cNvSpPr/>
                  <p:nvPr/>
                </p:nvSpPr>
                <p:spPr>
                  <a:xfrm>
                    <a:off x="5252036" y="4949507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7200000" scaled="0"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554" name="图形 5">
                  <a:extLst>
                    <a:ext uri="{FF2B5EF4-FFF2-40B4-BE49-F238E27FC236}">
                      <a16:creationId xmlns:a16="http://schemas.microsoft.com/office/drawing/2014/main" id="{35FD3660-BF1B-41D6-8EED-87A0A76CDD58}"/>
                    </a:ext>
                  </a:extLst>
                </p:cNvPr>
                <p:cNvGrpSpPr/>
                <p:nvPr/>
              </p:nvGrpSpPr>
              <p:grpSpPr>
                <a:xfrm>
                  <a:off x="4871604" y="3996914"/>
                  <a:ext cx="1038551" cy="1038551"/>
                  <a:chOff x="5252036" y="3856989"/>
                  <a:chExt cx="723900" cy="723900"/>
                </a:xfrm>
              </p:grpSpPr>
              <p:sp>
                <p:nvSpPr>
                  <p:cNvPr id="7555" name="任意多边形: 形状 7554">
                    <a:extLst>
                      <a:ext uri="{FF2B5EF4-FFF2-40B4-BE49-F238E27FC236}">
                        <a16:creationId xmlns:a16="http://schemas.microsoft.com/office/drawing/2014/main" id="{1F617066-878B-448C-9181-632DD97A3A7F}"/>
                      </a:ext>
                    </a:extLst>
                  </p:cNvPr>
                  <p:cNvSpPr/>
                  <p:nvPr/>
                </p:nvSpPr>
                <p:spPr>
                  <a:xfrm>
                    <a:off x="5252036" y="3856989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20000"/>
                          <a:lumOff val="8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  <p:sp>
                <p:nvSpPr>
                  <p:cNvPr id="7556" name="任意多边形: 形状 7555">
                    <a:extLst>
                      <a:ext uri="{FF2B5EF4-FFF2-40B4-BE49-F238E27FC236}">
                        <a16:creationId xmlns:a16="http://schemas.microsoft.com/office/drawing/2014/main" id="{D5B20401-0308-4FC0-8127-30B09817F21E}"/>
                      </a:ext>
                    </a:extLst>
                  </p:cNvPr>
                  <p:cNvSpPr/>
                  <p:nvPr/>
                </p:nvSpPr>
                <p:spPr>
                  <a:xfrm>
                    <a:off x="5613986" y="4037964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0000"/>
                          <a:lumOff val="3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  <p:sp>
                <p:nvSpPr>
                  <p:cNvPr id="7557" name="任意多边形: 形状 7556">
                    <a:extLst>
                      <a:ext uri="{FF2B5EF4-FFF2-40B4-BE49-F238E27FC236}">
                        <a16:creationId xmlns:a16="http://schemas.microsoft.com/office/drawing/2014/main" id="{B1DD5A6D-5784-4761-8C88-7D4FEC89C4E4}"/>
                      </a:ext>
                    </a:extLst>
                  </p:cNvPr>
                  <p:cNvSpPr/>
                  <p:nvPr/>
                </p:nvSpPr>
                <p:spPr>
                  <a:xfrm>
                    <a:off x="5252036" y="4037964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7200000" scaled="0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7558" name="图形 5">
                <a:extLst>
                  <a:ext uri="{FF2B5EF4-FFF2-40B4-BE49-F238E27FC236}">
                    <a16:creationId xmlns:a16="http://schemas.microsoft.com/office/drawing/2014/main" id="{B3FC8BED-C3A2-4791-8D30-E5881F16478E}"/>
                  </a:ext>
                </a:extLst>
              </p:cNvPr>
              <p:cNvGrpSpPr/>
              <p:nvPr/>
            </p:nvGrpSpPr>
            <p:grpSpPr>
              <a:xfrm>
                <a:off x="6936406" y="3618389"/>
                <a:ext cx="1038551" cy="2346304"/>
                <a:chOff x="6691263" y="3593147"/>
                <a:chExt cx="723900" cy="1635442"/>
              </a:xfrm>
            </p:grpSpPr>
            <p:grpSp>
              <p:nvGrpSpPr>
                <p:cNvPr id="7559" name="图形 5">
                  <a:extLst>
                    <a:ext uri="{FF2B5EF4-FFF2-40B4-BE49-F238E27FC236}">
                      <a16:creationId xmlns:a16="http://schemas.microsoft.com/office/drawing/2014/main" id="{7598F32E-B8BB-4A17-9444-F72D3C5FA8F1}"/>
                    </a:ext>
                  </a:extLst>
                </p:cNvPr>
                <p:cNvGrpSpPr/>
                <p:nvPr/>
              </p:nvGrpSpPr>
              <p:grpSpPr>
                <a:xfrm>
                  <a:off x="6691263" y="4504690"/>
                  <a:ext cx="723900" cy="723900"/>
                  <a:chOff x="6691263" y="4504690"/>
                  <a:chExt cx="723900" cy="723900"/>
                </a:xfrm>
              </p:grpSpPr>
              <p:sp>
                <p:nvSpPr>
                  <p:cNvPr id="7560" name="任意多边形: 形状 7559">
                    <a:extLst>
                      <a:ext uri="{FF2B5EF4-FFF2-40B4-BE49-F238E27FC236}">
                        <a16:creationId xmlns:a16="http://schemas.microsoft.com/office/drawing/2014/main" id="{CDA47CE0-96D8-4325-B3A5-C6C32F7942CC}"/>
                      </a:ext>
                    </a:extLst>
                  </p:cNvPr>
                  <p:cNvSpPr/>
                  <p:nvPr/>
                </p:nvSpPr>
                <p:spPr>
                  <a:xfrm>
                    <a:off x="6691263" y="4504690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100000"/>
                        </a:schemeClr>
                      </a:gs>
                      <a:gs pos="100000">
                        <a:schemeClr val="accent1">
                          <a:lumMod val="80000"/>
                          <a:lumOff val="2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61" name="任意多边形: 形状 7560">
                    <a:extLst>
                      <a:ext uri="{FF2B5EF4-FFF2-40B4-BE49-F238E27FC236}">
                        <a16:creationId xmlns:a16="http://schemas.microsoft.com/office/drawing/2014/main" id="{D726A5C9-9479-42FE-988A-D5D7EF5CF055}"/>
                      </a:ext>
                    </a:extLst>
                  </p:cNvPr>
                  <p:cNvSpPr/>
                  <p:nvPr/>
                </p:nvSpPr>
                <p:spPr>
                  <a:xfrm>
                    <a:off x="7053213" y="4685665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62" name="任意多边形: 形状 7561">
                    <a:extLst>
                      <a:ext uri="{FF2B5EF4-FFF2-40B4-BE49-F238E27FC236}">
                        <a16:creationId xmlns:a16="http://schemas.microsoft.com/office/drawing/2014/main" id="{26D71CFC-6372-4A98-B105-8F8D2CA85FD6}"/>
                      </a:ext>
                    </a:extLst>
                  </p:cNvPr>
                  <p:cNvSpPr/>
                  <p:nvPr/>
                </p:nvSpPr>
                <p:spPr>
                  <a:xfrm>
                    <a:off x="6691263" y="4685665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63" name="任意多边形: 形状 7562">
                    <a:extLst>
                      <a:ext uri="{FF2B5EF4-FFF2-40B4-BE49-F238E27FC236}">
                        <a16:creationId xmlns:a16="http://schemas.microsoft.com/office/drawing/2014/main" id="{422D8322-9FB6-4489-905B-A548A0EE83B1}"/>
                      </a:ext>
                    </a:extLst>
                  </p:cNvPr>
                  <p:cNvSpPr/>
                  <p:nvPr/>
                </p:nvSpPr>
                <p:spPr>
                  <a:xfrm>
                    <a:off x="6691263" y="4866640"/>
                    <a:ext cx="361950" cy="361950"/>
                  </a:xfrm>
                  <a:custGeom>
                    <a:avLst/>
                    <a:gdLst>
                      <a:gd name="connsiteX0" fmla="*/ 361950 w 361950"/>
                      <a:gd name="connsiteY0" fmla="*/ 361950 h 361950"/>
                      <a:gd name="connsiteX1" fmla="*/ 0 w 361950"/>
                      <a:gd name="connsiteY1" fmla="*/ 180975 h 361950"/>
                      <a:gd name="connsiteX2" fmla="*/ 361950 w 361950"/>
                      <a:gd name="connsiteY2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61950" h="361950">
                        <a:moveTo>
                          <a:pt x="361950" y="361950"/>
                        </a:move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60000"/>
                          <a:lumOff val="40000"/>
                          <a:alpha val="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564" name="图形 5">
                  <a:extLst>
                    <a:ext uri="{FF2B5EF4-FFF2-40B4-BE49-F238E27FC236}">
                      <a16:creationId xmlns:a16="http://schemas.microsoft.com/office/drawing/2014/main" id="{74398C8F-B651-4A4C-BF9D-B9E937C5AF73}"/>
                    </a:ext>
                  </a:extLst>
                </p:cNvPr>
                <p:cNvGrpSpPr/>
                <p:nvPr/>
              </p:nvGrpSpPr>
              <p:grpSpPr>
                <a:xfrm>
                  <a:off x="6691263" y="4048442"/>
                  <a:ext cx="723900" cy="723900"/>
                  <a:chOff x="6691263" y="4048442"/>
                  <a:chExt cx="723900" cy="723900"/>
                </a:xfrm>
              </p:grpSpPr>
              <p:sp>
                <p:nvSpPr>
                  <p:cNvPr id="7565" name="任意多边形: 形状 7564">
                    <a:extLst>
                      <a:ext uri="{FF2B5EF4-FFF2-40B4-BE49-F238E27FC236}">
                        <a16:creationId xmlns:a16="http://schemas.microsoft.com/office/drawing/2014/main" id="{83D5D0B6-E6CB-4A89-8BEE-ACDEDEFD8FA1}"/>
                      </a:ext>
                    </a:extLst>
                  </p:cNvPr>
                  <p:cNvSpPr/>
                  <p:nvPr/>
                </p:nvSpPr>
                <p:spPr>
                  <a:xfrm>
                    <a:off x="6691263" y="4048442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20000"/>
                          <a:lumOff val="8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66" name="任意多边形: 形状 7565">
                    <a:extLst>
                      <a:ext uri="{FF2B5EF4-FFF2-40B4-BE49-F238E27FC236}">
                        <a16:creationId xmlns:a16="http://schemas.microsoft.com/office/drawing/2014/main" id="{FC479205-1509-4EF3-A78C-64BF26ED5405}"/>
                      </a:ext>
                    </a:extLst>
                  </p:cNvPr>
                  <p:cNvSpPr/>
                  <p:nvPr/>
                </p:nvSpPr>
                <p:spPr>
                  <a:xfrm>
                    <a:off x="7053213" y="4229417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0000"/>
                          <a:lumOff val="3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67" name="任意多边形: 形状 7566">
                    <a:extLst>
                      <a:ext uri="{FF2B5EF4-FFF2-40B4-BE49-F238E27FC236}">
                        <a16:creationId xmlns:a16="http://schemas.microsoft.com/office/drawing/2014/main" id="{659D01FE-A5B7-4007-BA2D-0CEB1ED6861D}"/>
                      </a:ext>
                    </a:extLst>
                  </p:cNvPr>
                  <p:cNvSpPr/>
                  <p:nvPr/>
                </p:nvSpPr>
                <p:spPr>
                  <a:xfrm>
                    <a:off x="6691263" y="4229417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7200000" scaled="0"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568" name="图形 5">
                  <a:extLst>
                    <a:ext uri="{FF2B5EF4-FFF2-40B4-BE49-F238E27FC236}">
                      <a16:creationId xmlns:a16="http://schemas.microsoft.com/office/drawing/2014/main" id="{FCC3F7A9-2786-4213-BCD8-E130265302E9}"/>
                    </a:ext>
                  </a:extLst>
                </p:cNvPr>
                <p:cNvGrpSpPr/>
                <p:nvPr/>
              </p:nvGrpSpPr>
              <p:grpSpPr>
                <a:xfrm>
                  <a:off x="6691263" y="3593147"/>
                  <a:ext cx="723900" cy="723900"/>
                  <a:chOff x="6691263" y="3593147"/>
                  <a:chExt cx="723900" cy="723900"/>
                </a:xfrm>
              </p:grpSpPr>
              <p:sp>
                <p:nvSpPr>
                  <p:cNvPr id="7569" name="任意多边形: 形状 7568">
                    <a:extLst>
                      <a:ext uri="{FF2B5EF4-FFF2-40B4-BE49-F238E27FC236}">
                        <a16:creationId xmlns:a16="http://schemas.microsoft.com/office/drawing/2014/main" id="{C88EF402-922B-44E0-BD44-953859A17F7C}"/>
                      </a:ext>
                    </a:extLst>
                  </p:cNvPr>
                  <p:cNvSpPr/>
                  <p:nvPr/>
                </p:nvSpPr>
                <p:spPr>
                  <a:xfrm>
                    <a:off x="6691263" y="3593147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100000"/>
                        </a:schemeClr>
                      </a:gs>
                      <a:gs pos="100000">
                        <a:schemeClr val="accent1">
                          <a:lumMod val="80000"/>
                          <a:lumOff val="2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70" name="任意多边形: 形状 7569">
                    <a:extLst>
                      <a:ext uri="{FF2B5EF4-FFF2-40B4-BE49-F238E27FC236}">
                        <a16:creationId xmlns:a16="http://schemas.microsoft.com/office/drawing/2014/main" id="{C271F1EC-6D47-4C44-AA8B-9094E880BFF3}"/>
                      </a:ext>
                    </a:extLst>
                  </p:cNvPr>
                  <p:cNvSpPr/>
                  <p:nvPr/>
                </p:nvSpPr>
                <p:spPr>
                  <a:xfrm>
                    <a:off x="7053213" y="3774122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71" name="任意多边形: 形状 7570">
                    <a:extLst>
                      <a:ext uri="{FF2B5EF4-FFF2-40B4-BE49-F238E27FC236}">
                        <a16:creationId xmlns:a16="http://schemas.microsoft.com/office/drawing/2014/main" id="{D8C152A9-61FE-42CE-9C45-7A3AC95FEBB2}"/>
                      </a:ext>
                    </a:extLst>
                  </p:cNvPr>
                  <p:cNvSpPr/>
                  <p:nvPr/>
                </p:nvSpPr>
                <p:spPr>
                  <a:xfrm>
                    <a:off x="6691263" y="3774122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72" name="任意多边形: 形状 7571">
                    <a:extLst>
                      <a:ext uri="{FF2B5EF4-FFF2-40B4-BE49-F238E27FC236}">
                        <a16:creationId xmlns:a16="http://schemas.microsoft.com/office/drawing/2014/main" id="{693872C9-75CD-4D43-9D7D-B5B6E9249DD3}"/>
                      </a:ext>
                    </a:extLst>
                  </p:cNvPr>
                  <p:cNvSpPr/>
                  <p:nvPr/>
                </p:nvSpPr>
                <p:spPr>
                  <a:xfrm>
                    <a:off x="6691263" y="3955097"/>
                    <a:ext cx="361950" cy="361950"/>
                  </a:xfrm>
                  <a:custGeom>
                    <a:avLst/>
                    <a:gdLst>
                      <a:gd name="connsiteX0" fmla="*/ 361950 w 361950"/>
                      <a:gd name="connsiteY0" fmla="*/ 361950 h 361950"/>
                      <a:gd name="connsiteX1" fmla="*/ 0 w 361950"/>
                      <a:gd name="connsiteY1" fmla="*/ 180975 h 361950"/>
                      <a:gd name="connsiteX2" fmla="*/ 361950 w 361950"/>
                      <a:gd name="connsiteY2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61950" h="361950">
                        <a:moveTo>
                          <a:pt x="361950" y="361950"/>
                        </a:move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60000"/>
                          <a:lumOff val="40000"/>
                          <a:alpha val="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7726" name="组合 7725">
                <a:extLst>
                  <a:ext uri="{FF2B5EF4-FFF2-40B4-BE49-F238E27FC236}">
                    <a16:creationId xmlns:a16="http://schemas.microsoft.com/office/drawing/2014/main" id="{C6C794E9-D104-4EC3-84F7-1274A561164B}"/>
                  </a:ext>
                </a:extLst>
              </p:cNvPr>
              <p:cNvGrpSpPr/>
              <p:nvPr/>
            </p:nvGrpSpPr>
            <p:grpSpPr>
              <a:xfrm>
                <a:off x="6231285" y="3970951"/>
                <a:ext cx="1038551" cy="2346304"/>
                <a:chOff x="6231285" y="3970951"/>
                <a:chExt cx="1038551" cy="2346304"/>
              </a:xfrm>
            </p:grpSpPr>
            <p:grpSp>
              <p:nvGrpSpPr>
                <p:cNvPr id="7574" name="图形 5">
                  <a:extLst>
                    <a:ext uri="{FF2B5EF4-FFF2-40B4-BE49-F238E27FC236}">
                      <a16:creationId xmlns:a16="http://schemas.microsoft.com/office/drawing/2014/main" id="{1EFF51F2-BF84-47E4-B951-1F8320DF9385}"/>
                    </a:ext>
                  </a:extLst>
                </p:cNvPr>
                <p:cNvGrpSpPr/>
                <p:nvPr/>
              </p:nvGrpSpPr>
              <p:grpSpPr>
                <a:xfrm>
                  <a:off x="6231285" y="5278704"/>
                  <a:ext cx="1038551" cy="1038551"/>
                  <a:chOff x="6199773" y="4750434"/>
                  <a:chExt cx="723900" cy="723900"/>
                </a:xfrm>
              </p:grpSpPr>
              <p:sp>
                <p:nvSpPr>
                  <p:cNvPr id="7575" name="任意多边形: 形状 7574">
                    <a:extLst>
                      <a:ext uri="{FF2B5EF4-FFF2-40B4-BE49-F238E27FC236}">
                        <a16:creationId xmlns:a16="http://schemas.microsoft.com/office/drawing/2014/main" id="{C39647B6-03B4-4824-A801-D89F48C17405}"/>
                      </a:ext>
                    </a:extLst>
                  </p:cNvPr>
                  <p:cNvSpPr/>
                  <p:nvPr/>
                </p:nvSpPr>
                <p:spPr>
                  <a:xfrm>
                    <a:off x="6199773" y="4750434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20000"/>
                          <a:lumOff val="8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76" name="任意多边形: 形状 7575">
                    <a:extLst>
                      <a:ext uri="{FF2B5EF4-FFF2-40B4-BE49-F238E27FC236}">
                        <a16:creationId xmlns:a16="http://schemas.microsoft.com/office/drawing/2014/main" id="{AA9E39E4-6956-496C-B68B-06BB6FAABE19}"/>
                      </a:ext>
                    </a:extLst>
                  </p:cNvPr>
                  <p:cNvSpPr/>
                  <p:nvPr/>
                </p:nvSpPr>
                <p:spPr>
                  <a:xfrm>
                    <a:off x="6561723" y="4931409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0000"/>
                          <a:lumOff val="3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  <p:sp>
                <p:nvSpPr>
                  <p:cNvPr id="7577" name="任意多边形: 形状 7576">
                    <a:extLst>
                      <a:ext uri="{FF2B5EF4-FFF2-40B4-BE49-F238E27FC236}">
                        <a16:creationId xmlns:a16="http://schemas.microsoft.com/office/drawing/2014/main" id="{9B4FFA6C-E5C5-43C7-8BFA-6F948BAA4CE4}"/>
                      </a:ext>
                    </a:extLst>
                  </p:cNvPr>
                  <p:cNvSpPr/>
                  <p:nvPr/>
                </p:nvSpPr>
                <p:spPr>
                  <a:xfrm>
                    <a:off x="6199773" y="4931409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7200000" scaled="0"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647" name="图形 5">
                  <a:extLst>
                    <a:ext uri="{FF2B5EF4-FFF2-40B4-BE49-F238E27FC236}">
                      <a16:creationId xmlns:a16="http://schemas.microsoft.com/office/drawing/2014/main" id="{9AAFCE82-F3F4-4479-9BBB-746C345591CA}"/>
                    </a:ext>
                  </a:extLst>
                </p:cNvPr>
                <p:cNvGrpSpPr/>
                <p:nvPr/>
              </p:nvGrpSpPr>
              <p:grpSpPr>
                <a:xfrm>
                  <a:off x="6231285" y="3970951"/>
                  <a:ext cx="1038551" cy="1038551"/>
                  <a:chOff x="6199773" y="3838892"/>
                  <a:chExt cx="723900" cy="723900"/>
                </a:xfrm>
              </p:grpSpPr>
              <p:sp>
                <p:nvSpPr>
                  <p:cNvPr id="7648" name="任意多边形: 形状 7647">
                    <a:extLst>
                      <a:ext uri="{FF2B5EF4-FFF2-40B4-BE49-F238E27FC236}">
                        <a16:creationId xmlns:a16="http://schemas.microsoft.com/office/drawing/2014/main" id="{4ECA2AFD-4EB1-48C5-9571-2E9BF8FA3DA1}"/>
                      </a:ext>
                    </a:extLst>
                  </p:cNvPr>
                  <p:cNvSpPr/>
                  <p:nvPr/>
                </p:nvSpPr>
                <p:spPr>
                  <a:xfrm>
                    <a:off x="6199773" y="3838892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20000"/>
                          <a:lumOff val="8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649" name="任意多边形: 形状 7648">
                    <a:extLst>
                      <a:ext uri="{FF2B5EF4-FFF2-40B4-BE49-F238E27FC236}">
                        <a16:creationId xmlns:a16="http://schemas.microsoft.com/office/drawing/2014/main" id="{0B4C4C40-B18C-4BD8-B5A4-2CBB3FD2B6D8}"/>
                      </a:ext>
                    </a:extLst>
                  </p:cNvPr>
                  <p:cNvSpPr/>
                  <p:nvPr/>
                </p:nvSpPr>
                <p:spPr>
                  <a:xfrm>
                    <a:off x="6561723" y="4019867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70000"/>
                          <a:lumOff val="3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650" name="任意多边形: 形状 7649">
                    <a:extLst>
                      <a:ext uri="{FF2B5EF4-FFF2-40B4-BE49-F238E27FC236}">
                        <a16:creationId xmlns:a16="http://schemas.microsoft.com/office/drawing/2014/main" id="{CAADDFA3-866E-4EF1-8749-B51B73E6C7F0}"/>
                      </a:ext>
                    </a:extLst>
                  </p:cNvPr>
                  <p:cNvSpPr/>
                  <p:nvPr/>
                </p:nvSpPr>
                <p:spPr>
                  <a:xfrm>
                    <a:off x="6199773" y="4019867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7200000" scaled="0"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7725" name="组合 7724">
                <a:extLst>
                  <a:ext uri="{FF2B5EF4-FFF2-40B4-BE49-F238E27FC236}">
                    <a16:creationId xmlns:a16="http://schemas.microsoft.com/office/drawing/2014/main" id="{1CC60EF4-C7F7-4EFC-8761-5AB5F149BBD4}"/>
                  </a:ext>
                </a:extLst>
              </p:cNvPr>
              <p:cNvGrpSpPr/>
              <p:nvPr/>
            </p:nvGrpSpPr>
            <p:grpSpPr>
              <a:xfrm>
                <a:off x="5526163" y="4323511"/>
                <a:ext cx="1038551" cy="2346305"/>
                <a:chOff x="5526163" y="4323511"/>
                <a:chExt cx="1038551" cy="2346305"/>
              </a:xfrm>
            </p:grpSpPr>
            <p:grpSp>
              <p:nvGrpSpPr>
                <p:cNvPr id="621" name="图形 5">
                  <a:extLst>
                    <a:ext uri="{FF2B5EF4-FFF2-40B4-BE49-F238E27FC236}">
                      <a16:creationId xmlns:a16="http://schemas.microsoft.com/office/drawing/2014/main" id="{9846AA92-9BA9-4674-84D2-EA0E6C0DDFCA}"/>
                    </a:ext>
                  </a:extLst>
                </p:cNvPr>
                <p:cNvGrpSpPr/>
                <p:nvPr/>
              </p:nvGrpSpPr>
              <p:grpSpPr>
                <a:xfrm>
                  <a:off x="5526163" y="5631265"/>
                  <a:ext cx="1038551" cy="1038551"/>
                  <a:chOff x="5708283" y="4084637"/>
                  <a:chExt cx="723900" cy="723900"/>
                </a:xfrm>
              </p:grpSpPr>
              <p:sp>
                <p:nvSpPr>
                  <p:cNvPr id="622" name="任意多边形: 形状 621">
                    <a:extLst>
                      <a:ext uri="{FF2B5EF4-FFF2-40B4-BE49-F238E27FC236}">
                        <a16:creationId xmlns:a16="http://schemas.microsoft.com/office/drawing/2014/main" id="{3887AAA5-0D6D-4AE3-91FC-F7B0B1677D92}"/>
                      </a:ext>
                    </a:extLst>
                  </p:cNvPr>
                  <p:cNvSpPr/>
                  <p:nvPr/>
                </p:nvSpPr>
                <p:spPr>
                  <a:xfrm>
                    <a:off x="5708283" y="4084637"/>
                    <a:ext cx="723900" cy="362902"/>
                  </a:xfrm>
                  <a:custGeom>
                    <a:avLst/>
                    <a:gdLst>
                      <a:gd name="connsiteX0" fmla="*/ 723900 w 723900"/>
                      <a:gd name="connsiteY0" fmla="*/ 180975 h 362902"/>
                      <a:gd name="connsiteX1" fmla="*/ 361950 w 723900"/>
                      <a:gd name="connsiteY1" fmla="*/ 362903 h 362902"/>
                      <a:gd name="connsiteX2" fmla="*/ 0 w 723900"/>
                      <a:gd name="connsiteY2" fmla="*/ 180975 h 362902"/>
                      <a:gd name="connsiteX3" fmla="*/ 361950 w 723900"/>
                      <a:gd name="connsiteY3" fmla="*/ 0 h 362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2902">
                        <a:moveTo>
                          <a:pt x="723900" y="180975"/>
                        </a:moveTo>
                        <a:lnTo>
                          <a:pt x="361950" y="362903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100000"/>
                        </a:schemeClr>
                      </a:gs>
                      <a:gs pos="100000">
                        <a:schemeClr val="accent1">
                          <a:lumMod val="80000"/>
                          <a:lumOff val="2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23" name="任意多边形: 形状 622">
                    <a:extLst>
                      <a:ext uri="{FF2B5EF4-FFF2-40B4-BE49-F238E27FC236}">
                        <a16:creationId xmlns:a16="http://schemas.microsoft.com/office/drawing/2014/main" id="{3FE41D5A-F783-4A74-8B73-3D09874E9A89}"/>
                      </a:ext>
                    </a:extLst>
                  </p:cNvPr>
                  <p:cNvSpPr/>
                  <p:nvPr/>
                </p:nvSpPr>
                <p:spPr>
                  <a:xfrm>
                    <a:off x="6070233" y="4265612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1928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1928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24" name="任意多边形: 形状 623">
                    <a:extLst>
                      <a:ext uri="{FF2B5EF4-FFF2-40B4-BE49-F238E27FC236}">
                        <a16:creationId xmlns:a16="http://schemas.microsoft.com/office/drawing/2014/main" id="{86C25379-71C9-4973-9735-75BA1E306B14}"/>
                      </a:ext>
                    </a:extLst>
                  </p:cNvPr>
                  <p:cNvSpPr/>
                  <p:nvPr/>
                </p:nvSpPr>
                <p:spPr>
                  <a:xfrm>
                    <a:off x="5708283" y="4265612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1928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1928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  <p:sp>
                <p:nvSpPr>
                  <p:cNvPr id="625" name="任意多边形: 形状 624">
                    <a:extLst>
                      <a:ext uri="{FF2B5EF4-FFF2-40B4-BE49-F238E27FC236}">
                        <a16:creationId xmlns:a16="http://schemas.microsoft.com/office/drawing/2014/main" id="{D2E8A993-2F5C-4AD5-9A4F-6C58C2266136}"/>
                      </a:ext>
                    </a:extLst>
                  </p:cNvPr>
                  <p:cNvSpPr/>
                  <p:nvPr/>
                </p:nvSpPr>
                <p:spPr>
                  <a:xfrm>
                    <a:off x="5708283" y="4447540"/>
                    <a:ext cx="361950" cy="360997"/>
                  </a:xfrm>
                  <a:custGeom>
                    <a:avLst/>
                    <a:gdLst>
                      <a:gd name="connsiteX0" fmla="*/ 361950 w 361950"/>
                      <a:gd name="connsiteY0" fmla="*/ 360997 h 360997"/>
                      <a:gd name="connsiteX1" fmla="*/ 0 w 361950"/>
                      <a:gd name="connsiteY1" fmla="*/ 180022 h 360997"/>
                      <a:gd name="connsiteX2" fmla="*/ 361950 w 361950"/>
                      <a:gd name="connsiteY2" fmla="*/ 0 h 360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61950" h="360997">
                        <a:moveTo>
                          <a:pt x="361950" y="360997"/>
                        </a:moveTo>
                        <a:lnTo>
                          <a:pt x="0" y="180022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60000"/>
                          <a:lumOff val="40000"/>
                          <a:alpha val="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713" name="图形 5">
                  <a:extLst>
                    <a:ext uri="{FF2B5EF4-FFF2-40B4-BE49-F238E27FC236}">
                      <a16:creationId xmlns:a16="http://schemas.microsoft.com/office/drawing/2014/main" id="{6A9AAE01-8B17-4806-9D23-C94E6009DAD3}"/>
                    </a:ext>
                  </a:extLst>
                </p:cNvPr>
                <p:cNvGrpSpPr/>
                <p:nvPr/>
              </p:nvGrpSpPr>
              <p:grpSpPr>
                <a:xfrm>
                  <a:off x="5526163" y="4978070"/>
                  <a:ext cx="1038551" cy="1038551"/>
                  <a:chOff x="5708283" y="4540884"/>
                  <a:chExt cx="723900" cy="723900"/>
                </a:xfrm>
              </p:grpSpPr>
              <p:sp>
                <p:nvSpPr>
                  <p:cNvPr id="7714" name="任意多边形: 形状 7713">
                    <a:extLst>
                      <a:ext uri="{FF2B5EF4-FFF2-40B4-BE49-F238E27FC236}">
                        <a16:creationId xmlns:a16="http://schemas.microsoft.com/office/drawing/2014/main" id="{A67C414D-F254-4276-92DC-0CDE18204E14}"/>
                      </a:ext>
                    </a:extLst>
                  </p:cNvPr>
                  <p:cNvSpPr/>
                  <p:nvPr/>
                </p:nvSpPr>
                <p:spPr>
                  <a:xfrm>
                    <a:off x="5708283" y="4540884"/>
                    <a:ext cx="723900" cy="361950"/>
                  </a:xfrm>
                  <a:custGeom>
                    <a:avLst/>
                    <a:gdLst>
                      <a:gd name="connsiteX0" fmla="*/ 723900 w 723900"/>
                      <a:gd name="connsiteY0" fmla="*/ 180975 h 361950"/>
                      <a:gd name="connsiteX1" fmla="*/ 361950 w 723900"/>
                      <a:gd name="connsiteY1" fmla="*/ 361950 h 361950"/>
                      <a:gd name="connsiteX2" fmla="*/ 0 w 723900"/>
                      <a:gd name="connsiteY2" fmla="*/ 180975 h 361950"/>
                      <a:gd name="connsiteX3" fmla="*/ 361950 w 723900"/>
                      <a:gd name="connsiteY3" fmla="*/ 0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1950">
                        <a:moveTo>
                          <a:pt x="723900" y="180975"/>
                        </a:moveTo>
                        <a:lnTo>
                          <a:pt x="361950" y="361950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20000"/>
                          <a:lumOff val="8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715" name="任意多边形: 形状 7714">
                    <a:extLst>
                      <a:ext uri="{FF2B5EF4-FFF2-40B4-BE49-F238E27FC236}">
                        <a16:creationId xmlns:a16="http://schemas.microsoft.com/office/drawing/2014/main" id="{957EFA84-5C26-4C47-9A6B-1942ADAC64A8}"/>
                      </a:ext>
                    </a:extLst>
                  </p:cNvPr>
                  <p:cNvSpPr/>
                  <p:nvPr/>
                </p:nvSpPr>
                <p:spPr>
                  <a:xfrm>
                    <a:off x="6070233" y="4721859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0975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70000"/>
                          <a:lumOff val="3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716" name="任意多边形: 形状 7715">
                    <a:extLst>
                      <a:ext uri="{FF2B5EF4-FFF2-40B4-BE49-F238E27FC236}">
                        <a16:creationId xmlns:a16="http://schemas.microsoft.com/office/drawing/2014/main" id="{AFDC175D-3807-42E4-8475-CF8BC068F7DC}"/>
                      </a:ext>
                    </a:extLst>
                  </p:cNvPr>
                  <p:cNvSpPr/>
                  <p:nvPr/>
                </p:nvSpPr>
                <p:spPr>
                  <a:xfrm>
                    <a:off x="5708283" y="4721859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0975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097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7200000" scaled="0"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717" name="图形 5">
                  <a:extLst>
                    <a:ext uri="{FF2B5EF4-FFF2-40B4-BE49-F238E27FC236}">
                      <a16:creationId xmlns:a16="http://schemas.microsoft.com/office/drawing/2014/main" id="{E71C0B3E-D562-4D6A-85BE-089AA0C054FC}"/>
                    </a:ext>
                  </a:extLst>
                </p:cNvPr>
                <p:cNvGrpSpPr/>
                <p:nvPr/>
              </p:nvGrpSpPr>
              <p:grpSpPr>
                <a:xfrm>
                  <a:off x="5526163" y="4323511"/>
                  <a:ext cx="1038551" cy="1038551"/>
                  <a:chOff x="5708283" y="4084637"/>
                  <a:chExt cx="723900" cy="723900"/>
                </a:xfrm>
              </p:grpSpPr>
              <p:sp>
                <p:nvSpPr>
                  <p:cNvPr id="7718" name="任意多边形: 形状 7717">
                    <a:extLst>
                      <a:ext uri="{FF2B5EF4-FFF2-40B4-BE49-F238E27FC236}">
                        <a16:creationId xmlns:a16="http://schemas.microsoft.com/office/drawing/2014/main" id="{FF5CD1E7-EAF6-4958-B29E-49430D33F66E}"/>
                      </a:ext>
                    </a:extLst>
                  </p:cNvPr>
                  <p:cNvSpPr/>
                  <p:nvPr/>
                </p:nvSpPr>
                <p:spPr>
                  <a:xfrm>
                    <a:off x="5708283" y="4084637"/>
                    <a:ext cx="723900" cy="362902"/>
                  </a:xfrm>
                  <a:custGeom>
                    <a:avLst/>
                    <a:gdLst>
                      <a:gd name="connsiteX0" fmla="*/ 723900 w 723900"/>
                      <a:gd name="connsiteY0" fmla="*/ 180975 h 362902"/>
                      <a:gd name="connsiteX1" fmla="*/ 361950 w 723900"/>
                      <a:gd name="connsiteY1" fmla="*/ 362903 h 362902"/>
                      <a:gd name="connsiteX2" fmla="*/ 0 w 723900"/>
                      <a:gd name="connsiteY2" fmla="*/ 180975 h 362902"/>
                      <a:gd name="connsiteX3" fmla="*/ 361950 w 723900"/>
                      <a:gd name="connsiteY3" fmla="*/ 0 h 362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3900" h="362902">
                        <a:moveTo>
                          <a:pt x="723900" y="180975"/>
                        </a:moveTo>
                        <a:lnTo>
                          <a:pt x="361950" y="362903"/>
                        </a:lnTo>
                        <a:lnTo>
                          <a:pt x="0" y="180975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>
                          <a:lumMod val="100000"/>
                        </a:schemeClr>
                      </a:gs>
                      <a:gs pos="100000">
                        <a:schemeClr val="accent1">
                          <a:lumMod val="80000"/>
                          <a:lumOff val="2000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719" name="任意多边形: 形状 7718">
                    <a:extLst>
                      <a:ext uri="{FF2B5EF4-FFF2-40B4-BE49-F238E27FC236}">
                        <a16:creationId xmlns:a16="http://schemas.microsoft.com/office/drawing/2014/main" id="{A78750DA-4936-4AFB-A07D-1A297E72F0EF}"/>
                      </a:ext>
                    </a:extLst>
                  </p:cNvPr>
                  <p:cNvSpPr/>
                  <p:nvPr/>
                </p:nvSpPr>
                <p:spPr>
                  <a:xfrm>
                    <a:off x="6070233" y="4265612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361950 h 542925"/>
                      <a:gd name="connsiteX1" fmla="*/ 0 w 361950"/>
                      <a:gd name="connsiteY1" fmla="*/ 542925 h 542925"/>
                      <a:gd name="connsiteX2" fmla="*/ 0 w 361950"/>
                      <a:gd name="connsiteY2" fmla="*/ 181928 h 542925"/>
                      <a:gd name="connsiteX3" fmla="*/ 361950 w 361950"/>
                      <a:gd name="connsiteY3" fmla="*/ 0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361950"/>
                        </a:moveTo>
                        <a:lnTo>
                          <a:pt x="0" y="542925"/>
                        </a:lnTo>
                        <a:lnTo>
                          <a:pt x="0" y="181928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85000"/>
                          <a:lumOff val="15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  <a:tileRect/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720" name="任意多边形: 形状 7719">
                    <a:extLst>
                      <a:ext uri="{FF2B5EF4-FFF2-40B4-BE49-F238E27FC236}">
                        <a16:creationId xmlns:a16="http://schemas.microsoft.com/office/drawing/2014/main" id="{E286064E-C75D-424F-8B84-A4AE5F5ED319}"/>
                      </a:ext>
                    </a:extLst>
                  </p:cNvPr>
                  <p:cNvSpPr/>
                  <p:nvPr/>
                </p:nvSpPr>
                <p:spPr>
                  <a:xfrm>
                    <a:off x="5708283" y="4265612"/>
                    <a:ext cx="361950" cy="542925"/>
                  </a:xfrm>
                  <a:custGeom>
                    <a:avLst/>
                    <a:gdLst>
                      <a:gd name="connsiteX0" fmla="*/ 361950 w 361950"/>
                      <a:gd name="connsiteY0" fmla="*/ 542925 h 542925"/>
                      <a:gd name="connsiteX1" fmla="*/ 0 w 361950"/>
                      <a:gd name="connsiteY1" fmla="*/ 361950 h 542925"/>
                      <a:gd name="connsiteX2" fmla="*/ 0 w 361950"/>
                      <a:gd name="connsiteY2" fmla="*/ 0 h 542925"/>
                      <a:gd name="connsiteX3" fmla="*/ 361950 w 361950"/>
                      <a:gd name="connsiteY3" fmla="*/ 181928 h 54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1950" h="542925">
                        <a:moveTo>
                          <a:pt x="361950" y="542925"/>
                        </a:moveTo>
                        <a:lnTo>
                          <a:pt x="0" y="361950"/>
                        </a:lnTo>
                        <a:lnTo>
                          <a:pt x="0" y="0"/>
                        </a:lnTo>
                        <a:lnTo>
                          <a:pt x="361950" y="181928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  <p:sp>
                <p:nvSpPr>
                  <p:cNvPr id="7721" name="任意多边形: 形状 7720">
                    <a:extLst>
                      <a:ext uri="{FF2B5EF4-FFF2-40B4-BE49-F238E27FC236}">
                        <a16:creationId xmlns:a16="http://schemas.microsoft.com/office/drawing/2014/main" id="{A6B07B55-4932-4818-840F-0A0369EC0485}"/>
                      </a:ext>
                    </a:extLst>
                  </p:cNvPr>
                  <p:cNvSpPr/>
                  <p:nvPr/>
                </p:nvSpPr>
                <p:spPr>
                  <a:xfrm>
                    <a:off x="5708283" y="4447540"/>
                    <a:ext cx="361950" cy="360997"/>
                  </a:xfrm>
                  <a:custGeom>
                    <a:avLst/>
                    <a:gdLst>
                      <a:gd name="connsiteX0" fmla="*/ 361950 w 361950"/>
                      <a:gd name="connsiteY0" fmla="*/ 360997 h 360997"/>
                      <a:gd name="connsiteX1" fmla="*/ 0 w 361950"/>
                      <a:gd name="connsiteY1" fmla="*/ 180022 h 360997"/>
                      <a:gd name="connsiteX2" fmla="*/ 361950 w 361950"/>
                      <a:gd name="connsiteY2" fmla="*/ 0 h 360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61950" h="360997">
                        <a:moveTo>
                          <a:pt x="361950" y="360997"/>
                        </a:moveTo>
                        <a:lnTo>
                          <a:pt x="0" y="180022"/>
                        </a:lnTo>
                        <a:lnTo>
                          <a:pt x="36195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60000"/>
                          <a:lumOff val="40000"/>
                          <a:alpha val="0"/>
                        </a:schemeClr>
                      </a:gs>
                    </a:gsLst>
                  </a:gra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  <p:grpSp>
        <p:nvGrpSpPr>
          <p:cNvPr id="198" name="组合 197">
            <a:extLst>
              <a:ext uri="{FF2B5EF4-FFF2-40B4-BE49-F238E27FC236}">
                <a16:creationId xmlns:a16="http://schemas.microsoft.com/office/drawing/2014/main" id="{EE497684-1BAF-4672-AFC7-D1A0AD0F453A}"/>
              </a:ext>
            </a:extLst>
          </p:cNvPr>
          <p:cNvGrpSpPr/>
          <p:nvPr/>
        </p:nvGrpSpPr>
        <p:grpSpPr>
          <a:xfrm>
            <a:off x="5090152" y="1404890"/>
            <a:ext cx="2054725" cy="2069536"/>
            <a:chOff x="3622680" y="1348167"/>
            <a:chExt cx="2054725" cy="2069536"/>
          </a:xfrm>
        </p:grpSpPr>
        <p:grpSp>
          <p:nvGrpSpPr>
            <p:cNvPr id="199" name="组合 198">
              <a:extLst>
                <a:ext uri="{FF2B5EF4-FFF2-40B4-BE49-F238E27FC236}">
                  <a16:creationId xmlns:a16="http://schemas.microsoft.com/office/drawing/2014/main" id="{F51ECCC6-4F27-40B4-9B52-095AFA7C0D2A}"/>
                </a:ext>
              </a:extLst>
            </p:cNvPr>
            <p:cNvGrpSpPr/>
            <p:nvPr/>
          </p:nvGrpSpPr>
          <p:grpSpPr>
            <a:xfrm>
              <a:off x="3868527" y="1348167"/>
              <a:ext cx="1538287" cy="477053"/>
              <a:chOff x="3877373" y="1348167"/>
              <a:chExt cx="1538287" cy="477053"/>
            </a:xfrm>
          </p:grpSpPr>
          <p:sp>
            <p:nvSpPr>
              <p:cNvPr id="209" name="矩形: 圆角 208">
                <a:extLst>
                  <a:ext uri="{FF2B5EF4-FFF2-40B4-BE49-F238E27FC236}">
                    <a16:creationId xmlns:a16="http://schemas.microsoft.com/office/drawing/2014/main" id="{BA27A1C5-AE4B-40B6-B3F6-69526DDA6871}"/>
                  </a:ext>
                </a:extLst>
              </p:cNvPr>
              <p:cNvSpPr/>
              <p:nvPr/>
            </p:nvSpPr>
            <p:spPr>
              <a:xfrm>
                <a:off x="3877373" y="1348167"/>
                <a:ext cx="1538287" cy="477053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35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368300" dist="127000" dir="7800000" sx="98000" sy="98000" algn="tl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文本框 209">
                <a:extLst>
                  <a:ext uri="{FF2B5EF4-FFF2-40B4-BE49-F238E27FC236}">
                    <a16:creationId xmlns:a16="http://schemas.microsoft.com/office/drawing/2014/main" id="{DC1CAD1D-3A1B-4730-B00F-30ADAC3F2BB6}"/>
                  </a:ext>
                </a:extLst>
              </p:cNvPr>
              <p:cNvSpPr txBox="1"/>
              <p:nvPr/>
            </p:nvSpPr>
            <p:spPr>
              <a:xfrm>
                <a:off x="4040824" y="1410812"/>
                <a:ext cx="12113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+mj-ea"/>
                    <a:ea typeface="+mj-ea"/>
                  </a:rPr>
                  <a:t>实时显示</a:t>
                </a:r>
              </a:p>
            </p:txBody>
          </p:sp>
        </p:grpSp>
        <p:grpSp>
          <p:nvGrpSpPr>
            <p:cNvPr id="200" name="组合 199">
              <a:extLst>
                <a:ext uri="{FF2B5EF4-FFF2-40B4-BE49-F238E27FC236}">
                  <a16:creationId xmlns:a16="http://schemas.microsoft.com/office/drawing/2014/main" id="{318B3A7D-AB87-49E5-8931-8F61EF8CB764}"/>
                </a:ext>
              </a:extLst>
            </p:cNvPr>
            <p:cNvGrpSpPr/>
            <p:nvPr/>
          </p:nvGrpSpPr>
          <p:grpSpPr>
            <a:xfrm>
              <a:off x="3706074" y="2041632"/>
              <a:ext cx="1863192" cy="397105"/>
              <a:chOff x="9299027" y="2153055"/>
              <a:chExt cx="1984670" cy="397105"/>
            </a:xfrm>
          </p:grpSpPr>
          <p:sp>
            <p:nvSpPr>
              <p:cNvPr id="207" name="矩形: 圆角 206">
                <a:extLst>
                  <a:ext uri="{FF2B5EF4-FFF2-40B4-BE49-F238E27FC236}">
                    <a16:creationId xmlns:a16="http://schemas.microsoft.com/office/drawing/2014/main" id="{9258FD48-6559-4CD8-A5C6-878CEA16BCC3}"/>
                  </a:ext>
                </a:extLst>
              </p:cNvPr>
              <p:cNvSpPr/>
              <p:nvPr/>
            </p:nvSpPr>
            <p:spPr>
              <a:xfrm>
                <a:off x="9299027" y="2153055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208" name="文本框 207">
                <a:extLst>
                  <a:ext uri="{FF2B5EF4-FFF2-40B4-BE49-F238E27FC236}">
                    <a16:creationId xmlns:a16="http://schemas.microsoft.com/office/drawing/2014/main" id="{F36EA352-A282-40ED-8CD2-26D66DC15719}"/>
                  </a:ext>
                </a:extLst>
              </p:cNvPr>
              <p:cNvSpPr txBox="1"/>
              <p:nvPr/>
            </p:nvSpPr>
            <p:spPr>
              <a:xfrm>
                <a:off x="9353891" y="2212148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黑色背景，灰调格线</a:t>
                </a:r>
              </a:p>
            </p:txBody>
          </p:sp>
        </p:grpSp>
        <p:grpSp>
          <p:nvGrpSpPr>
            <p:cNvPr id="201" name="组合 200">
              <a:extLst>
                <a:ext uri="{FF2B5EF4-FFF2-40B4-BE49-F238E27FC236}">
                  <a16:creationId xmlns:a16="http://schemas.microsoft.com/office/drawing/2014/main" id="{12E3826A-E501-455A-B6CB-F85B2F97EC70}"/>
                </a:ext>
              </a:extLst>
            </p:cNvPr>
            <p:cNvGrpSpPr/>
            <p:nvPr/>
          </p:nvGrpSpPr>
          <p:grpSpPr>
            <a:xfrm>
              <a:off x="3706074" y="2531115"/>
              <a:ext cx="1863192" cy="397105"/>
              <a:chOff x="9299027" y="2642111"/>
              <a:chExt cx="1984670" cy="397105"/>
            </a:xfrm>
          </p:grpSpPr>
          <p:sp>
            <p:nvSpPr>
              <p:cNvPr id="205" name="矩形: 圆角 204">
                <a:extLst>
                  <a:ext uri="{FF2B5EF4-FFF2-40B4-BE49-F238E27FC236}">
                    <a16:creationId xmlns:a16="http://schemas.microsoft.com/office/drawing/2014/main" id="{B4781808-2431-4B79-A79A-0A2DD85AB2AA}"/>
                  </a:ext>
                </a:extLst>
              </p:cNvPr>
              <p:cNvSpPr/>
              <p:nvPr/>
            </p:nvSpPr>
            <p:spPr>
              <a:xfrm>
                <a:off x="9299027" y="2642111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206" name="文本框 205">
                <a:extLst>
                  <a:ext uri="{FF2B5EF4-FFF2-40B4-BE49-F238E27FC236}">
                    <a16:creationId xmlns:a16="http://schemas.microsoft.com/office/drawing/2014/main" id="{F8E1B9FA-32CE-4DBB-B86E-866DFA1BE3E4}"/>
                  </a:ext>
                </a:extLst>
              </p:cNvPr>
              <p:cNvSpPr txBox="1"/>
              <p:nvPr/>
            </p:nvSpPr>
            <p:spPr>
              <a:xfrm>
                <a:off x="9353891" y="2701204"/>
                <a:ext cx="18749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自调色彩</a:t>
                </a:r>
              </a:p>
            </p:txBody>
          </p:sp>
        </p:grpSp>
        <p:grpSp>
          <p:nvGrpSpPr>
            <p:cNvPr id="202" name="组合 201">
              <a:extLst>
                <a:ext uri="{FF2B5EF4-FFF2-40B4-BE49-F238E27FC236}">
                  <a16:creationId xmlns:a16="http://schemas.microsoft.com/office/drawing/2014/main" id="{765256D5-DC86-48E4-8ED4-413769ED2F29}"/>
                </a:ext>
              </a:extLst>
            </p:cNvPr>
            <p:cNvGrpSpPr/>
            <p:nvPr/>
          </p:nvGrpSpPr>
          <p:grpSpPr>
            <a:xfrm>
              <a:off x="3622680" y="3020598"/>
              <a:ext cx="2054725" cy="397105"/>
              <a:chOff x="9210201" y="3122276"/>
              <a:chExt cx="2188692" cy="397105"/>
            </a:xfrm>
          </p:grpSpPr>
          <p:sp>
            <p:nvSpPr>
              <p:cNvPr id="203" name="矩形: 圆角 202">
                <a:extLst>
                  <a:ext uri="{FF2B5EF4-FFF2-40B4-BE49-F238E27FC236}">
                    <a16:creationId xmlns:a16="http://schemas.microsoft.com/office/drawing/2014/main" id="{C21BED53-21A5-487C-844E-543FB3202CD2}"/>
                  </a:ext>
                </a:extLst>
              </p:cNvPr>
              <p:cNvSpPr/>
              <p:nvPr/>
            </p:nvSpPr>
            <p:spPr>
              <a:xfrm>
                <a:off x="9299027" y="3122276"/>
                <a:ext cx="1984670" cy="39710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50000"/>
                </a:schemeClr>
              </a:solidFill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"/>
              </a:p>
            </p:txBody>
          </p:sp>
          <p:sp>
            <p:nvSpPr>
              <p:cNvPr id="204" name="文本框 203">
                <a:extLst>
                  <a:ext uri="{FF2B5EF4-FFF2-40B4-BE49-F238E27FC236}">
                    <a16:creationId xmlns:a16="http://schemas.microsoft.com/office/drawing/2014/main" id="{E123BDF9-4A04-4C1B-9105-867111FE0F56}"/>
                  </a:ext>
                </a:extLst>
              </p:cNvPr>
              <p:cNvSpPr txBox="1"/>
              <p:nvPr/>
            </p:nvSpPr>
            <p:spPr>
              <a:xfrm>
                <a:off x="9210201" y="3181369"/>
                <a:ext cx="218869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支持多行消除，实时计分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9105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12" grpId="0" animBg="1"/>
      <p:bldP spid="213" grpId="0" animBg="1"/>
      <p:bldP spid="2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637DEB0-E0A4-4595-AC18-E2AF66C2BA44}"/>
              </a:ext>
            </a:extLst>
          </p:cNvPr>
          <p:cNvSpPr txBox="1"/>
          <p:nvPr/>
        </p:nvSpPr>
        <p:spPr>
          <a:xfrm>
            <a:off x="779781" y="451796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程序使用说明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7CB0167B-F9DB-4018-BFD3-F6FC66DA6938}"/>
              </a:ext>
            </a:extLst>
          </p:cNvPr>
          <p:cNvGrpSpPr/>
          <p:nvPr/>
        </p:nvGrpSpPr>
        <p:grpSpPr>
          <a:xfrm>
            <a:off x="1042378" y="1558666"/>
            <a:ext cx="2516433" cy="908954"/>
            <a:chOff x="1068755" y="1558666"/>
            <a:chExt cx="2516433" cy="908954"/>
          </a:xfrm>
        </p:grpSpPr>
        <p:sp>
          <p:nvSpPr>
            <p:cNvPr id="112" name="文本框 111">
              <a:extLst>
                <a:ext uri="{FF2B5EF4-FFF2-40B4-BE49-F238E27FC236}">
                  <a16:creationId xmlns:a16="http://schemas.microsoft.com/office/drawing/2014/main" id="{A8C92E5D-6D77-4725-AF34-E0E6AFF9F455}"/>
                </a:ext>
              </a:extLst>
            </p:cNvPr>
            <p:cNvSpPr txBox="1"/>
            <p:nvPr/>
          </p:nvSpPr>
          <p:spPr>
            <a:xfrm>
              <a:off x="1068755" y="2136504"/>
              <a:ext cx="2516433" cy="3311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输入用户名</a:t>
              </a:r>
              <a:endParaRPr lang="en-US" altLang="zh-CN" sz="1400" dirty="0"/>
            </a:p>
          </p:txBody>
        </p:sp>
        <p:pic>
          <p:nvPicPr>
            <p:cNvPr id="7" name="图形 6" descr="笔记本电脑">
              <a:extLst>
                <a:ext uri="{FF2B5EF4-FFF2-40B4-BE49-F238E27FC236}">
                  <a16:creationId xmlns:a16="http://schemas.microsoft.com/office/drawing/2014/main" id="{91AE3FEF-0E1B-4B54-9B60-D1B526A05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6812" y="1558666"/>
              <a:ext cx="674419" cy="674419"/>
            </a:xfrm>
            <a:prstGeom prst="rect">
              <a:avLst/>
            </a:prstGeom>
          </p:spPr>
        </p:pic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8ACCDF2-B617-454C-B35D-24F8C0F5259B}"/>
              </a:ext>
            </a:extLst>
          </p:cNvPr>
          <p:cNvGrpSpPr/>
          <p:nvPr/>
        </p:nvGrpSpPr>
        <p:grpSpPr>
          <a:xfrm>
            <a:off x="1042378" y="2883095"/>
            <a:ext cx="2446799" cy="927724"/>
            <a:chOff x="1068756" y="3206620"/>
            <a:chExt cx="2446799" cy="927724"/>
          </a:xfrm>
        </p:grpSpPr>
        <p:sp>
          <p:nvSpPr>
            <p:cNvPr id="113" name="文本框 112">
              <a:extLst>
                <a:ext uri="{FF2B5EF4-FFF2-40B4-BE49-F238E27FC236}">
                  <a16:creationId xmlns:a16="http://schemas.microsoft.com/office/drawing/2014/main" id="{3E0DF7F8-CA59-463F-9A3B-60E4B17AD8DB}"/>
                </a:ext>
              </a:extLst>
            </p:cNvPr>
            <p:cNvSpPr txBox="1"/>
            <p:nvPr/>
          </p:nvSpPr>
          <p:spPr>
            <a:xfrm>
              <a:off x="1068756" y="3803228"/>
              <a:ext cx="2446799" cy="3311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选择难度</a:t>
              </a:r>
              <a:endParaRPr lang="en-US" altLang="zh-CN" sz="1400" dirty="0"/>
            </a:p>
          </p:txBody>
        </p:sp>
        <p:pic>
          <p:nvPicPr>
            <p:cNvPr id="75" name="图形 74" descr="笔记本电脑">
              <a:extLst>
                <a:ext uri="{FF2B5EF4-FFF2-40B4-BE49-F238E27FC236}">
                  <a16:creationId xmlns:a16="http://schemas.microsoft.com/office/drawing/2014/main" id="{63E4DF6E-E109-4A52-A4C4-AB5FFF4094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5863" y="3206620"/>
              <a:ext cx="674419" cy="674419"/>
            </a:xfrm>
            <a:prstGeom prst="rect">
              <a:avLst/>
            </a:prstGeom>
          </p:spPr>
        </p:pic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C9EA1E3-3251-4864-8C4A-178AFDDBA12F}"/>
              </a:ext>
            </a:extLst>
          </p:cNvPr>
          <p:cNvGrpSpPr/>
          <p:nvPr/>
        </p:nvGrpSpPr>
        <p:grpSpPr>
          <a:xfrm>
            <a:off x="1042378" y="4226295"/>
            <a:ext cx="2374411" cy="889719"/>
            <a:chOff x="1068756" y="4879437"/>
            <a:chExt cx="2126879" cy="889719"/>
          </a:xfrm>
        </p:grpSpPr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3E7B1180-20BC-491E-833C-383DE9E8861F}"/>
                </a:ext>
              </a:extLst>
            </p:cNvPr>
            <p:cNvSpPr txBox="1"/>
            <p:nvPr/>
          </p:nvSpPr>
          <p:spPr>
            <a:xfrm>
              <a:off x="1068756" y="5438040"/>
              <a:ext cx="2126879" cy="3311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按“确认”进入游戏</a:t>
              </a:r>
              <a:endParaRPr lang="en-US" altLang="zh-CN" sz="1400" dirty="0"/>
            </a:p>
          </p:txBody>
        </p:sp>
        <p:pic>
          <p:nvPicPr>
            <p:cNvPr id="76" name="图形 75" descr="笔记本电脑">
              <a:extLst>
                <a:ext uri="{FF2B5EF4-FFF2-40B4-BE49-F238E27FC236}">
                  <a16:creationId xmlns:a16="http://schemas.microsoft.com/office/drawing/2014/main" id="{6D90E16C-8C4F-4518-BEAB-507E33FD5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1657" y="4879437"/>
              <a:ext cx="674419" cy="674419"/>
            </a:xfrm>
            <a:prstGeom prst="rect">
              <a:avLst/>
            </a:prstGeom>
          </p:spPr>
        </p:pic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A0A9B8EF-0A71-414B-A551-253522DB0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868" y="248420"/>
            <a:ext cx="8364490" cy="612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2611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637DEB0-E0A4-4595-AC18-E2AF66C2BA44}"/>
              </a:ext>
            </a:extLst>
          </p:cNvPr>
          <p:cNvSpPr txBox="1"/>
          <p:nvPr/>
        </p:nvSpPr>
        <p:spPr>
          <a:xfrm>
            <a:off x="779781" y="451796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程序使用说明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6CC80D6-B766-4577-ADDF-85C4E8BA58D4}"/>
              </a:ext>
            </a:extLst>
          </p:cNvPr>
          <p:cNvGrpSpPr/>
          <p:nvPr/>
        </p:nvGrpSpPr>
        <p:grpSpPr>
          <a:xfrm>
            <a:off x="924633" y="1457872"/>
            <a:ext cx="2516433" cy="1522600"/>
            <a:chOff x="924633" y="1457872"/>
            <a:chExt cx="2516433" cy="1522600"/>
          </a:xfrm>
        </p:grpSpPr>
        <p:sp>
          <p:nvSpPr>
            <p:cNvPr id="112" name="文本框 111">
              <a:extLst>
                <a:ext uri="{FF2B5EF4-FFF2-40B4-BE49-F238E27FC236}">
                  <a16:creationId xmlns:a16="http://schemas.microsoft.com/office/drawing/2014/main" id="{A8C92E5D-6D77-4725-AF34-E0E6AFF9F455}"/>
                </a:ext>
              </a:extLst>
            </p:cNvPr>
            <p:cNvSpPr txBox="1"/>
            <p:nvPr/>
          </p:nvSpPr>
          <p:spPr>
            <a:xfrm>
              <a:off x="924633" y="2132291"/>
              <a:ext cx="2516433" cy="848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↑：旋转方块  </a:t>
              </a:r>
              <a:r>
                <a:rPr lang="en-US" altLang="zh-CN" sz="1400" dirty="0"/>
                <a:t>↓</a:t>
              </a:r>
              <a:r>
                <a:rPr lang="zh-CN" altLang="en-US" sz="1400" dirty="0"/>
                <a:t>：加速下落</a:t>
              </a:r>
              <a:endParaRPr lang="en-US" altLang="zh-CN" sz="1400" dirty="0"/>
            </a:p>
            <a:p>
              <a:pPr>
                <a:lnSpc>
                  <a:spcPct val="120000"/>
                </a:lnSpc>
              </a:pPr>
              <a:r>
                <a:rPr lang="en-US" altLang="zh-CN" sz="1400" dirty="0"/>
                <a:t>←</a:t>
              </a:r>
              <a:r>
                <a:rPr lang="zh-CN" altLang="en-US" sz="1400" dirty="0"/>
                <a:t>：方块左移  </a:t>
              </a:r>
              <a:r>
                <a:rPr lang="en-US" altLang="zh-CN" sz="1400" dirty="0"/>
                <a:t>→</a:t>
              </a:r>
              <a:r>
                <a:rPr lang="zh-CN" altLang="en-US" sz="1400" dirty="0"/>
                <a:t>：方块右移</a:t>
              </a:r>
              <a:endParaRPr lang="en-US" altLang="zh-CN" sz="1400" dirty="0"/>
            </a:p>
            <a:p>
              <a:pPr>
                <a:lnSpc>
                  <a:spcPct val="120000"/>
                </a:lnSpc>
              </a:pPr>
              <a:endParaRPr lang="en-US" altLang="zh-CN" sz="1400" dirty="0"/>
            </a:p>
          </p:txBody>
        </p:sp>
        <p:pic>
          <p:nvPicPr>
            <p:cNvPr id="11" name="图形 10" descr="目标">
              <a:extLst>
                <a:ext uri="{FF2B5EF4-FFF2-40B4-BE49-F238E27FC236}">
                  <a16:creationId xmlns:a16="http://schemas.microsoft.com/office/drawing/2014/main" id="{5EDD98DB-7E52-423D-8692-9925210E1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1472" y="1457872"/>
              <a:ext cx="674419" cy="674419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BBC3B36-DB0E-403F-BDE7-2F0CA87D7631}"/>
              </a:ext>
            </a:extLst>
          </p:cNvPr>
          <p:cNvGrpSpPr/>
          <p:nvPr/>
        </p:nvGrpSpPr>
        <p:grpSpPr>
          <a:xfrm>
            <a:off x="924633" y="3139848"/>
            <a:ext cx="2446799" cy="1265759"/>
            <a:chOff x="924633" y="2894334"/>
            <a:chExt cx="2446799" cy="1265759"/>
          </a:xfrm>
        </p:grpSpPr>
        <p:sp>
          <p:nvSpPr>
            <p:cNvPr id="113" name="文本框 112">
              <a:extLst>
                <a:ext uri="{FF2B5EF4-FFF2-40B4-BE49-F238E27FC236}">
                  <a16:creationId xmlns:a16="http://schemas.microsoft.com/office/drawing/2014/main" id="{3E0DF7F8-CA59-463F-9A3B-60E4B17AD8DB}"/>
                </a:ext>
              </a:extLst>
            </p:cNvPr>
            <p:cNvSpPr txBox="1"/>
            <p:nvPr/>
          </p:nvSpPr>
          <p:spPr>
            <a:xfrm>
              <a:off x="924633" y="3570444"/>
              <a:ext cx="2446799" cy="5896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菜单栏和右侧按钮均可实现对应功能</a:t>
              </a:r>
              <a:endParaRPr lang="en-US" altLang="zh-CN" sz="1400" dirty="0"/>
            </a:p>
          </p:txBody>
        </p:sp>
        <p:pic>
          <p:nvPicPr>
            <p:cNvPr id="17" name="图形 16" descr="目标">
              <a:extLst>
                <a:ext uri="{FF2B5EF4-FFF2-40B4-BE49-F238E27FC236}">
                  <a16:creationId xmlns:a16="http://schemas.microsoft.com/office/drawing/2014/main" id="{C09B4BF1-C1F3-4689-867E-FD0DE984B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24633" y="2894334"/>
              <a:ext cx="674419" cy="674419"/>
            </a:xfrm>
            <a:prstGeom prst="rect">
              <a:avLst/>
            </a:prstGeom>
          </p:spPr>
        </p:pic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8CABDCB-0760-43C4-8647-965C75A4AA82}"/>
              </a:ext>
            </a:extLst>
          </p:cNvPr>
          <p:cNvGrpSpPr/>
          <p:nvPr/>
        </p:nvGrpSpPr>
        <p:grpSpPr>
          <a:xfrm>
            <a:off x="924632" y="4870940"/>
            <a:ext cx="2374412" cy="1005535"/>
            <a:chOff x="924632" y="4275855"/>
            <a:chExt cx="2374412" cy="1005535"/>
          </a:xfrm>
        </p:grpSpPr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3E7B1180-20BC-491E-833C-383DE9E8861F}"/>
                </a:ext>
              </a:extLst>
            </p:cNvPr>
            <p:cNvSpPr txBox="1"/>
            <p:nvPr/>
          </p:nvSpPr>
          <p:spPr>
            <a:xfrm>
              <a:off x="924633" y="4950274"/>
              <a:ext cx="2374411" cy="3311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其他说明见</a:t>
              </a:r>
              <a:r>
                <a:rPr lang="en-US" altLang="zh-CN" sz="1400" dirty="0"/>
                <a:t>about us</a:t>
              </a:r>
              <a:r>
                <a:rPr lang="zh-CN" altLang="en-US" sz="1400" dirty="0"/>
                <a:t>或</a:t>
              </a:r>
              <a:r>
                <a:rPr lang="en-US" altLang="zh-CN" sz="1400" dirty="0"/>
                <a:t>help</a:t>
              </a:r>
            </a:p>
          </p:txBody>
        </p:sp>
        <p:pic>
          <p:nvPicPr>
            <p:cNvPr id="18" name="图形 17" descr="目标">
              <a:extLst>
                <a:ext uri="{FF2B5EF4-FFF2-40B4-BE49-F238E27FC236}">
                  <a16:creationId xmlns:a16="http://schemas.microsoft.com/office/drawing/2014/main" id="{8D2DD013-46E3-40D2-928C-440198144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24632" y="4275855"/>
              <a:ext cx="674419" cy="674419"/>
            </a:xfrm>
            <a:prstGeom prst="rect">
              <a:avLst/>
            </a:prstGeom>
          </p:spPr>
        </p:pic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A9AAD3AD-4548-4D3F-8DB3-54C99B20C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6766" y="573220"/>
            <a:ext cx="7665078" cy="560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92434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1CDDD6A4-F443-4521-AAC2-85ED89E94950}"/>
              </a:ext>
            </a:extLst>
          </p:cNvPr>
          <p:cNvSpPr txBox="1"/>
          <p:nvPr/>
        </p:nvSpPr>
        <p:spPr>
          <a:xfrm>
            <a:off x="315324" y="386482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程序运行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86AEAC-1164-498F-AF82-9C2880406FFE}"/>
              </a:ext>
            </a:extLst>
          </p:cNvPr>
          <p:cNvSpPr txBox="1"/>
          <p:nvPr/>
        </p:nvSpPr>
        <p:spPr>
          <a:xfrm>
            <a:off x="224971" y="1103085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基本图形及旋转展示</a:t>
            </a:r>
          </a:p>
        </p:txBody>
      </p:sp>
      <p:pic>
        <p:nvPicPr>
          <p:cNvPr id="2" name="normal video">
            <a:hlinkClick r:id="" action="ppaction://media"/>
            <a:extLst>
              <a:ext uri="{FF2B5EF4-FFF2-40B4-BE49-F238E27FC236}">
                <a16:creationId xmlns:a16="http://schemas.microsoft.com/office/drawing/2014/main" id="{89ED79CD-5192-481E-AF74-48604D7A0F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0991" y="0"/>
            <a:ext cx="6821632" cy="682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7666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605A643-C1F5-4083-B3D0-AD9ABCCC989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610" y="0"/>
            <a:ext cx="98558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CDDD6A4-F443-4521-AAC2-85ED89E94950}"/>
              </a:ext>
            </a:extLst>
          </p:cNvPr>
          <p:cNvSpPr txBox="1"/>
          <p:nvPr/>
        </p:nvSpPr>
        <p:spPr>
          <a:xfrm>
            <a:off x="315324" y="386482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程序运行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86AEAC-1164-498F-AF82-9C2880406FFE}"/>
              </a:ext>
            </a:extLst>
          </p:cNvPr>
          <p:cNvSpPr txBox="1"/>
          <p:nvPr/>
        </p:nvSpPr>
        <p:spPr>
          <a:xfrm>
            <a:off x="224971" y="1103085"/>
            <a:ext cx="2512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底行判断、清除，计分</a:t>
            </a:r>
          </a:p>
        </p:txBody>
      </p:sp>
    </p:spTree>
    <p:extLst>
      <p:ext uri="{BB962C8B-B14F-4D97-AF65-F5344CB8AC3E}">
        <p14:creationId xmlns:p14="http://schemas.microsoft.com/office/powerpoint/2010/main" val="193641500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FDDD3B9-CAA2-4DF9-8693-4ECDFE7FA7D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8352" y="0"/>
            <a:ext cx="985580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CDDD6A4-F443-4521-AAC2-85ED89E94950}"/>
              </a:ext>
            </a:extLst>
          </p:cNvPr>
          <p:cNvSpPr txBox="1"/>
          <p:nvPr/>
        </p:nvSpPr>
        <p:spPr>
          <a:xfrm>
            <a:off x="315324" y="386482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程序运行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86AEAC-1164-498F-AF82-9C2880406FFE}"/>
              </a:ext>
            </a:extLst>
          </p:cNvPr>
          <p:cNvSpPr txBox="1"/>
          <p:nvPr/>
        </p:nvSpPr>
        <p:spPr>
          <a:xfrm>
            <a:off x="217714" y="110308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多行判断、清除，计分</a:t>
            </a:r>
          </a:p>
        </p:txBody>
      </p:sp>
    </p:spTree>
    <p:extLst>
      <p:ext uri="{BB962C8B-B14F-4D97-AF65-F5344CB8AC3E}">
        <p14:creationId xmlns:p14="http://schemas.microsoft.com/office/powerpoint/2010/main" val="213523044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1CDDD6A4-F443-4521-AAC2-85ED89E94950}"/>
              </a:ext>
            </a:extLst>
          </p:cNvPr>
          <p:cNvSpPr txBox="1"/>
          <p:nvPr/>
        </p:nvSpPr>
        <p:spPr>
          <a:xfrm>
            <a:off x="315324" y="386482"/>
            <a:ext cx="5040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程序运行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86AEAC-1164-498F-AF82-9C2880406FFE}"/>
              </a:ext>
            </a:extLst>
          </p:cNvPr>
          <p:cNvSpPr txBox="1"/>
          <p:nvPr/>
        </p:nvSpPr>
        <p:spPr>
          <a:xfrm>
            <a:off x="217714" y="1103085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存储游戏用户</a:t>
            </a:r>
            <a:endParaRPr lang="en-US" altLang="zh-CN" dirty="0"/>
          </a:p>
          <a:p>
            <a:r>
              <a:rPr lang="zh-CN" altLang="en-US" dirty="0"/>
              <a:t>排序显示在排行榜界面</a:t>
            </a:r>
          </a:p>
        </p:txBody>
      </p:sp>
      <p:pic>
        <p:nvPicPr>
          <p:cNvPr id="2" name="normal video">
            <a:hlinkClick r:id="" action="ppaction://media"/>
            <a:extLst>
              <a:ext uri="{FF2B5EF4-FFF2-40B4-BE49-F238E27FC236}">
                <a16:creationId xmlns:a16="http://schemas.microsoft.com/office/drawing/2014/main" id="{F1C96B90-163B-45ED-9C7F-D00C72F8EF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69556" y="0"/>
            <a:ext cx="9905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5531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蓝灰">
      <a:dk1>
        <a:sysClr val="windowText" lastClr="000000"/>
      </a:dk1>
      <a:lt1>
        <a:sysClr val="window" lastClr="FFFFFF"/>
      </a:lt1>
      <a:dk2>
        <a:srgbClr val="111F3F"/>
      </a:dk2>
      <a:lt2>
        <a:srgbClr val="E7E6E6"/>
      </a:lt2>
      <a:accent1>
        <a:srgbClr val="607A8D"/>
      </a:accent1>
      <a:accent2>
        <a:srgbClr val="D8D8D8"/>
      </a:accent2>
      <a:accent3>
        <a:srgbClr val="BFBFBF"/>
      </a:accent3>
      <a:accent4>
        <a:srgbClr val="A5A5A5"/>
      </a:accent4>
      <a:accent5>
        <a:srgbClr val="7F7F7F"/>
      </a:accent5>
      <a:accent6>
        <a:srgbClr val="595959"/>
      </a:accent6>
      <a:hlink>
        <a:srgbClr val="F49100"/>
      </a:hlink>
      <a:folHlink>
        <a:srgbClr val="85DFD0"/>
      </a:folHlink>
    </a:clrScheme>
    <a:fontScheme name="思源黑体&amp;Roboto">
      <a:majorFont>
        <a:latin typeface="Roboto Bold"/>
        <a:ea typeface="思源黑体 CN Bold"/>
        <a:cs typeface=""/>
      </a:majorFont>
      <a:minorFont>
        <a:latin typeface="Roboto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12077</TotalTime>
  <Words>1134</Words>
  <Application>Microsoft Office PowerPoint</Application>
  <PresentationFormat>宽屏</PresentationFormat>
  <Paragraphs>167</Paragraphs>
  <Slides>17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Hanson</vt:lpstr>
      <vt:lpstr>Roboto Bold</vt:lpstr>
      <vt:lpstr>Roboto Regular</vt:lpstr>
      <vt:lpstr>sohogothicpro-regular</vt:lpstr>
      <vt:lpstr>等线</vt:lpstr>
      <vt:lpstr>庞门正道标题体</vt:lpstr>
      <vt:lpstr>思源黑体 CN Bold</vt:lpstr>
      <vt:lpstr>新宋体</vt:lpstr>
      <vt:lpstr>Arial</vt:lpstr>
      <vt:lpstr>Roboto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HAI 0O0</dc:creator>
  <cp:lastModifiedBy>叶 奕含</cp:lastModifiedBy>
  <cp:revision>943</cp:revision>
  <dcterms:created xsi:type="dcterms:W3CDTF">2021-04-29T07:07:01Z</dcterms:created>
  <dcterms:modified xsi:type="dcterms:W3CDTF">2023-04-07T02:35:55Z</dcterms:modified>
</cp:coreProperties>
</file>